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authors.xml" ContentType="application/vnd.ms-powerpoint.authors+xml"/>
  <Override PartName="/ppt/changesInfos/changesInfo1.xml" ContentType="application/vnd.ms-powerpoint.changesinfo+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charts/chart7.xml" ContentType="application/vnd.openxmlformats-officedocument.drawingml.chart+xml"/>
  <Override PartName="/ppt/charts/colors1.xml" ContentType="application/vnd.ms-office.chartcolorstyle+xml"/>
  <Override PartName="/ppt/charts/colors2.xml" ContentType="application/vnd.ms-office.chartcolorstyle+xml"/>
  <Override PartName="/ppt/charts/colors3.xml" ContentType="application/vnd.ms-office.chartcolorstyle+xml"/>
  <Override PartName="/ppt/charts/colors4.xml" ContentType="application/vnd.ms-office.chartcolorstyle+xml"/>
  <Override PartName="/ppt/charts/colors5.xml" ContentType="application/vnd.ms-office.chartcolorstyle+xml"/>
  <Override PartName="/ppt/charts/colors6.xml" ContentType="application/vnd.ms-office.chartcolorstyle+xml"/>
  <Override PartName="/ppt/charts/colors7.xml" ContentType="application/vnd.ms-office.chartcolorstyle+xml"/>
  <Override PartName="/ppt/charts/style1.xml" ContentType="application/vnd.ms-office.chartstyle+xml"/>
  <Override PartName="/ppt/charts/style2.xml" ContentType="application/vnd.ms-office.chartstyle+xml"/>
  <Override PartName="/ppt/charts/style3.xml" ContentType="application/vnd.ms-office.chartstyle+xml"/>
  <Override PartName="/ppt/charts/style4.xml" ContentType="application/vnd.ms-office.chartstyle+xml"/>
  <Override PartName="/ppt/charts/style5.xml" ContentType="application/vnd.ms-office.chartstyle+xml"/>
  <Override PartName="/ppt/charts/style6.xml" ContentType="application/vnd.ms-office.chartstyle+xml"/>
  <Override PartName="/ppt/charts/style7.xml" ContentType="application/vnd.ms-office.chartstyle+xml"/>
  <Override PartName="/ppt/commentAuthors.xml" ContentType="application/vnd.openxmlformats-officedocument.presentationml.commentAuthors+xml"/>
  <Override PartName="/ppt/embeddings/oleObject1.bin" ContentType="application/vnd.openxmlformats-officedocument.oleObject"/>
  <Override PartName="/ppt/embeddings/oleObject10.bin" ContentType="application/vnd.openxmlformats-officedocument.oleObject"/>
  <Override PartName="/ppt/embeddings/oleObject11.bin" ContentType="application/vnd.openxmlformats-officedocument.oleObject"/>
  <Override PartName="/ppt/embeddings/oleObject12.bin" ContentType="application/vnd.openxmlformats-officedocument.oleObject"/>
  <Override PartName="/ppt/embeddings/oleObject13.bin" ContentType="application/vnd.openxmlformats-officedocument.oleObject"/>
  <Override PartName="/ppt/embeddings/oleObject14.bin" ContentType="application/vnd.openxmlformats-officedocument.oleObject"/>
  <Override PartName="/ppt/embeddings/oleObject15.bin" ContentType="application/vnd.openxmlformats-officedocument.oleObject"/>
  <Override PartName="/ppt/embeddings/oleObject16.bin" ContentType="application/vnd.openxmlformats-officedocument.oleObject"/>
  <Override PartName="/ppt/embeddings/oleObject17.bin" ContentType="application/vnd.openxmlformats-officedocument.oleObject"/>
  <Override PartName="/ppt/embeddings/oleObject18.bin" ContentType="application/vnd.openxmlformats-officedocument.oleObject"/>
  <Override PartName="/ppt/embeddings/oleObject19.bin" ContentType="application/vnd.openxmlformats-officedocument.oleObject"/>
  <Override PartName="/ppt/embeddings/oleObject2.bin" ContentType="application/vnd.openxmlformats-officedocument.oleObject"/>
  <Override PartName="/ppt/embeddings/oleObject20.bin" ContentType="application/vnd.openxmlformats-officedocument.oleObject"/>
  <Override PartName="/ppt/embeddings/oleObject21.bin" ContentType="application/vnd.openxmlformats-officedocument.oleObject"/>
  <Override PartName="/ppt/embeddings/oleObject22.bin" ContentType="application/vnd.openxmlformats-officedocument.oleObject"/>
  <Override PartName="/ppt/embeddings/oleObject23.bin" ContentType="application/vnd.openxmlformats-officedocument.oleObject"/>
  <Override PartName="/ppt/embeddings/oleObject24.bin" ContentType="application/vnd.openxmlformats-officedocument.oleObject"/>
  <Override PartName="/ppt/embeddings/oleObject25.bin" ContentType="application/vnd.openxmlformats-officedocument.oleObject"/>
  <Override PartName="/ppt/embeddings/oleObject26.bin" ContentType="application/vnd.openxmlformats-officedocument.oleObject"/>
  <Override PartName="/ppt/embeddings/oleObject27.bin" ContentType="application/vnd.openxmlformats-officedocument.oleObject"/>
  <Override PartName="/ppt/embeddings/oleObject28.bin" ContentType="application/vnd.openxmlformats-officedocument.oleObject"/>
  <Override PartName="/ppt/embeddings/oleObject29.bin" ContentType="application/vnd.openxmlformats-officedocument.oleObject"/>
  <Override PartName="/ppt/embeddings/oleObject3.bin" ContentType="application/vnd.openxmlformats-officedocument.oleObject"/>
  <Override PartName="/ppt/embeddings/oleObject30.bin" ContentType="application/vnd.openxmlformats-officedocument.oleObject"/>
  <Override PartName="/ppt/embeddings/oleObject31.bin" ContentType="application/vnd.openxmlformats-officedocument.oleObject"/>
  <Override PartName="/ppt/embeddings/oleObject32.bin" ContentType="application/vnd.openxmlformats-officedocument.oleObject"/>
  <Override PartName="/ppt/embeddings/oleObject33.bin" ContentType="application/vnd.openxmlformats-officedocument.oleObject"/>
  <Override PartName="/ppt/embeddings/oleObject34.bin" ContentType="application/vnd.openxmlformats-officedocument.oleObject"/>
  <Override PartName="/ppt/embeddings/oleObject35.bin" ContentType="application/vnd.openxmlformats-officedocument.oleObject"/>
  <Override PartName="/ppt/embeddings/oleObject36.bin" ContentType="application/vnd.openxmlformats-officedocument.oleObject"/>
  <Override PartName="/ppt/embeddings/oleObject37.bin" ContentType="application/vnd.openxmlformats-officedocument.oleObject"/>
  <Override PartName="/ppt/embeddings/oleObject38.bin" ContentType="application/vnd.openxmlformats-officedocument.oleObject"/>
  <Override PartName="/ppt/embeddings/oleObject39.bin" ContentType="application/vnd.openxmlformats-officedocument.oleObject"/>
  <Override PartName="/ppt/embeddings/oleObject4.bin" ContentType="application/vnd.openxmlformats-officedocument.oleObject"/>
  <Override PartName="/ppt/embeddings/oleObject40.bin" ContentType="application/vnd.openxmlformats-officedocument.oleObject"/>
  <Override PartName="/ppt/embeddings/oleObject41.bin" ContentType="application/vnd.openxmlformats-officedocument.oleObject"/>
  <Override PartName="/ppt/embeddings/oleObject42.bin" ContentType="application/vnd.openxmlformats-officedocument.oleObject"/>
  <Override PartName="/ppt/embeddings/oleObject43.bin" ContentType="application/vnd.openxmlformats-officedocument.oleObject"/>
  <Override PartName="/ppt/embeddings/oleObject44.bin" ContentType="application/vnd.openxmlformats-officedocument.oleObject"/>
  <Override PartName="/ppt/embeddings/oleObject45.bin" ContentType="application/vnd.openxmlformats-officedocument.oleObject"/>
  <Override PartName="/ppt/embeddings/oleObject46.bin" ContentType="application/vnd.openxmlformats-officedocument.oleObject"/>
  <Override PartName="/ppt/embeddings/oleObject47.bin" ContentType="application/vnd.openxmlformats-officedocument.oleObject"/>
  <Override PartName="/ppt/embeddings/oleObject48.bin" ContentType="application/vnd.openxmlformats-officedocument.oleObject"/>
  <Override PartName="/ppt/embeddings/oleObject49.bin" ContentType="application/vnd.openxmlformats-officedocument.oleObject"/>
  <Override PartName="/ppt/embeddings/oleObject5.bin" ContentType="application/vnd.openxmlformats-officedocument.oleObject"/>
  <Override PartName="/ppt/embeddings/oleObject50.bin" ContentType="application/vnd.openxmlformats-officedocument.oleObject"/>
  <Override PartName="/ppt/embeddings/oleObject51.bin" ContentType="application/vnd.openxmlformats-officedocument.oleObject"/>
  <Override PartName="/ppt/embeddings/oleObject52.bin" ContentType="application/vnd.openxmlformats-officedocument.oleObject"/>
  <Override PartName="/ppt/embeddings/oleObject53.bin" ContentType="application/vnd.openxmlformats-officedocument.oleObject"/>
  <Override PartName="/ppt/embeddings/oleObject54.bin" ContentType="application/vnd.openxmlformats-officedocument.oleObject"/>
  <Override PartName="/ppt/embeddings/oleObject55.bin" ContentType="application/vnd.openxmlformats-officedocument.oleObject"/>
  <Override PartName="/ppt/embeddings/oleObject56.bin" ContentType="application/vnd.openxmlformats-officedocument.oleObject"/>
  <Override PartName="/ppt/embeddings/oleObject57.bin" ContentType="application/vnd.openxmlformats-officedocument.oleObject"/>
  <Override PartName="/ppt/embeddings/oleObject58.bin" ContentType="application/vnd.openxmlformats-officedocument.oleObject"/>
  <Override PartName="/ppt/embeddings/oleObject59.bin" ContentType="application/vnd.openxmlformats-officedocument.oleObject"/>
  <Override PartName="/ppt/embeddings/oleObject6.bin" ContentType="application/vnd.openxmlformats-officedocument.oleObject"/>
  <Override PartName="/ppt/embeddings/oleObject60.bin" ContentType="application/vnd.openxmlformats-officedocument.oleObject"/>
  <Override PartName="/ppt/embeddings/oleObject61.bin" ContentType="application/vnd.openxmlformats-officedocument.oleObject"/>
  <Override PartName="/ppt/embeddings/oleObject62.bin" ContentType="application/vnd.openxmlformats-officedocument.oleObject"/>
  <Override PartName="/ppt/embeddings/oleObject63.bin" ContentType="application/vnd.openxmlformats-officedocument.oleObject"/>
  <Override PartName="/ppt/embeddings/oleObject64.bin" ContentType="application/vnd.openxmlformats-officedocument.oleObject"/>
  <Override PartName="/ppt/embeddings/oleObject65.bin" ContentType="application/vnd.openxmlformats-officedocument.oleObject"/>
  <Override PartName="/ppt/embeddings/oleObject66.bin" ContentType="application/vnd.openxmlformats-officedocument.oleObject"/>
  <Override PartName="/ppt/embeddings/oleObject67.bin" ContentType="application/vnd.openxmlformats-officedocument.oleObject"/>
  <Override PartName="/ppt/embeddings/oleObject68.bin" ContentType="application/vnd.openxmlformats-officedocument.oleObject"/>
  <Override PartName="/ppt/embeddings/oleObject69.bin" ContentType="application/vnd.openxmlformats-officedocument.oleObject"/>
  <Override PartName="/ppt/embeddings/oleObject7.bin" ContentType="application/vnd.openxmlformats-officedocument.oleObject"/>
  <Override PartName="/ppt/embeddings/oleObject70.bin" ContentType="application/vnd.openxmlformats-officedocument.oleObject"/>
  <Override PartName="/ppt/embeddings/oleObject71.bin" ContentType="application/vnd.openxmlformats-officedocument.oleObject"/>
  <Override PartName="/ppt/embeddings/oleObject72.bin" ContentType="application/vnd.openxmlformats-officedocument.oleObject"/>
  <Override PartName="/ppt/embeddings/oleObject73.bin" ContentType="application/vnd.openxmlformats-officedocument.oleObject"/>
  <Override PartName="/ppt/embeddings/oleObject74.bin" ContentType="application/vnd.openxmlformats-officedocument.oleObject"/>
  <Override PartName="/ppt/embeddings/oleObject75.bin" ContentType="application/vnd.openxmlformats-officedocument.oleObject"/>
  <Override PartName="/ppt/embeddings/oleObject76.bin" ContentType="application/vnd.openxmlformats-officedocument.oleObject"/>
  <Override PartName="/ppt/embeddings/oleObject77.bin" ContentType="application/vnd.openxmlformats-officedocument.oleObject"/>
  <Override PartName="/ppt/embeddings/oleObject78.bin" ContentType="application/vnd.openxmlformats-officedocument.oleObject"/>
  <Override PartName="/ppt/embeddings/oleObject79.bin" ContentType="application/vnd.openxmlformats-officedocument.oleObject"/>
  <Override PartName="/ppt/embeddings/oleObject8.bin" ContentType="application/vnd.openxmlformats-officedocument.oleObject"/>
  <Override PartName="/ppt/embeddings/oleObject80.bin" ContentType="application/vnd.openxmlformats-officedocument.oleObject"/>
  <Override PartName="/ppt/embeddings/oleObject9.bin" ContentType="application/vnd.openxmlformats-officedocument.oleObject"/>
  <Override PartName="/ppt/media/image17.svg" ContentType="image/svg+xml"/>
  <Override PartName="/ppt/media/image42.svg" ContentType="image/svg+xml"/>
  <Override PartName="/ppt/media/image5.svg" ContentType="image/svg+xml"/>
  <Override PartName="/ppt/media/image50.svg" ContentType="image/svg+xml"/>
  <Override PartName="/ppt/media/image75.svg" ContentType="image/svg+xml"/>
  <Override PartName="/ppt/media/image78.svg" ContentType="image/svg+xml"/>
  <Override PartName="/ppt/media/image80.svg" ContentType="image/svg+xml"/>
  <Override PartName="/ppt/media/image82.svg" ContentType="image/svg+xml"/>
  <Override PartName="/ppt/media/image84.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revisionInfo.xml" ContentType="application/vnd.ms-powerpoint.revisioninfo+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51" r:id="rId4"/>
    <p:sldMasterId id="2147483921" r:id="rId5"/>
    <p:sldMasterId id="2147483996" r:id="rId6"/>
    <p:sldMasterId id="2147484080" r:id="rId7"/>
    <p:sldMasterId id="2147484144" r:id="rId8"/>
    <p:sldMasterId id="2147484224" r:id="rId9"/>
    <p:sldMasterId id="2147484321" r:id="rId10"/>
  </p:sldMasterIdLst>
  <p:notesMasterIdLst>
    <p:notesMasterId r:id="rId22"/>
  </p:notesMasterIdLst>
  <p:sldIdLst>
    <p:sldId id="469" r:id="rId11"/>
    <p:sldId id="339" r:id="rId12"/>
    <p:sldId id="2147483484" r:id="rId13"/>
    <p:sldId id="2147376712" r:id="rId14"/>
    <p:sldId id="2147472060" r:id="rId15"/>
    <p:sldId id="2147483490" r:id="rId16"/>
    <p:sldId id="2147483497" r:id="rId17"/>
    <p:sldId id="2147483496" r:id="rId18"/>
    <p:sldId id="2147483498" r:id="rId19"/>
    <p:sldId id="2147483500" r:id="rId20"/>
    <p:sldId id="2147483501" r:id="rId21"/>
  </p:sldIdLst>
  <p:sldSz cx="12192000" cy="6858000"/>
  <p:notesSz cx="6858000" cy="9144000"/>
  <p:custDataLst>
    <p:tags r:id="rId23"/>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68A13098-3320-4ED6-BE4D-A0509A3CBADB}">
          <p14:sldIdLst>
            <p14:sldId id="469"/>
            <p14:sldId id="339"/>
            <p14:sldId id="2147483484"/>
            <p14:sldId id="2147376712"/>
            <p14:sldId id="2147472060"/>
            <p14:sldId id="2147483490"/>
            <p14:sldId id="2147483497"/>
            <p14:sldId id="2147483496"/>
            <p14:sldId id="2147483498"/>
            <p14:sldId id="2147483500"/>
            <p14:sldId id="2147483501"/>
          </p14:sldIdLst>
        </p14:section>
        <p14:section name="Graveyard" id="{6772B70F-7752-4A73-AC03-544458550440}">
          <p14:sldIdLst/>
        </p14:section>
      </p14:sectionLst>
    </p:ext>
    <p:ext uri="{EFAFB233-063F-42B5-8137-9DF3F51BA10A}">
      <p15:sldGuideLst xmlns:p15="http://schemas.microsoft.com/office/powerpoint/2012/main">
        <p15:guide id="1" orient="horz" pos="2184" userDrawn="1">
          <p15:clr>
            <a:srgbClr val="A4A3A4"/>
          </p15:clr>
        </p15:guide>
        <p15:guide id="2" orient="horz" pos="840" userDrawn="1">
          <p15:clr>
            <a:srgbClr val="A4A3A4"/>
          </p15:clr>
        </p15:guide>
        <p15:guide id="3" pos="3840">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92F8F009-B1A1-AF9B-E2CC-BB0CF8EF433A}" name="Huang, Joanne" initials="JH" userId="S::joahuang@visa.com::05d18848-ed9a-4b8e-98cc-860121603a0f" providerId="AD"/>
  <p188:author id="{7A897A19-76C4-1B6F-F4A6-97D72EDE243E}" name="Gassman, Robert" initials="GR" userId="S::rogassma@visa.com::e40323a9-5df2-4c14-9823-c06d51179656" providerId="AD"/>
  <p188:author id="{5461031D-1634-2CFF-37D8-FEC0299E7757}" name="Akella, Chirag" initials="CA" userId="S::chiakell@visa.com::b5d8b5c9-ac34-4424-83db-a72e8640a6cf" providerId="AD"/>
  <p188:author id="{605DCD31-5235-F095-41F4-539BF36811B6}" name="Sposato, Vincent" initials="SV" userId="S::visposat@visa.com::b671af62-4b22-438c-a304-9401d45e2b21" providerId="AD"/>
  <p188:author id="{A852BF34-F5D4-1DF1-1EB3-F08BD99DE747}" name="Reutov, Alex" initials="RA" userId="S::oreutov@visa.com::3e5007a8-7783-4368-9f2a-975138273c61" providerId="AD"/>
  <p188:author id="{28512A3F-CE34-BB4C-AB52-DF47E831689B}" name="Zambrano Ramos, David" initials="" userId="S::dazambra@visa.com::5d5fce17-1c15-40cb-86ab-883b43dc5135" providerId="AD"/>
  <p188:author id="{DB705741-1F15-0407-4BF9-230EAD8A2621}" name="Brown, Cheyanne" initials="BC" userId="S::chebrown@visa.com::87fb6c11-22cc-49b0-b907-fd4052e267d3" providerId="AD"/>
  <p188:author id="{B4AC254E-2044-E76E-C694-868D61BB341B}" name="Kandavalli, Issac" initials="KI" userId="S::ikandava@visa.com::62993ad6-99d9-4fe6-8718-11eb1063be0c" providerId="AD"/>
  <p188:author id="{8034B24E-3B9F-212D-F8D1-5A2C0E73921D}" name="Birnberg, Adam" initials="AB" userId="S::abirnber@visa.com::82fafd15-c7d1-475d-af9a-928017c77a04" providerId="AD"/>
  <p188:author id="{E819D781-C460-F238-394D-6D5D73E9559A}" name="Haider, Asad" initials="HA" userId="S::ashaider@visa.com::e0455562-22f5-497f-ba56-249c0d1134e4" providerId="AD"/>
  <p188:author id="{103D8985-A33C-3468-F9DB-741E6C746646}" name="Kennedy, Joseph" initials="JK" userId="S::josekenn@visa.com::a16510d3-8e09-4cf2-b0a7-297887bca08b" providerId="AD"/>
  <p188:author id="{9906F8A7-C003-2A4C-B80D-F4E991EE823E}" name="Liu, Lorraine" initials="YL" userId="S::yanzliu@visa.com::2c13d54d-5d20-4799-a32e-582a69e3dadc" providerId="AD"/>
  <p188:author id="{EE2FFDAC-580D-4291-E3EC-9BB9F2E3AFEE}" name="Carsanaro, Scott" initials="CS" userId="S::scarsana@visa.com::56e8c9d5-2260-4ff6-9d81-72402f01e82c" providerId="AD"/>
  <p188:author id="{4DA26EAE-A4CD-9C64-B556-70FDF2F055B9}" name="Zhan, Stanley" initials="ZS" userId="S::szhan@visa.com::f9a7479b-6a66-4366-9ab0-45ff99aa70e1" providerId="AD"/>
  <p188:author id="{96D681B3-DF51-805F-3D7E-FDE7D3360DCB}" name="Parmar, Annubha" initials="PA" userId="S::aparmar@visa.com::34a1c2e9-f74e-4501-9288-1508aa585234" providerId="AD"/>
  <p188:author id="{E23482CB-865C-C3EA-6B33-135E3EE4B7A3}" name="Gorman, Saul" initials="SG" userId="S::sgorman@visa.com::9fbddb84-5edb-4eed-bce0-9bf6526a1857" providerId="AD"/>
  <p188:author id="{B812C4E9-EDD2-45A4-40E0-9203E7EF8443}" name="Granat, Michael" initials="MG" userId="S::mgranat@visa.com::b437a21d-4a69-4123-9025-9b6fb6094d1d" providerId="AD"/>
  <p188:author id="{9EA59FED-A219-3065-73E5-7389BE56EB01}" name="Hartman, Michael" initials="MH" userId="S::mihartma@visa.com::a5e4309d-3f1c-4a10-b421-8aa159ca0486" providerId="AD"/>
  <p188:author id="{7CC4E1F8-4FB4-9D60-AFA4-D76DCFF68EC5}" name="Mack, Susan" initials="MS" userId="S::sumack@visa.com::5f3a671e-bf3b-4171-9266-07ce4155aba0" providerId="AD"/>
  <p188:author id="{6BD9F1F8-2197-CF34-01C8-7335F823E9C5}" name="Bokaie, Davin" initials="DB" userId="S::dbokaie@visa.com::1854c3b0-386e-4d04-8c62-1dcd78a6c2c3" providerId="AD"/>
  <p188:author id="{E2DA32FF-8C12-7CCD-060F-62DDAE1D8348}" name="Debelak, Christopher" initials="DC" userId="S::cdebelak@visa.com::cb32202b-75e1-46ff-88d6-3ddf809a1f10"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Swider, Allison" initials="SA" lastIdx="1" clrIdx="0">
    <p:extLst>
      <p:ext uri="{19B8F6BF-5375-455C-9EA6-DF929625EA0E}">
        <p15:presenceInfo xmlns:p15="http://schemas.microsoft.com/office/powerpoint/2012/main" userId="S::aswider@visa.com::18e6e3b6-464c-4ed5-a37a-82573eb6bd97"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A6D32"/>
    <a:srgbClr val="FFFFB9"/>
    <a:srgbClr val="FFD08B"/>
    <a:srgbClr val="FCC015"/>
    <a:srgbClr val="F2F2F2"/>
    <a:srgbClr val="1434CB"/>
    <a:srgbClr val="021E4C"/>
    <a:srgbClr val="F0F0F0"/>
    <a:srgbClr val="F7A105"/>
    <a:srgbClr val="59595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B2702BD-32A1-4AEE-A610-D110B47AECF1}" v="5" dt="2024-07-30T19:42:06.306"/>
    <p1510:client id="{C3933A9B-4D8C-4381-AF5D-CB001018FB71}" v="26" dt="2024-07-30T15:30:11.514"/>
  </p1510:revLst>
</p1510:revInfo>
</file>

<file path=ppt/tableStyles.xml><?xml version="1.0" encoding="utf-8"?>
<a:tblStyleLst xmlns:a="http://schemas.openxmlformats.org/drawingml/2006/main" def="{5C22544A-7EE6-4342-B048-85BDC9FD1C3A}">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514" autoAdjust="0"/>
    <p:restoredTop sz="94650"/>
  </p:normalViewPr>
  <p:slideViewPr>
    <p:cSldViewPr snapToGrid="0">
      <p:cViewPr varScale="1">
        <p:scale>
          <a:sx n="127" d="100"/>
          <a:sy n="127" d="100"/>
        </p:scale>
        <p:origin x="200" y="840"/>
      </p:cViewPr>
      <p:guideLst>
        <p:guide orient="horz" pos="2184"/>
        <p:guide orient="horz" pos="84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9" Type="http://schemas.openxmlformats.org/officeDocument/2006/relationships/slideMaster" Target="slideMasters/slideMaster6.xml"/><Relationship Id="rId10" Type="http://schemas.openxmlformats.org/officeDocument/2006/relationships/slideMaster" Target="slideMasters/slideMaster7.xml"/><Relationship Id="rId11" Type="http://schemas.openxmlformats.org/officeDocument/2006/relationships/slide" Target="slides/slide1.xml"/><Relationship Id="rId12" Type="http://schemas.openxmlformats.org/officeDocument/2006/relationships/slide" Target="slides/slide2.xml"/><Relationship Id="rId13" Type="http://schemas.openxmlformats.org/officeDocument/2006/relationships/slide" Target="slides/slide3.xml"/><Relationship Id="rId14" Type="http://schemas.openxmlformats.org/officeDocument/2006/relationships/slide" Target="slides/slide4.xml"/><Relationship Id="rId15" Type="http://schemas.openxmlformats.org/officeDocument/2006/relationships/slide" Target="slides/slide5.xml"/><Relationship Id="rId16" Type="http://schemas.openxmlformats.org/officeDocument/2006/relationships/slide" Target="slides/slide6.xml"/><Relationship Id="rId17" Type="http://schemas.openxmlformats.org/officeDocument/2006/relationships/slide" Target="slides/slide7.xml"/><Relationship Id="rId18" Type="http://schemas.openxmlformats.org/officeDocument/2006/relationships/slide" Target="slides/slide8.xml"/><Relationship Id="rId19" Type="http://schemas.openxmlformats.org/officeDocument/2006/relationships/slide" Target="slides/slide9.xml"/><Relationship Id="rId20" Type="http://schemas.openxmlformats.org/officeDocument/2006/relationships/slide" Target="slides/slide10.xml"/><Relationship Id="rId21" Type="http://schemas.openxmlformats.org/officeDocument/2006/relationships/slide" Target="slides/slide11.xml"/><Relationship Id="rId22" Type="http://schemas.openxmlformats.org/officeDocument/2006/relationships/notesMaster" Target="notesMasters/notesMaster1.xml"/><Relationship Id="rId23" Type="http://schemas.openxmlformats.org/officeDocument/2006/relationships/tags" Target="tags/tag1.xml"/><Relationship Id="rId24" Type="http://schemas.openxmlformats.org/officeDocument/2006/relationships/commentAuthors" Target="commentAuthors.xml"/><Relationship Id="rId25" Type="http://schemas.openxmlformats.org/officeDocument/2006/relationships/presProps" Target="presProps.xml"/><Relationship Id="rId26" Type="http://schemas.openxmlformats.org/officeDocument/2006/relationships/viewProps" Target="viewProps.xml"/><Relationship Id="rId27" Type="http://schemas.openxmlformats.org/officeDocument/2006/relationships/theme" Target="theme/theme1.xml"/><Relationship Id="rId28" Type="http://schemas.openxmlformats.org/officeDocument/2006/relationships/tableStyles" Target="tableStyles.xml"/><Relationship Id="rId29" Type="http://schemas.microsoft.com/office/2016/11/relationships/changesInfo" Target="changesInfos/changesInfo1.xml"/><Relationship Id="rId30" Type="http://schemas.microsoft.com/office/2015/10/relationships/revisionInfo" Target="revisionInfo.xml"/><Relationship Id="rId31" Type="http://schemas.microsoft.com/office/2018/10/relationships/authors" Targe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ain, Rohit" userId="d730cf42-8c70-45f1-8cf9-0acd8eccdde5" providerId="ADAL" clId="{5B2702BD-32A1-4AEE-A610-D110B47AECF1}"/>
    <pc:docChg chg="custSel modSld">
      <pc:chgData name="Jain, Rohit" userId="d730cf42-8c70-45f1-8cf9-0acd8eccdde5" providerId="ADAL" clId="{5B2702BD-32A1-4AEE-A610-D110B47AECF1}" dt="2024-07-30T19:45:51.203" v="36" actId="1035"/>
      <pc:docMkLst>
        <pc:docMk/>
      </pc:docMkLst>
      <pc:sldChg chg="delSp modSp mod">
        <pc:chgData name="Jain, Rohit" userId="d730cf42-8c70-45f1-8cf9-0acd8eccdde5" providerId="ADAL" clId="{5B2702BD-32A1-4AEE-A610-D110B47AECF1}" dt="2024-07-30T19:42:18.555" v="12" actId="478"/>
        <pc:sldMkLst>
          <pc:docMk/>
          <pc:sldMk cId="338945700" sldId="339"/>
        </pc:sldMkLst>
        <pc:graphicFrameChg chg="del mod modVis">
          <ac:chgData name="Jain, Rohit" userId="d730cf42-8c70-45f1-8cf9-0acd8eccdde5" providerId="ADAL" clId="{5B2702BD-32A1-4AEE-A610-D110B47AECF1}" dt="2024-07-30T19:42:18.555" v="12" actId="478"/>
          <ac:graphicFrameMkLst>
            <pc:docMk/>
            <pc:sldMk cId="338945700" sldId="339"/>
            <ac:graphicFrameMk id="4" creationId="{611E7864-D9EA-D814-4B9E-15C388369829}"/>
          </ac:graphicFrameMkLst>
        </pc:graphicFrameChg>
      </pc:sldChg>
      <pc:sldChg chg="delSp modSp mod">
        <pc:chgData name="Jain, Rohit" userId="d730cf42-8c70-45f1-8cf9-0acd8eccdde5" providerId="ADAL" clId="{5B2702BD-32A1-4AEE-A610-D110B47AECF1}" dt="2024-07-30T19:42:07.522" v="10" actId="478"/>
        <pc:sldMkLst>
          <pc:docMk/>
          <pc:sldMk cId="3669853013" sldId="469"/>
        </pc:sldMkLst>
        <pc:graphicFrameChg chg="del mod modVis">
          <ac:chgData name="Jain, Rohit" userId="d730cf42-8c70-45f1-8cf9-0acd8eccdde5" providerId="ADAL" clId="{5B2702BD-32A1-4AEE-A610-D110B47AECF1}" dt="2024-07-30T19:42:07.522" v="10" actId="478"/>
          <ac:graphicFrameMkLst>
            <pc:docMk/>
            <pc:sldMk cId="3669853013" sldId="469"/>
            <ac:graphicFrameMk id="6" creationId="{C5C878BB-2599-ACAC-D19C-8397325D56B0}"/>
          </ac:graphicFrameMkLst>
        </pc:graphicFrameChg>
      </pc:sldChg>
      <pc:sldChg chg="delSp modSp mod">
        <pc:chgData name="Jain, Rohit" userId="d730cf42-8c70-45f1-8cf9-0acd8eccdde5" providerId="ADAL" clId="{5B2702BD-32A1-4AEE-A610-D110B47AECF1}" dt="2024-07-30T19:42:32.321" v="14" actId="478"/>
        <pc:sldMkLst>
          <pc:docMk/>
          <pc:sldMk cId="1385275178" sldId="2147376712"/>
        </pc:sldMkLst>
        <pc:graphicFrameChg chg="del mod modVis">
          <ac:chgData name="Jain, Rohit" userId="d730cf42-8c70-45f1-8cf9-0acd8eccdde5" providerId="ADAL" clId="{5B2702BD-32A1-4AEE-A610-D110B47AECF1}" dt="2024-07-30T19:42:32.321" v="14" actId="478"/>
          <ac:graphicFrameMkLst>
            <pc:docMk/>
            <pc:sldMk cId="1385275178" sldId="2147376712"/>
            <ac:graphicFrameMk id="5" creationId="{4518996F-A38A-4331-97B2-2EEC1E49C3C6}"/>
          </ac:graphicFrameMkLst>
        </pc:graphicFrameChg>
      </pc:sldChg>
      <pc:sldChg chg="delSp modSp mod">
        <pc:chgData name="Jain, Rohit" userId="d730cf42-8c70-45f1-8cf9-0acd8eccdde5" providerId="ADAL" clId="{5B2702BD-32A1-4AEE-A610-D110B47AECF1}" dt="2024-07-30T19:45:51.203" v="36" actId="1035"/>
        <pc:sldMkLst>
          <pc:docMk/>
          <pc:sldMk cId="2541320896" sldId="2147469300"/>
        </pc:sldMkLst>
        <pc:spChg chg="mod">
          <ac:chgData name="Jain, Rohit" userId="d730cf42-8c70-45f1-8cf9-0acd8eccdde5" providerId="ADAL" clId="{5B2702BD-32A1-4AEE-A610-D110B47AECF1}" dt="2024-07-30T19:45:51.203" v="36" actId="1035"/>
          <ac:spMkLst>
            <pc:docMk/>
            <pc:sldMk cId="2541320896" sldId="2147469300"/>
            <ac:spMk id="2" creationId="{11BA56A9-ECDF-768E-0D4A-CB948DBB671E}"/>
          </ac:spMkLst>
        </pc:spChg>
        <pc:graphicFrameChg chg="del mod modVis">
          <ac:chgData name="Jain, Rohit" userId="d730cf42-8c70-45f1-8cf9-0acd8eccdde5" providerId="ADAL" clId="{5B2702BD-32A1-4AEE-A610-D110B47AECF1}" dt="2024-07-30T19:43:18.814" v="28" actId="478"/>
          <ac:graphicFrameMkLst>
            <pc:docMk/>
            <pc:sldMk cId="2541320896" sldId="2147469300"/>
            <ac:graphicFrameMk id="10" creationId="{507B5B01-AFFA-7D5D-FD17-657ABB5397AF}"/>
          </ac:graphicFrameMkLst>
        </pc:graphicFrameChg>
      </pc:sldChg>
      <pc:sldChg chg="delSp modSp mod">
        <pc:chgData name="Jain, Rohit" userId="d730cf42-8c70-45f1-8cf9-0acd8eccdde5" providerId="ADAL" clId="{5B2702BD-32A1-4AEE-A610-D110B47AECF1}" dt="2024-07-30T19:42:54.362" v="20" actId="478"/>
        <pc:sldMkLst>
          <pc:docMk/>
          <pc:sldMk cId="3569717421" sldId="2147471879"/>
        </pc:sldMkLst>
        <pc:graphicFrameChg chg="del mod modVis">
          <ac:chgData name="Jain, Rohit" userId="d730cf42-8c70-45f1-8cf9-0acd8eccdde5" providerId="ADAL" clId="{5B2702BD-32A1-4AEE-A610-D110B47AECF1}" dt="2024-07-30T19:42:54.362" v="20" actId="478"/>
          <ac:graphicFrameMkLst>
            <pc:docMk/>
            <pc:sldMk cId="3569717421" sldId="2147471879"/>
            <ac:graphicFrameMk id="3" creationId="{D83FCD18-8042-43C1-92DE-D4AE276EBD08}"/>
          </ac:graphicFrameMkLst>
        </pc:graphicFrameChg>
      </pc:sldChg>
      <pc:sldChg chg="delSp modSp mod">
        <pc:chgData name="Jain, Rohit" userId="d730cf42-8c70-45f1-8cf9-0acd8eccdde5" providerId="ADAL" clId="{5B2702BD-32A1-4AEE-A610-D110B47AECF1}" dt="2024-07-30T19:42:42.616" v="16" actId="478"/>
        <pc:sldMkLst>
          <pc:docMk/>
          <pc:sldMk cId="3869484612" sldId="2147472060"/>
        </pc:sldMkLst>
        <pc:graphicFrameChg chg="del mod modVis">
          <ac:chgData name="Jain, Rohit" userId="d730cf42-8c70-45f1-8cf9-0acd8eccdde5" providerId="ADAL" clId="{5B2702BD-32A1-4AEE-A610-D110B47AECF1}" dt="2024-07-30T19:42:42.616" v="16" actId="478"/>
          <ac:graphicFrameMkLst>
            <pc:docMk/>
            <pc:sldMk cId="3869484612" sldId="2147472060"/>
            <ac:graphicFrameMk id="22" creationId="{34040889-B214-4D01-9468-8FA13E1EC9C9}"/>
          </ac:graphicFrameMkLst>
        </pc:graphicFrameChg>
      </pc:sldChg>
      <pc:sldChg chg="delSp modSp mod">
        <pc:chgData name="Jain, Rohit" userId="d730cf42-8c70-45f1-8cf9-0acd8eccdde5" providerId="ADAL" clId="{5B2702BD-32A1-4AEE-A610-D110B47AECF1}" dt="2024-07-30T19:43:13.967" v="26" actId="478"/>
        <pc:sldMkLst>
          <pc:docMk/>
          <pc:sldMk cId="1966686106" sldId="2147483487"/>
        </pc:sldMkLst>
        <pc:graphicFrameChg chg="del mod modVis">
          <ac:chgData name="Jain, Rohit" userId="d730cf42-8c70-45f1-8cf9-0acd8eccdde5" providerId="ADAL" clId="{5B2702BD-32A1-4AEE-A610-D110B47AECF1}" dt="2024-07-30T19:43:13.967" v="26" actId="478"/>
          <ac:graphicFrameMkLst>
            <pc:docMk/>
            <pc:sldMk cId="1966686106" sldId="2147483487"/>
            <ac:graphicFrameMk id="6" creationId="{00000000-0000-0000-0000-000000000000}"/>
          </ac:graphicFrameMkLst>
        </pc:graphicFrameChg>
      </pc:sldChg>
      <pc:sldChg chg="delSp modSp mod">
        <pc:chgData name="Jain, Rohit" userId="d730cf42-8c70-45f1-8cf9-0acd8eccdde5" providerId="ADAL" clId="{5B2702BD-32A1-4AEE-A610-D110B47AECF1}" dt="2024-07-30T19:42:47.954" v="18" actId="478"/>
        <pc:sldMkLst>
          <pc:docMk/>
          <pc:sldMk cId="4226551307" sldId="2147483490"/>
        </pc:sldMkLst>
        <pc:graphicFrameChg chg="del mod modVis">
          <ac:chgData name="Jain, Rohit" userId="d730cf42-8c70-45f1-8cf9-0acd8eccdde5" providerId="ADAL" clId="{5B2702BD-32A1-4AEE-A610-D110B47AECF1}" dt="2024-07-30T19:42:47.954" v="18" actId="478"/>
          <ac:graphicFrameMkLst>
            <pc:docMk/>
            <pc:sldMk cId="4226551307" sldId="2147483490"/>
            <ac:graphicFrameMk id="5" creationId="{EFFA4340-9812-E103-AFE5-D8146CC77C67}"/>
          </ac:graphicFrameMkLst>
        </pc:graphicFrameChg>
      </pc:sldChg>
      <pc:sldChg chg="delSp modSp mod">
        <pc:chgData name="Jain, Rohit" userId="d730cf42-8c70-45f1-8cf9-0acd8eccdde5" providerId="ADAL" clId="{5B2702BD-32A1-4AEE-A610-D110B47AECF1}" dt="2024-07-30T19:42:59.001" v="22" actId="478"/>
        <pc:sldMkLst>
          <pc:docMk/>
          <pc:sldMk cId="4055177740" sldId="2147483494"/>
        </pc:sldMkLst>
        <pc:graphicFrameChg chg="del mod modVis">
          <ac:chgData name="Jain, Rohit" userId="d730cf42-8c70-45f1-8cf9-0acd8eccdde5" providerId="ADAL" clId="{5B2702BD-32A1-4AEE-A610-D110B47AECF1}" dt="2024-07-30T19:42:59.001" v="22" actId="478"/>
          <ac:graphicFrameMkLst>
            <pc:docMk/>
            <pc:sldMk cId="4055177740" sldId="2147483494"/>
            <ac:graphicFrameMk id="3" creationId="{D83FCD18-8042-43C1-92DE-D4AE276EBD08}"/>
          </ac:graphicFrameMkLst>
        </pc:graphicFrameChg>
      </pc:sldChg>
      <pc:sldChg chg="delSp modSp mod">
        <pc:chgData name="Jain, Rohit" userId="d730cf42-8c70-45f1-8cf9-0acd8eccdde5" providerId="ADAL" clId="{5B2702BD-32A1-4AEE-A610-D110B47AECF1}" dt="2024-07-30T19:43:03.902" v="24" actId="478"/>
        <pc:sldMkLst>
          <pc:docMk/>
          <pc:sldMk cId="2797499301" sldId="2147483496"/>
        </pc:sldMkLst>
        <pc:graphicFrameChg chg="del mod modVis">
          <ac:chgData name="Jain, Rohit" userId="d730cf42-8c70-45f1-8cf9-0acd8eccdde5" providerId="ADAL" clId="{5B2702BD-32A1-4AEE-A610-D110B47AECF1}" dt="2024-07-30T19:43:03.902" v="24" actId="478"/>
          <ac:graphicFrameMkLst>
            <pc:docMk/>
            <pc:sldMk cId="2797499301" sldId="2147483496"/>
            <ac:graphicFrameMk id="3" creationId="{D83FCD18-8042-43C1-92DE-D4AE276EBD08}"/>
          </ac:graphicFrameMkLst>
        </pc:graphicFrameChg>
      </pc:sldChg>
    </pc:docChg>
  </pc:docChgLst>
</pc:chgInfo>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microsoft.com/office/2011/relationships/chartStyle" Target="style2.xml"/><Relationship Id="rId2" Type="http://schemas.microsoft.com/office/2011/relationships/chartColorStyle" Target="colors2.xml"/><Relationship Id="rId3"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1" Type="http://schemas.microsoft.com/office/2011/relationships/chartStyle" Target="style3.xml"/><Relationship Id="rId2" Type="http://schemas.microsoft.com/office/2011/relationships/chartColorStyle" Target="colors3.xml"/><Relationship Id="rId3"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1" Type="http://schemas.microsoft.com/office/2011/relationships/chartStyle" Target="style4.xml"/><Relationship Id="rId2" Type="http://schemas.microsoft.com/office/2011/relationships/chartColorStyle" Target="colors4.xml"/><Relationship Id="rId3" Type="http://schemas.openxmlformats.org/officeDocument/2006/relationships/package" Target="../embeddings/Microsoft_Excel_Worksheet3.xlsx"/></Relationships>
</file>

<file path=ppt/charts/_rels/chart5.xml.rels><?xml version='1.0' encoding='UTF-8' standalone='yes'?>
<Relationships xmlns="http://schemas.openxmlformats.org/package/2006/relationships"><Relationship Id="rId1" Type="http://schemas.microsoft.com/office/2011/relationships/chartStyle" Target="style5.xml"/><Relationship Id="rId2" Type="http://schemas.microsoft.com/office/2011/relationships/chartColorStyle" Target="colors5.xml"/><Relationship Id="rId3" Type="http://schemas.openxmlformats.org/officeDocument/2006/relationships/package" Target="../embeddings/Microsoft_Excel_Worksheet4.xlsx"/></Relationships>
</file>

<file path=ppt/charts/_rels/chart6.xml.rels><?xml version='1.0' encoding='UTF-8' standalone='yes'?>
<Relationships xmlns="http://schemas.openxmlformats.org/package/2006/relationships"><Relationship Id="rId1" Type="http://schemas.microsoft.com/office/2011/relationships/chartStyle" Target="style6.xml"/><Relationship Id="rId2" Type="http://schemas.microsoft.com/office/2011/relationships/chartColorStyle" Target="colors6.xml"/><Relationship Id="rId3" Type="http://schemas.openxmlformats.org/officeDocument/2006/relationships/package" Target="../embeddings/Microsoft_Excel_Worksheet5.xlsx"/></Relationships>
</file>

<file path=ppt/charts/_rels/chart7.xml.rels><?xml version='1.0' encoding='UTF-8' standalone='yes'?>
<Relationships xmlns="http://schemas.openxmlformats.org/package/2006/relationships"><Relationship Id="rId1" Type="http://schemas.microsoft.com/office/2011/relationships/chartStyle" Target="style7.xml"/><Relationship Id="rId2" Type="http://schemas.microsoft.com/office/2011/relationships/chartColorStyle" Target="colors7.xml"/><Relationship Id="rId3" Type="http://schemas.openxmlformats.org/officeDocument/2006/relationships/package" Target="../embeddings/Microsoft_Excel_Worksheet6.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3.2394413227494576E-2"/>
          <c:w val="1"/>
          <c:h val="0.8938298034166946"/>
        </c:manualLayout>
      </c:layout>
      <c:lineChart>
        <c:grouping val="standard"/>
        <c:varyColors val="0"/>
        <c:ser>
          <c:idx val="0"/>
          <c:order val="0"/>
          <c:tx>
            <c:strRef>
              <c:f>Sheet1!$B$1</c:f>
              <c:strCache>
                <c:ptCount val="1"/>
                <c:pt idx="0">
                  <c:v>Series_0</c:v>
                </c:pt>
              </c:strCache>
            </c:strRef>
          </c:tx>
          <c:spPr>
            <a:ln w="28575" cap="rnd">
              <a:solidFill>
                <a:schemeClr val="accent1"/>
              </a:solidFill>
              <a:round/>
            </a:ln>
            <a:effectLst/>
          </c:spPr>
          <c:marker>
            <c:symbol val="none"/>
          </c:marker>
          <c:dLbls>
            <c:numFmt formatCode="0.0%" sourceLinked="0"/>
            <c:spPr>
              <a:solidFill>
                <a:schemeClr val="bg1"/>
              </a:solid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accent1"/>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23' Q2</c:v>
                </c:pt>
                <c:pt idx="1">
                  <c:v>23' Q3</c:v>
                </c:pt>
                <c:pt idx="2">
                  <c:v>23' Q4</c:v>
                </c:pt>
                <c:pt idx="3">
                  <c:v>24' Q1</c:v>
                </c:pt>
                <c:pt idx="4">
                  <c:v>24' Q2</c:v>
                </c:pt>
              </c:strCache>
            </c:strRef>
          </c:cat>
          <c:val>
            <c:numRef>
              <c:f>Sheet1!$B$2:$B$6</c:f>
              <c:numCache>
                <c:formatCode>General</c:formatCode>
                <c:ptCount val="5"/>
                <c:pt idx="0">
                  <c:v>0.34299999999999997</c:v>
                </c:pt>
                <c:pt idx="1">
                  <c:v>0.336</c:v>
                </c:pt>
                <c:pt idx="2">
                  <c:v>0.33399999999999996</c:v>
                </c:pt>
                <c:pt idx="3">
                  <c:v>0.326</c:v>
                </c:pt>
                <c:pt idx="4">
                  <c:v>0.342</c:v>
                </c:pt>
              </c:numCache>
            </c:numRef>
          </c:val>
          <c:smooth val="0"/>
          <c:extLst>
            <c:ext xmlns:c16="http://schemas.microsoft.com/office/drawing/2014/chart" uri="{C3380CC4-5D6E-409C-BE32-E72D297353CC}">
              <c16:uniqueId val="{00000000-D3B8-2A4B-AC00-CF855C68936A}"/>
            </c:ext>
          </c:extLst>
        </c:ser>
        <c:ser>
          <c:idx val="1"/>
          <c:order val="1"/>
          <c:tx>
            <c:strRef>
              <c:f>Sheet1!$C$1</c:f>
              <c:strCache>
                <c:ptCount val="1"/>
                <c:pt idx="0">
                  <c:v>Series_1</c:v>
                </c:pt>
              </c:strCache>
            </c:strRef>
          </c:tx>
          <c:spPr>
            <a:ln w="28575" cap="rnd">
              <a:solidFill>
                <a:schemeClr val="accent2"/>
              </a:solidFill>
              <a:round/>
            </a:ln>
            <a:effectLst/>
          </c:spPr>
          <c:marker>
            <c:symbol val="none"/>
          </c:marker>
          <c:dLbls>
            <c:numFmt formatCode="0.0%" sourceLinked="0"/>
            <c:spPr>
              <a:solidFill>
                <a:schemeClr val="bg1"/>
              </a:solidFill>
              <a:ln cap="rnd">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accent2"/>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Sheet1!$A$2:$A$6</c:f>
              <c:strCache>
                <c:ptCount val="5"/>
                <c:pt idx="0">
                  <c:v>23' Q2</c:v>
                </c:pt>
                <c:pt idx="1">
                  <c:v>23' Q3</c:v>
                </c:pt>
                <c:pt idx="2">
                  <c:v>23' Q4</c:v>
                </c:pt>
                <c:pt idx="3">
                  <c:v>24' Q1</c:v>
                </c:pt>
                <c:pt idx="4">
                  <c:v>24' Q2</c:v>
                </c:pt>
              </c:strCache>
            </c:strRef>
          </c:cat>
          <c:val>
            <c:numRef>
              <c:f>Sheet1!$C$2:$C$6</c:f>
              <c:numCache>
                <c:formatCode>General</c:formatCode>
                <c:ptCount val="5"/>
                <c:pt idx="0">
                  <c:v>0.358</c:v>
                </c:pt>
                <c:pt idx="1">
                  <c:v>0.355</c:v>
                </c:pt>
                <c:pt idx="2">
                  <c:v>0.35100000000000003</c:v>
                </c:pt>
                <c:pt idx="3">
                  <c:v>0.35700000000000004</c:v>
                </c:pt>
                <c:pt idx="4">
                  <c:v>0.374</c:v>
                </c:pt>
              </c:numCache>
            </c:numRef>
          </c:val>
          <c:smooth val="0"/>
          <c:extLst>
            <c:ext xmlns:c16="http://schemas.microsoft.com/office/drawing/2014/chart" uri="{C3380CC4-5D6E-409C-BE32-E72D297353CC}">
              <c16:uniqueId val="{00000001-D3B8-2A4B-AC00-CF855C68936A}"/>
            </c:ext>
          </c:extLst>
        </c:ser>
        <c:dLbls>
          <c:showLegendKey val="0"/>
          <c:showVal val="1"/>
          <c:showCatName val="0"/>
          <c:showSerName val="0"/>
          <c:showPercent val="0"/>
          <c:showBubbleSize val="0"/>
        </c:dLbls>
        <c:smooth val="0"/>
        <c:axId val="1482987424"/>
        <c:axId val="1512018112"/>
      </c:lineChart>
      <c:catAx>
        <c:axId val="148298742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crossAx val="1512018112"/>
        <c:crosses val="autoZero"/>
        <c:auto val="1"/>
        <c:lblAlgn val="ctr"/>
        <c:lblOffset val="100"/>
        <c:noMultiLvlLbl val="0"/>
      </c:catAx>
      <c:valAx>
        <c:axId val="1512018112"/>
        <c:scaling>
          <c:orientation val="minMax"/>
        </c:scaling>
        <c:delete val="1"/>
        <c:axPos val="l"/>
        <c:numFmt formatCode="0.0%" sourceLinked="1"/>
        <c:majorTickMark val="none"/>
        <c:minorTickMark val="none"/>
        <c:tickLblPos val="nextTo"/>
        <c:crossAx val="148298742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1887100036018502E-2"/>
          <c:y val="6.4952761296045047E-2"/>
          <c:w val="0.93622579992796295"/>
          <c:h val="0.84625752028525636"/>
        </c:manualLayout>
      </c:layout>
      <c:barChart>
        <c:barDir val="col"/>
        <c:grouping val="clustered"/>
        <c:varyColors val="0"/>
        <c:ser>
          <c:idx val="0"/>
          <c:order val="0"/>
          <c:tx>
            <c:strRef>
              <c:f>Sheet1!$B$1</c:f>
              <c:strCache>
                <c:ptCount val="1"/>
                <c:pt idx="0">
                  <c:v>Cardholders</c:v>
                </c:pt>
              </c:strCache>
            </c:strRef>
          </c:tx>
          <c:spPr>
            <a:solidFill>
              <a:schemeClr val="accent1"/>
            </a:solidFill>
            <a:ln>
              <a:noFill/>
            </a:ln>
            <a:effectLst/>
          </c:spPr>
          <c:invertIfNegative val="0"/>
          <c:dLbls>
            <c:numFmt formatCode="&quot;$&quot;#,##0" sourceLinked="0"/>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TOW Accounts</c:v>
                </c:pt>
                <c:pt idx="1">
                  <c:v>Non TOW Accounts</c:v>
                </c:pt>
              </c:strCache>
            </c:strRef>
          </c:cat>
          <c:val>
            <c:numRef>
              <c:f>Sheet1!$B$2:$B$3</c:f>
              <c:numCache>
                <c:formatCode>General</c:formatCode>
                <c:ptCount val="2"/>
                <c:pt idx="0">
                  <c:v>15975</c:v>
                </c:pt>
                <c:pt idx="1">
                  <c:v>3280</c:v>
                </c:pt>
              </c:numCache>
            </c:numRef>
          </c:val>
          <c:extLst>
            <c:ext xmlns:c16="http://schemas.microsoft.com/office/drawing/2014/chart" uri="{C3380CC4-5D6E-409C-BE32-E72D297353CC}">
              <c16:uniqueId val="{00000000-0BF9-C44F-B5D3-F11338D1EC97}"/>
            </c:ext>
          </c:extLst>
        </c:ser>
        <c:ser>
          <c:idx val="1"/>
          <c:order val="1"/>
          <c:tx>
            <c:strRef>
              <c:f>Sheet1!$C$1</c:f>
              <c:strCache>
                <c:ptCount val="1"/>
                <c:pt idx="0">
                  <c:v>Peerset</c:v>
                </c:pt>
              </c:strCache>
            </c:strRef>
          </c:tx>
          <c:spPr>
            <a:solidFill>
              <a:schemeClr val="accent2"/>
            </a:solidFill>
            <a:ln>
              <a:noFill/>
            </a:ln>
            <a:effectLst/>
          </c:spPr>
          <c:invertIfNegative val="0"/>
          <c:dLbls>
            <c:numFmt formatCode="&quot;$&quot;#,##0" sourceLinked="0"/>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TOW Accounts</c:v>
                </c:pt>
                <c:pt idx="1">
                  <c:v>Non TOW Accounts</c:v>
                </c:pt>
              </c:strCache>
            </c:strRef>
          </c:cat>
          <c:val>
            <c:numRef>
              <c:f>Sheet1!$C$2:$C$3</c:f>
              <c:numCache>
                <c:formatCode>General</c:formatCode>
                <c:ptCount val="2"/>
                <c:pt idx="0">
                  <c:v>15567</c:v>
                </c:pt>
                <c:pt idx="1">
                  <c:v>4682</c:v>
                </c:pt>
              </c:numCache>
            </c:numRef>
          </c:val>
          <c:extLst>
            <c:ext xmlns:c16="http://schemas.microsoft.com/office/drawing/2014/chart" uri="{C3380CC4-5D6E-409C-BE32-E72D297353CC}">
              <c16:uniqueId val="{00000001-0BF9-C44F-B5D3-F11338D1EC97}"/>
            </c:ext>
          </c:extLst>
        </c:ser>
        <c:dLbls>
          <c:showLegendKey val="0"/>
          <c:showVal val="1"/>
          <c:showCatName val="0"/>
          <c:showSerName val="0"/>
          <c:showPercent val="0"/>
          <c:showBubbleSize val="0"/>
        </c:dLbls>
        <c:gapWidth val="75"/>
        <c:axId val="572273568"/>
        <c:axId val="572284368"/>
      </c:barChart>
      <c:catAx>
        <c:axId val="57227356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72284368"/>
        <c:crosses val="autoZero"/>
        <c:auto val="1"/>
        <c:lblAlgn val="ctr"/>
        <c:lblOffset val="100"/>
        <c:noMultiLvlLbl val="0"/>
      </c:catAx>
      <c:valAx>
        <c:axId val="572284368"/>
        <c:scaling>
          <c:orientation val="minMax"/>
        </c:scaling>
        <c:delete val="1"/>
        <c:axPos val="l"/>
        <c:numFmt formatCode="General" sourceLinked="1"/>
        <c:majorTickMark val="none"/>
        <c:minorTickMark val="none"/>
        <c:tickLblPos val="nextTo"/>
        <c:crossAx val="57227356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ToW</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9D3B-4A49-84F3-82A9C72A4C53}"/>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9D3B-4A49-84F3-82A9C72A4C53}"/>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9D3B-4A49-84F3-82A9C72A4C53}"/>
              </c:ext>
            </c:extLst>
          </c:dPt>
          <c:dLbls>
            <c:dLbl>
              <c:idx val="1"/>
              <c:numFmt formatCode="&quot;$&quot;#,##0" sourceLinked="0"/>
              <c:spPr>
                <a:solidFill>
                  <a:schemeClr val="bg1"/>
                </a:solid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accent2"/>
                      </a:solidFill>
                      <a:latin typeface="+mn-lt"/>
                      <a:ea typeface="+mn-ea"/>
                      <a:cs typeface="+mn-cs"/>
                    </a:defRPr>
                  </a:pPr>
                  <a:endParaRPr lang="en-US"/>
                </a:p>
              </c:txPr>
              <c:dLblPos val="bestFit"/>
              <c:showLegendKey val="0"/>
              <c:showVal val="1"/>
              <c:showCatName val="0"/>
              <c:showSerName val="0"/>
              <c:showPercent val="0"/>
              <c:showBubbleSize val="0"/>
              <c:extLst>
                <c:ext xmlns:c16="http://schemas.microsoft.com/office/drawing/2014/chart" uri="{C3380CC4-5D6E-409C-BE32-E72D297353CC}">
                  <c16:uniqueId val="{00000003-9D3B-4A49-84F3-82A9C72A4C53}"/>
                </c:ext>
              </c:extLst>
            </c:dLbl>
            <c:dLbl>
              <c:idx val="2"/>
              <c:numFmt formatCode="&quot;$&quot;#,##0" sourceLinked="0"/>
              <c:spPr>
                <a:solidFill>
                  <a:schemeClr val="bg1"/>
                </a:solid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accent3"/>
                      </a:solidFill>
                      <a:latin typeface="+mn-lt"/>
                      <a:ea typeface="+mn-ea"/>
                      <a:cs typeface="+mn-cs"/>
                    </a:defRPr>
                  </a:pPr>
                  <a:endParaRPr lang="en-US"/>
                </a:p>
              </c:txPr>
              <c:dLblPos val="bestFit"/>
              <c:showLegendKey val="0"/>
              <c:showVal val="1"/>
              <c:showCatName val="0"/>
              <c:showSerName val="0"/>
              <c:showPercent val="0"/>
              <c:showBubbleSize val="0"/>
              <c:extLst>
                <c:ext xmlns:c16="http://schemas.microsoft.com/office/drawing/2014/chart" uri="{C3380CC4-5D6E-409C-BE32-E72D297353CC}">
                  <c16:uniqueId val="{00000005-9D3B-4A49-84F3-82A9C72A4C53}"/>
                </c:ext>
              </c:extLst>
            </c:dLbl>
            <c:numFmt formatCode="&quot;$&quot;#,##0" sourceLinked="0"/>
            <c:spPr>
              <a:solidFill>
                <a:schemeClr val="bg1"/>
              </a:solid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accent1"/>
                    </a:solidFill>
                    <a:latin typeface="+mn-lt"/>
                    <a:ea typeface="+mn-ea"/>
                    <a:cs typeface="+mn-cs"/>
                  </a:defRPr>
                </a:pPr>
                <a:endParaRPr lang="en-US"/>
              </a:p>
            </c:txPr>
            <c:dLblPos val="bestFit"/>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Sheet1!$A$2:$A$4</c:f>
              <c:strCache>
                <c:ptCount val="3"/>
                <c:pt idx="0">
                  <c:v>Issuer</c:v>
                </c:pt>
                <c:pt idx="1">
                  <c:v>Peerset</c:v>
                </c:pt>
                <c:pt idx="2">
                  <c:v>VisaNet</c:v>
                </c:pt>
              </c:strCache>
            </c:strRef>
          </c:cat>
          <c:val>
            <c:numRef>
              <c:f>Sheet1!$B$2:$B$4</c:f>
              <c:numCache>
                <c:formatCode>General</c:formatCode>
                <c:ptCount val="3"/>
                <c:pt idx="0">
                  <c:v>10666</c:v>
                </c:pt>
                <c:pt idx="1">
                  <c:v>16200</c:v>
                </c:pt>
                <c:pt idx="2">
                  <c:v>21654</c:v>
                </c:pt>
              </c:numCache>
            </c:numRef>
          </c:val>
          <c:extLst>
            <c:ext xmlns:c16="http://schemas.microsoft.com/office/drawing/2014/chart" uri="{C3380CC4-5D6E-409C-BE32-E72D297353CC}">
              <c16:uniqueId val="{00000000-5537-47BC-AD35-226A5EE09B8C}"/>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Non-ToW</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6ED9-4EBD-A789-C4C56F018F89}"/>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6ED9-4EBD-A789-C4C56F018F89}"/>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6ED9-4EBD-A789-C4C56F018F89}"/>
              </c:ext>
            </c:extLst>
          </c:dPt>
          <c:dLbls>
            <c:dLbl>
              <c:idx val="0"/>
              <c:numFmt formatCode="&quot;$&quot;#,##0" sourceLinked="0"/>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accent1"/>
                      </a:solidFill>
                      <a:latin typeface="+mn-lt"/>
                      <a:ea typeface="+mn-ea"/>
                      <a:cs typeface="+mn-cs"/>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1-6ED9-4EBD-A789-C4C56F018F89}"/>
                </c:ext>
              </c:extLst>
            </c:dLbl>
            <c:dLbl>
              <c:idx val="1"/>
              <c:numFmt formatCode="&quot;$&quot;#,##0" sourceLinked="0"/>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accent2"/>
                      </a:solidFill>
                      <a:latin typeface="+mn-lt"/>
                      <a:ea typeface="+mn-ea"/>
                      <a:cs typeface="+mn-cs"/>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3-6ED9-4EBD-A789-C4C56F018F89}"/>
                </c:ext>
              </c:extLst>
            </c:dLbl>
            <c:dLbl>
              <c:idx val="2"/>
              <c:numFmt formatCode="&quot;$&quot;#,##0" sourceLinked="0"/>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accent3"/>
                      </a:solidFill>
                      <a:latin typeface="+mn-lt"/>
                      <a:ea typeface="+mn-ea"/>
                      <a:cs typeface="+mn-cs"/>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5-6ED9-4EBD-A789-C4C56F018F89}"/>
                </c:ext>
              </c:extLst>
            </c:dLbl>
            <c:numFmt formatCode="&quot;$&quot;#,##0" sourceLinked="0"/>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Sheet1!$A$2:$A$4</c:f>
              <c:strCache>
                <c:ptCount val="3"/>
                <c:pt idx="0">
                  <c:v>Issuer</c:v>
                </c:pt>
                <c:pt idx="1">
                  <c:v>Peerset</c:v>
                </c:pt>
                <c:pt idx="2">
                  <c:v>VisaNet</c:v>
                </c:pt>
              </c:strCache>
            </c:strRef>
          </c:cat>
          <c:val>
            <c:numRef>
              <c:f>Sheet1!$B$2:$B$4</c:f>
              <c:numCache>
                <c:formatCode>General</c:formatCode>
                <c:ptCount val="3"/>
                <c:pt idx="0">
                  <c:v>3241</c:v>
                </c:pt>
                <c:pt idx="1">
                  <c:v>4221</c:v>
                </c:pt>
                <c:pt idx="2">
                  <c:v>4324</c:v>
                </c:pt>
              </c:numCache>
            </c:numRef>
          </c:val>
          <c:extLst>
            <c:ext xmlns:c16="http://schemas.microsoft.com/office/drawing/2014/chart" uri="{C3380CC4-5D6E-409C-BE32-E72D297353CC}">
              <c16:uniqueId val="{00000006-6ED9-4EBD-A789-C4C56F018F89}"/>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7579811433992218"/>
          <c:y val="5.7832653021727659E-2"/>
          <c:w val="0.65700927342071125"/>
          <c:h val="0.85647825327172866"/>
        </c:manualLayout>
      </c:layout>
      <c:barChart>
        <c:barDir val="col"/>
        <c:grouping val="stacked"/>
        <c:varyColors val="0"/>
        <c:ser>
          <c:idx val="0"/>
          <c:order val="0"/>
          <c:tx>
            <c:strRef>
              <c:f>Sheet1!$B$1</c:f>
              <c:strCache>
                <c:ptCount val="1"/>
                <c:pt idx="0">
                  <c:v>Series_0</c:v>
                </c:pt>
              </c:strCache>
            </c:strRef>
          </c:tx>
          <c:spPr>
            <a:solidFill>
              <a:srgbClr val="021E4C"/>
            </a:solidFill>
            <a:ln>
              <a:noFill/>
            </a:ln>
            <a:effectLst/>
          </c:spPr>
          <c:invertIfNegative val="0"/>
          <c:dLbls>
            <c:dLbl>
              <c:idx val="1"/>
              <c:delete val="1"/>
              <c:extLst>
                <c:ext xmlns:c15="http://schemas.microsoft.com/office/drawing/2012/chart" uri="{CE6537A1-D6FC-4f65-9D91-7224C49458BB}"/>
                <c:ext xmlns:c16="http://schemas.microsoft.com/office/drawing/2014/chart" uri="{C3380CC4-5D6E-409C-BE32-E72D297353CC}">
                  <c16:uniqueId val="{00000006-39FB-E044-9FA9-582B7AC07471}"/>
                </c:ext>
              </c:extLst>
            </c:dLbl>
            <c:dLbl>
              <c:idx val="2"/>
              <c:delete val="1"/>
              <c:extLst>
                <c:ext xmlns:c15="http://schemas.microsoft.com/office/drawing/2012/chart" uri="{CE6537A1-D6FC-4f65-9D91-7224C49458BB}"/>
                <c:ext xmlns:c16="http://schemas.microsoft.com/office/drawing/2014/chart" uri="{C3380CC4-5D6E-409C-BE32-E72D297353CC}">
                  <c16:uniqueId val="{00000007-39FB-E044-9FA9-582B7AC07471}"/>
                </c:ext>
              </c:extLst>
            </c:dLbl>
            <c:dLbl>
              <c:idx val="3"/>
              <c:delete val="1"/>
              <c:extLst>
                <c:ext xmlns:c15="http://schemas.microsoft.com/office/drawing/2012/chart" uri="{CE6537A1-D6FC-4f65-9D91-7224C49458BB}"/>
                <c:ext xmlns:c16="http://schemas.microsoft.com/office/drawing/2014/chart" uri="{C3380CC4-5D6E-409C-BE32-E72D297353CC}">
                  <c16:uniqueId val="{0000000C-39FB-E044-9FA9-582B7AC07471}"/>
                </c:ext>
              </c:extLst>
            </c:dLbl>
            <c:numFmt formatCode="#,##0.0" sourceLinked="0"/>
            <c:spPr>
              <a:solidFill>
                <a:schemeClr val="bg1"/>
              </a:solid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rgbClr val="021E4C"/>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Sheet1!$A$2:$A$6</c:f>
              <c:strCache>
                <c:ptCount val="5"/>
                <c:pt idx="0">
                  <c:v>Previous Year</c:v>
                </c:pt>
                <c:pt idx="1">
                  <c:v>Newly Acquired</c:v>
                </c:pt>
                <c:pt idx="2">
                  <c:v>Organic Growth</c:v>
                </c:pt>
                <c:pt idx="3">
                  <c:v>Silently Attrited</c:v>
                </c:pt>
                <c:pt idx="4">
                  <c:v>Recent Year</c:v>
                </c:pt>
              </c:strCache>
            </c:strRef>
          </c:cat>
          <c:val>
            <c:numRef>
              <c:f>Sheet1!$B$2:$B$6</c:f>
              <c:numCache>
                <c:formatCode>General</c:formatCode>
                <c:ptCount val="5"/>
                <c:pt idx="0">
                  <c:v>100</c:v>
                </c:pt>
                <c:pt idx="1">
                  <c:v>0</c:v>
                </c:pt>
                <c:pt idx="2">
                  <c:v>0</c:v>
                </c:pt>
                <c:pt idx="3">
                  <c:v>0</c:v>
                </c:pt>
                <c:pt idx="4">
                  <c:v>115</c:v>
                </c:pt>
              </c:numCache>
            </c:numRef>
          </c:val>
          <c:extLst>
            <c:ext xmlns:c16="http://schemas.microsoft.com/office/drawing/2014/chart" uri="{C3380CC4-5D6E-409C-BE32-E72D297353CC}">
              <c16:uniqueId val="{00000000-39FB-E044-9FA9-582B7AC07471}"/>
            </c:ext>
          </c:extLst>
        </c:ser>
        <c:ser>
          <c:idx val="1"/>
          <c:order val="1"/>
          <c:tx>
            <c:strRef>
              <c:f>Sheet1!$C$1</c:f>
              <c:strCache>
                <c:ptCount val="1"/>
                <c:pt idx="0">
                  <c:v>Series_1</c:v>
                </c:pt>
              </c:strCache>
            </c:strRef>
          </c:tx>
          <c:spPr>
            <a:noFill/>
            <a:ln>
              <a:noFill/>
            </a:ln>
            <a:effectLst/>
          </c:spPr>
          <c:invertIfNegative val="0"/>
          <c:cat>
            <c:strRef>
              <c:f>Sheet1!$A$2:$A$6</c:f>
              <c:strCache>
                <c:ptCount val="5"/>
                <c:pt idx="0">
                  <c:v>Previous Year</c:v>
                </c:pt>
                <c:pt idx="1">
                  <c:v>Newly Acquired</c:v>
                </c:pt>
                <c:pt idx="2">
                  <c:v>Organic Growth</c:v>
                </c:pt>
                <c:pt idx="3">
                  <c:v>Silently Attrited</c:v>
                </c:pt>
                <c:pt idx="4">
                  <c:v>Recent Year</c:v>
                </c:pt>
              </c:strCache>
            </c:strRef>
          </c:cat>
          <c:val>
            <c:numRef>
              <c:f>Sheet1!$C$2:$C$6</c:f>
              <c:numCache>
                <c:formatCode>General</c:formatCode>
                <c:ptCount val="5"/>
                <c:pt idx="0">
                  <c:v>0</c:v>
                </c:pt>
                <c:pt idx="1">
                  <c:v>100</c:v>
                </c:pt>
                <c:pt idx="2">
                  <c:v>110</c:v>
                </c:pt>
                <c:pt idx="3">
                  <c:v>110</c:v>
                </c:pt>
                <c:pt idx="4">
                  <c:v>0</c:v>
                </c:pt>
              </c:numCache>
            </c:numRef>
          </c:val>
          <c:extLst>
            <c:ext xmlns:c16="http://schemas.microsoft.com/office/drawing/2014/chart" uri="{C3380CC4-5D6E-409C-BE32-E72D297353CC}">
              <c16:uniqueId val="{00000001-39FB-E044-9FA9-582B7AC07471}"/>
            </c:ext>
          </c:extLst>
        </c:ser>
        <c:ser>
          <c:idx val="2"/>
          <c:order val="2"/>
          <c:tx>
            <c:strRef>
              <c:f>Sheet1!$D$1</c:f>
              <c:strCache>
                <c:ptCount val="1"/>
                <c:pt idx="0">
                  <c:v>Series_2</c:v>
                </c:pt>
              </c:strCache>
            </c:strRef>
          </c:tx>
          <c:spPr>
            <a:solidFill>
              <a:schemeClr val="accent1"/>
            </a:solidFill>
            <a:ln>
              <a:noFill/>
            </a:ln>
            <a:effectLst/>
          </c:spPr>
          <c:invertIfNegative val="0"/>
          <c:dLbls>
            <c:dLbl>
              <c:idx val="0"/>
              <c:delete val="1"/>
              <c:extLst>
                <c:ext xmlns:c15="http://schemas.microsoft.com/office/drawing/2012/chart" uri="{CE6537A1-D6FC-4f65-9D91-7224C49458BB}"/>
                <c:ext xmlns:c16="http://schemas.microsoft.com/office/drawing/2014/chart" uri="{C3380CC4-5D6E-409C-BE32-E72D297353CC}">
                  <c16:uniqueId val="{00000008-39FB-E044-9FA9-582B7AC07471}"/>
                </c:ext>
              </c:extLst>
            </c:dLbl>
            <c:dLbl>
              <c:idx val="2"/>
              <c:delete val="1"/>
              <c:extLst>
                <c:ext xmlns:c15="http://schemas.microsoft.com/office/drawing/2012/chart" uri="{CE6537A1-D6FC-4f65-9D91-7224C49458BB}"/>
                <c:ext xmlns:c16="http://schemas.microsoft.com/office/drawing/2014/chart" uri="{C3380CC4-5D6E-409C-BE32-E72D297353CC}">
                  <c16:uniqueId val="{00000009-39FB-E044-9FA9-582B7AC07471}"/>
                </c:ext>
              </c:extLst>
            </c:dLbl>
            <c:dLbl>
              <c:idx val="4"/>
              <c:delete val="1"/>
              <c:extLst>
                <c:ext xmlns:c15="http://schemas.microsoft.com/office/drawing/2012/chart" uri="{CE6537A1-D6FC-4f65-9D91-7224C49458BB}"/>
                <c:ext xmlns:c16="http://schemas.microsoft.com/office/drawing/2014/chart" uri="{C3380CC4-5D6E-409C-BE32-E72D297353CC}">
                  <c16:uniqueId val="{00000000-435D-1745-8C06-937BA7668E7D}"/>
                </c:ext>
              </c:extLst>
            </c:dLbl>
            <c:numFmt formatCode="#,##0.0" sourceLinked="0"/>
            <c:spPr>
              <a:solidFill>
                <a:schemeClr val="bg1">
                  <a:alpha val="80000"/>
                </a:schemeClr>
              </a:solid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chemeClr val="accent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Previous Year</c:v>
                </c:pt>
                <c:pt idx="1">
                  <c:v>Newly Acquired</c:v>
                </c:pt>
                <c:pt idx="2">
                  <c:v>Organic Growth</c:v>
                </c:pt>
                <c:pt idx="3">
                  <c:v>Silently Attrited</c:v>
                </c:pt>
                <c:pt idx="4">
                  <c:v>Recent Year</c:v>
                </c:pt>
              </c:strCache>
            </c:strRef>
          </c:cat>
          <c:val>
            <c:numRef>
              <c:f>Sheet1!$D$2:$D$6</c:f>
              <c:numCache>
                <c:formatCode>General</c:formatCode>
                <c:ptCount val="5"/>
                <c:pt idx="0">
                  <c:v>0</c:v>
                </c:pt>
                <c:pt idx="1">
                  <c:v>25</c:v>
                </c:pt>
                <c:pt idx="2">
                  <c:v>0</c:v>
                </c:pt>
                <c:pt idx="3">
                  <c:v>5</c:v>
                </c:pt>
                <c:pt idx="4">
                  <c:v>0</c:v>
                </c:pt>
              </c:numCache>
            </c:numRef>
          </c:val>
          <c:extLst>
            <c:ext xmlns:c16="http://schemas.microsoft.com/office/drawing/2014/chart" uri="{C3380CC4-5D6E-409C-BE32-E72D297353CC}">
              <c16:uniqueId val="{00000003-39FB-E044-9FA9-582B7AC07471}"/>
            </c:ext>
          </c:extLst>
        </c:ser>
        <c:ser>
          <c:idx val="3"/>
          <c:order val="3"/>
          <c:tx>
            <c:strRef>
              <c:f>Sheet1!$E$1</c:f>
              <c:strCache>
                <c:ptCount val="1"/>
                <c:pt idx="0">
                  <c:v>Series_3</c:v>
                </c:pt>
              </c:strCache>
            </c:strRef>
          </c:tx>
          <c:spPr>
            <a:solidFill>
              <a:schemeClr val="accent2"/>
            </a:solidFill>
            <a:ln>
              <a:noFill/>
            </a:ln>
            <a:effectLst/>
          </c:spPr>
          <c:invertIfNegative val="0"/>
          <c:dLbls>
            <c:dLbl>
              <c:idx val="0"/>
              <c:delete val="1"/>
              <c:extLst>
                <c:ext xmlns:c15="http://schemas.microsoft.com/office/drawing/2012/chart" uri="{CE6537A1-D6FC-4f65-9D91-7224C49458BB}"/>
                <c:ext xmlns:c16="http://schemas.microsoft.com/office/drawing/2014/chart" uri="{C3380CC4-5D6E-409C-BE32-E72D297353CC}">
                  <c16:uniqueId val="{0000000E-39FB-E044-9FA9-582B7AC07471}"/>
                </c:ext>
              </c:extLst>
            </c:dLbl>
            <c:dLbl>
              <c:idx val="1"/>
              <c:delete val="1"/>
              <c:extLst>
                <c:ext xmlns:c15="http://schemas.microsoft.com/office/drawing/2012/chart" uri="{CE6537A1-D6FC-4f65-9D91-7224C49458BB}"/>
                <c:ext xmlns:c16="http://schemas.microsoft.com/office/drawing/2014/chart" uri="{C3380CC4-5D6E-409C-BE32-E72D297353CC}">
                  <c16:uniqueId val="{0000000D-39FB-E044-9FA9-582B7AC07471}"/>
                </c:ext>
              </c:extLst>
            </c:dLbl>
            <c:dLbl>
              <c:idx val="3"/>
              <c:delete val="1"/>
              <c:extLst>
                <c:ext xmlns:c15="http://schemas.microsoft.com/office/drawing/2012/chart" uri="{CE6537A1-D6FC-4f65-9D91-7224C49458BB}"/>
                <c:ext xmlns:c16="http://schemas.microsoft.com/office/drawing/2014/chart" uri="{C3380CC4-5D6E-409C-BE32-E72D297353CC}">
                  <c16:uniqueId val="{0000000F-39FB-E044-9FA9-582B7AC07471}"/>
                </c:ext>
              </c:extLst>
            </c:dLbl>
            <c:dLbl>
              <c:idx val="4"/>
              <c:delete val="1"/>
              <c:extLst>
                <c:ext xmlns:c15="http://schemas.microsoft.com/office/drawing/2012/chart" uri="{CE6537A1-D6FC-4f65-9D91-7224C49458BB}"/>
                <c:ext xmlns:c16="http://schemas.microsoft.com/office/drawing/2014/chart" uri="{C3380CC4-5D6E-409C-BE32-E72D297353CC}">
                  <c16:uniqueId val="{00000010-39FB-E044-9FA9-582B7AC07471}"/>
                </c:ext>
              </c:extLst>
            </c:dLbl>
            <c:numFmt formatCode="#,##0.0" sourceLinked="0"/>
            <c:spPr>
              <a:solidFill>
                <a:schemeClr val="bg1">
                  <a:alpha val="98000"/>
                </a:schemeClr>
              </a:solid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chemeClr val="accent2"/>
                    </a:solidFill>
                    <a:latin typeface="+mn-lt"/>
                    <a:ea typeface="+mn-ea"/>
                    <a:cs typeface="+mn-cs"/>
                  </a:defRPr>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Previous Year</c:v>
                </c:pt>
                <c:pt idx="1">
                  <c:v>Newly Acquired</c:v>
                </c:pt>
                <c:pt idx="2">
                  <c:v>Organic Growth</c:v>
                </c:pt>
                <c:pt idx="3">
                  <c:v>Silently Attrited</c:v>
                </c:pt>
                <c:pt idx="4">
                  <c:v>Recent Year</c:v>
                </c:pt>
              </c:strCache>
            </c:strRef>
          </c:cat>
          <c:val>
            <c:numRef>
              <c:f>Sheet1!$E$2:$E$6</c:f>
              <c:numCache>
                <c:formatCode>General</c:formatCode>
                <c:ptCount val="5"/>
                <c:pt idx="0">
                  <c:v>0</c:v>
                </c:pt>
                <c:pt idx="1">
                  <c:v>0</c:v>
                </c:pt>
                <c:pt idx="2">
                  <c:v>15</c:v>
                </c:pt>
                <c:pt idx="3">
                  <c:v>0</c:v>
                </c:pt>
                <c:pt idx="4">
                  <c:v>0</c:v>
                </c:pt>
              </c:numCache>
            </c:numRef>
          </c:val>
          <c:extLst>
            <c:ext xmlns:c16="http://schemas.microsoft.com/office/drawing/2014/chart" uri="{C3380CC4-5D6E-409C-BE32-E72D297353CC}">
              <c16:uniqueId val="{0000000B-39FB-E044-9FA9-582B7AC07471}"/>
            </c:ext>
          </c:extLst>
        </c:ser>
        <c:dLbls>
          <c:showLegendKey val="0"/>
          <c:showVal val="0"/>
          <c:showCatName val="0"/>
          <c:showSerName val="0"/>
          <c:showPercent val="0"/>
          <c:showBubbleSize val="0"/>
        </c:dLbls>
        <c:gapWidth val="60"/>
        <c:overlap val="100"/>
        <c:axId val="1558540575"/>
        <c:axId val="1978360479"/>
      </c:barChart>
      <c:catAx>
        <c:axId val="1558540575"/>
        <c:scaling>
          <c:orientation val="minMax"/>
        </c:scaling>
        <c:delete val="1"/>
        <c:axPos val="b"/>
        <c:numFmt formatCode="General" sourceLinked="1"/>
        <c:majorTickMark val="none"/>
        <c:minorTickMark val="none"/>
        <c:tickLblPos val="nextTo"/>
        <c:crossAx val="1978360479"/>
        <c:crosses val="autoZero"/>
        <c:auto val="1"/>
        <c:lblAlgn val="ctr"/>
        <c:lblOffset val="100"/>
        <c:noMultiLvlLbl val="0"/>
      </c:catAx>
      <c:valAx>
        <c:axId val="1978360479"/>
        <c:scaling>
          <c:orientation val="minMax"/>
        </c:scaling>
        <c:delete val="1"/>
        <c:axPos val="l"/>
        <c:numFmt formatCode="General" sourceLinked="1"/>
        <c:majorTickMark val="none"/>
        <c:minorTickMark val="none"/>
        <c:tickLblPos val="nextTo"/>
        <c:crossAx val="1558540575"/>
        <c:crosses val="autoZero"/>
        <c:crossBetween val="between"/>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doughnutChart>
        <c:varyColors val="1"/>
        <c:ser>
          <c:idx val="0"/>
          <c:order val="0"/>
          <c:tx>
            <c:strRef>
              <c:f>Sheet1!$B$1</c:f>
              <c:strCache>
                <c:ptCount val="1"/>
                <c:pt idx="0">
                  <c:v>ToW</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9D3B-4A49-84F3-82A9C72A4C53}"/>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9D3B-4A49-84F3-82A9C72A4C53}"/>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9D3B-4A49-84F3-82A9C72A4C53}"/>
              </c:ext>
            </c:extLst>
          </c:dPt>
          <c:dLbls>
            <c:dLbl>
              <c:idx val="1"/>
              <c:numFmt formatCode="&quot;$&quot;#,##0" sourceLinked="0"/>
              <c:spPr>
                <a:solidFill>
                  <a:schemeClr val="bg1"/>
                </a:solid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accent2"/>
                      </a:solidFill>
                      <a:latin typeface="+mn-lt"/>
                      <a:ea typeface="+mn-ea"/>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3-9D3B-4A49-84F3-82A9C72A4C53}"/>
                </c:ext>
              </c:extLst>
            </c:dLbl>
            <c:dLbl>
              <c:idx val="2"/>
              <c:numFmt formatCode="&quot;$&quot;#,##0" sourceLinked="0"/>
              <c:spPr>
                <a:solidFill>
                  <a:schemeClr val="bg1"/>
                </a:solid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accent3"/>
                      </a:solidFill>
                      <a:latin typeface="+mn-lt"/>
                      <a:ea typeface="+mn-ea"/>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5-9D3B-4A49-84F3-82A9C72A4C53}"/>
                </c:ext>
              </c:extLst>
            </c:dLbl>
            <c:numFmt formatCode="&quot;$&quot;#,##0" sourceLinked="0"/>
            <c:spPr>
              <a:solidFill>
                <a:schemeClr val="bg1"/>
              </a:solid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accent1"/>
                    </a:solidFill>
                    <a:latin typeface="+mn-lt"/>
                    <a:ea typeface="+mn-ea"/>
                    <a:cs typeface="+mn-cs"/>
                  </a:defRPr>
                </a:pPr>
                <a:endParaRPr lang="en-US"/>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Sheet1!$A$2:$A$4</c:f>
              <c:strCache>
                <c:ptCount val="3"/>
                <c:pt idx="0">
                  <c:v>Issuer</c:v>
                </c:pt>
                <c:pt idx="1">
                  <c:v>Peerset</c:v>
                </c:pt>
                <c:pt idx="2">
                  <c:v>VisaNet</c:v>
                </c:pt>
              </c:strCache>
            </c:strRef>
          </c:cat>
          <c:val>
            <c:numRef>
              <c:f>Sheet1!$B$2:$B$4</c:f>
              <c:numCache>
                <c:formatCode>General</c:formatCode>
                <c:ptCount val="3"/>
                <c:pt idx="0">
                  <c:v>10666</c:v>
                </c:pt>
                <c:pt idx="1">
                  <c:v>16200</c:v>
                </c:pt>
                <c:pt idx="2">
                  <c:v>21654</c:v>
                </c:pt>
              </c:numCache>
            </c:numRef>
          </c:val>
          <c:extLst>
            <c:ext xmlns:c16="http://schemas.microsoft.com/office/drawing/2014/chart" uri="{C3380CC4-5D6E-409C-BE32-E72D297353CC}">
              <c16:uniqueId val="{00000000-5537-47BC-AD35-226A5EE09B8C}"/>
            </c:ext>
          </c:extLst>
        </c:ser>
        <c:dLbls>
          <c:showLegendKey val="0"/>
          <c:showVal val="0"/>
          <c:showCatName val="0"/>
          <c:showSerName val="0"/>
          <c:showPercent val="0"/>
          <c:showBubbleSize val="0"/>
          <c:showLeaderLines val="1"/>
        </c:dLbls>
        <c:firstSliceAng val="0"/>
        <c:holeSize val="50"/>
      </c:doughnut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Decline Card Distribution</c:v>
                </c:pt>
              </c:strCache>
            </c:strRef>
          </c:tx>
          <c:dPt>
            <c:idx val="0"/>
            <c:bubble3D val="0"/>
            <c:spPr>
              <a:solidFill>
                <a:srgbClr val="C00000"/>
              </a:solidFill>
              <a:ln w="19050">
                <a:solidFill>
                  <a:schemeClr val="lt1"/>
                </a:solidFill>
              </a:ln>
              <a:effectLst/>
            </c:spPr>
            <c:extLst>
              <c:ext xmlns:c16="http://schemas.microsoft.com/office/drawing/2014/chart" uri="{C3380CC4-5D6E-409C-BE32-E72D297353CC}">
                <c16:uniqueId val="{00000001-9294-6B4D-9D38-562FD19EEA8C}"/>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9294-6B4D-9D38-562FD19EEA8C}"/>
              </c:ext>
            </c:extLst>
          </c:dPt>
          <c:dPt>
            <c:idx val="2"/>
            <c:bubble3D val="0"/>
            <c:spPr>
              <a:solidFill>
                <a:srgbClr val="0A6D32"/>
              </a:solidFill>
              <a:ln w="19050">
                <a:solidFill>
                  <a:schemeClr val="lt1"/>
                </a:solidFill>
              </a:ln>
              <a:effectLst/>
            </c:spPr>
            <c:extLst>
              <c:ext xmlns:c16="http://schemas.microsoft.com/office/drawing/2014/chart" uri="{C3380CC4-5D6E-409C-BE32-E72D297353CC}">
                <c16:uniqueId val="{00000005-9294-6B4D-9D38-562FD19EEA8C}"/>
              </c:ext>
            </c:extLst>
          </c:dPt>
          <c:dLbls>
            <c:dLbl>
              <c:idx val="1"/>
              <c:numFmt formatCode="0.0%" sourceLinked="0"/>
              <c:spPr>
                <a:noFill/>
                <a:ln>
                  <a:noFill/>
                </a:ln>
                <a:effectLst/>
              </c:spPr>
              <c:txPr>
                <a:bodyPr rot="0" spcFirstLastPara="1" vertOverflow="ellipsis" vert="horz" wrap="square" lIns="38100" tIns="19050" rIns="38100" bIns="19050" anchor="ctr" anchorCtr="1">
                  <a:spAutoFit/>
                </a:bodyPr>
                <a:lstStyle/>
                <a:p>
                  <a:pPr>
                    <a:defRPr sz="1600" b="1" i="0" u="none" strike="noStrike" kern="1200" baseline="0">
                      <a:solidFill>
                        <a:schemeClr val="tx1"/>
                      </a:solidFill>
                      <a:latin typeface="+mn-lt"/>
                      <a:ea typeface="+mn-ea"/>
                      <a:cs typeface="+mn-cs"/>
                    </a:defRPr>
                  </a:pPr>
                  <a:endParaRPr lang="en-US"/>
                </a:p>
              </c:txPr>
              <c:showLegendKey val="0"/>
              <c:showVal val="0"/>
              <c:showCatName val="0"/>
              <c:showSerName val="0"/>
              <c:showPercent val="1"/>
              <c:showBubbleSize val="0"/>
              <c:extLst>
                <c:ext xmlns:c16="http://schemas.microsoft.com/office/drawing/2014/chart" uri="{C3380CC4-5D6E-409C-BE32-E72D297353CC}">
                  <c16:uniqueId val="{00000003-9294-6B4D-9D38-562FD19EEA8C}"/>
                </c:ext>
              </c:extLst>
            </c:dLbl>
            <c:dLbl>
              <c:idx val="2"/>
              <c:numFmt formatCode="0.0%" sourceLinked="0"/>
              <c:spPr>
                <a:noFill/>
                <a:ln>
                  <a:noFill/>
                </a:ln>
                <a:effectLst/>
              </c:spPr>
              <c:txPr>
                <a:bodyPr rot="0" spcFirstLastPara="1" vertOverflow="ellipsis" vert="horz" wrap="square" lIns="38100" tIns="19050" rIns="38100" bIns="19050" anchor="ctr" anchorCtr="1">
                  <a:spAutoFit/>
                </a:bodyPr>
                <a:lstStyle/>
                <a:p>
                  <a:pPr>
                    <a:defRPr sz="1600" b="1" i="0" u="none" strike="noStrike" kern="1200" baseline="0">
                      <a:solidFill>
                        <a:schemeClr val="tx1"/>
                      </a:solidFill>
                      <a:latin typeface="+mn-lt"/>
                      <a:ea typeface="+mn-ea"/>
                      <a:cs typeface="+mn-cs"/>
                    </a:defRPr>
                  </a:pPr>
                  <a:endParaRPr lang="en-US"/>
                </a:p>
              </c:txPr>
              <c:showLegendKey val="0"/>
              <c:showVal val="0"/>
              <c:showCatName val="0"/>
              <c:showSerName val="0"/>
              <c:showPercent val="1"/>
              <c:showBubbleSize val="0"/>
              <c:extLst>
                <c:ext xmlns:c16="http://schemas.microsoft.com/office/drawing/2014/chart" uri="{C3380CC4-5D6E-409C-BE32-E72D297353CC}">
                  <c16:uniqueId val="{00000005-9294-6B4D-9D38-562FD19EEA8C}"/>
                </c:ext>
              </c:extLst>
            </c:dLbl>
            <c:numFmt formatCode="0.0%" sourceLinked="0"/>
            <c:spPr>
              <a:noFill/>
              <a:ln>
                <a:noFill/>
              </a:ln>
              <a:effectLst/>
            </c:spPr>
            <c:txPr>
              <a:bodyPr rot="0" spcFirstLastPara="1" vertOverflow="ellipsis" vert="horz" wrap="square" lIns="38100" tIns="19050" rIns="38100" bIns="19050" anchor="ctr" anchorCtr="1">
                <a:spAutoFit/>
              </a:bodyPr>
              <a:lstStyle/>
              <a:p>
                <a:pPr>
                  <a:defRPr sz="1600" b="1" i="0" u="none" strike="noStrike" kern="1200" baseline="0">
                    <a:solidFill>
                      <a:schemeClr val="bg1"/>
                    </a:solidFill>
                    <a:latin typeface="+mn-lt"/>
                    <a:ea typeface="+mn-ea"/>
                    <a:cs typeface="+mn-cs"/>
                  </a:defRPr>
                </a:pPr>
                <a:endParaRPr lang="en-US"/>
              </a:p>
            </c:txP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Sheet1!$A$2:$A$4</c:f>
              <c:strCache>
                <c:ptCount val="3"/>
                <c:pt idx="0">
                  <c:v>Dormancy</c:v>
                </c:pt>
                <c:pt idx="1">
                  <c:v>Spend Decline</c:v>
                </c:pt>
                <c:pt idx="2">
                  <c:v>Unchanged</c:v>
                </c:pt>
              </c:strCache>
            </c:strRef>
          </c:cat>
          <c:val>
            <c:numRef>
              <c:f>Sheet1!$B$2:$B$4</c:f>
              <c:numCache>
                <c:formatCode>General</c:formatCode>
                <c:ptCount val="3"/>
                <c:pt idx="0">
                  <c:v>16</c:v>
                </c:pt>
                <c:pt idx="1">
                  <c:v>39</c:v>
                </c:pt>
                <c:pt idx="2">
                  <c:v>45</c:v>
                </c:pt>
              </c:numCache>
            </c:numRef>
          </c:val>
          <c:extLst>
            <c:ext xmlns:c16="http://schemas.microsoft.com/office/drawing/2014/chart" uri="{C3380CC4-5D6E-409C-BE32-E72D297353CC}">
              <c16:uniqueId val="{00000006-9294-6B4D-9D38-562FD19EEA8C}"/>
            </c:ext>
          </c:extLst>
        </c:ser>
        <c:dLbls>
          <c:showLegendKey val="0"/>
          <c:showVal val="0"/>
          <c:showCatName val="0"/>
          <c:showSerName val="0"/>
          <c:showPercent val="1"/>
          <c:showBubbleSize val="0"/>
          <c:showLeaderLines val="1"/>
        </c:dLbls>
        <c:firstSliceAng val="0"/>
        <c:holeSize val="50"/>
      </c:doughnutChart>
      <c:spPr>
        <a:noFill/>
        <a:ln>
          <a:noFill/>
        </a:ln>
        <a:effectLst/>
      </c:spPr>
    </c:plotArea>
    <c:legend>
      <c:legendPos val="r"/>
      <c:layout>
        <c:manualLayout>
          <c:xMode val="edge"/>
          <c:yMode val="edge"/>
          <c:x val="0.68386859467646743"/>
          <c:y val="5.0438163270144047E-2"/>
          <c:w val="0.29383800290304102"/>
          <c:h val="0.19009823084860025"/>
        </c:manualLayout>
      </c:layout>
      <c:overlay val="0"/>
      <c:spPr>
        <a:noFill/>
        <a:ln>
          <a:noFill/>
        </a:ln>
        <a:effectLst/>
      </c:spPr>
      <c:txPr>
        <a:bodyPr rot="0" spcFirstLastPara="1" vertOverflow="ellipsis" vert="horz" wrap="square" anchor="ctr" anchorCtr="1"/>
        <a:lstStyle/>
        <a:p>
          <a:pPr>
            <a:defRPr sz="1400" b="1"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F93980F-B8C2-4587-A776-E4E2571EE93A}" type="datetimeFigureOut">
              <a:rPr lang="en-US" smtClean="0"/>
              <a:t>8/7/24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08A42C-AD86-49C3-A40D-3049056A852F}" type="slidenum">
              <a:rPr lang="en-US" smtClean="0"/>
              <a:t>‹#›</a:t>
            </a:fld>
            <a:endParaRPr lang="en-US"/>
          </a:p>
        </p:txBody>
      </p:sp>
    </p:spTree>
    <p:extLst>
      <p:ext uri="{BB962C8B-B14F-4D97-AF65-F5344CB8AC3E}">
        <p14:creationId xmlns:p14="http://schemas.microsoft.com/office/powerpoint/2010/main" val="39347444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solidFill>
              <a:latin typeface="+mn-lt"/>
              <a:ea typeface="Lato Light" panose="020F0502020204030203" pitchFamily="34" charset="0"/>
              <a:cs typeface="Mukta ExtraLight" panose="020B0000000000000000" pitchFamily="34" charset="77"/>
            </a:endParaRPr>
          </a:p>
        </p:txBody>
      </p:sp>
      <p:sp>
        <p:nvSpPr>
          <p:cNvPr id="4" name="Slide Number Placeholder 3"/>
          <p:cNvSpPr>
            <a:spLocks noGrp="1"/>
          </p:cNvSpPr>
          <p:nvPr>
            <p:ph type="sldNum" sz="quarter" idx="5"/>
          </p:nvPr>
        </p:nvSpPr>
        <p:spPr/>
        <p:txBody>
          <a:bodyPr/>
          <a:lstStyle/>
          <a:p>
            <a:fld id="{675AD718-68E0-44A4-99B3-14D9AB98E597}" type="slidenum">
              <a:rPr lang="en-US" smtClean="0"/>
              <a:pPr/>
              <a:t>4</a:t>
            </a:fld>
            <a:endParaRPr lang="en-US"/>
          </a:p>
        </p:txBody>
      </p:sp>
    </p:spTree>
    <p:extLst>
      <p:ext uri="{BB962C8B-B14F-4D97-AF65-F5344CB8AC3E}">
        <p14:creationId xmlns:p14="http://schemas.microsoft.com/office/powerpoint/2010/main" val="3996431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75AD718-68E0-44A4-99B3-14D9AB98E597}" type="slidenum">
              <a:rPr lang="en-US" smtClean="0"/>
              <a:pPr/>
              <a:t>5</a:t>
            </a:fld>
            <a:endParaRPr lang="en-US"/>
          </a:p>
        </p:txBody>
      </p:sp>
    </p:spTree>
    <p:extLst>
      <p:ext uri="{BB962C8B-B14F-4D97-AF65-F5344CB8AC3E}">
        <p14:creationId xmlns:p14="http://schemas.microsoft.com/office/powerpoint/2010/main" val="9532014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08A42C-AD86-49C3-A40D-3049056A852F}" type="slidenum">
              <a:rPr lang="en-US" smtClean="0"/>
              <a:t>7</a:t>
            </a:fld>
            <a:endParaRPr lang="en-US"/>
          </a:p>
        </p:txBody>
      </p:sp>
    </p:spTree>
    <p:extLst>
      <p:ext uri="{BB962C8B-B14F-4D97-AF65-F5344CB8AC3E}">
        <p14:creationId xmlns:p14="http://schemas.microsoft.com/office/powerpoint/2010/main" val="12203057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pPr marL="0" marR="0" lvl="0" indent="0" algn="r" defTabSz="1297672" rtl="0" eaLnBrk="1" fontAlgn="auto" latinLnBrk="0" hangingPunct="1">
              <a:lnSpc>
                <a:spcPct val="90000"/>
              </a:lnSpc>
              <a:spcBef>
                <a:spcPts val="638"/>
              </a:spcBef>
              <a:spcAft>
                <a:spcPts val="0"/>
              </a:spcAft>
              <a:buClrTx/>
              <a:buSzTx/>
              <a:buFontTx/>
              <a:buNone/>
              <a:tabLst/>
              <a:defRPr/>
            </a:pPr>
            <a:fld id="{BA4D5A8E-FAA0-45A7-BEAC-4F7A9F9A19E2}"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1297672" rtl="0" eaLnBrk="1" fontAlgn="auto" latinLnBrk="0" hangingPunct="1">
                <a:lnSpc>
                  <a:spcPct val="90000"/>
                </a:lnSpc>
                <a:spcBef>
                  <a:spcPts val="638"/>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926919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pPr marL="0" marR="0" lvl="0" indent="0" algn="r" defTabSz="1297672" rtl="0" eaLnBrk="1" fontAlgn="auto" latinLnBrk="0" hangingPunct="1">
              <a:lnSpc>
                <a:spcPct val="90000"/>
              </a:lnSpc>
              <a:spcBef>
                <a:spcPts val="638"/>
              </a:spcBef>
              <a:spcAft>
                <a:spcPts val="0"/>
              </a:spcAft>
              <a:buClrTx/>
              <a:buSzTx/>
              <a:buFontTx/>
              <a:buNone/>
              <a:tabLst/>
              <a:defRPr/>
            </a:pPr>
            <a:fld id="{BA4D5A8E-FAA0-45A7-BEAC-4F7A9F9A19E2}"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1297672" rtl="0" eaLnBrk="1" fontAlgn="auto" latinLnBrk="0" hangingPunct="1">
                <a:lnSpc>
                  <a:spcPct val="90000"/>
                </a:lnSpc>
                <a:spcBef>
                  <a:spcPts val="638"/>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568975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pPr marL="0" marR="0" lvl="0" indent="0" algn="r" defTabSz="1297672" rtl="0" eaLnBrk="1" fontAlgn="auto" latinLnBrk="0" hangingPunct="1">
              <a:lnSpc>
                <a:spcPct val="90000"/>
              </a:lnSpc>
              <a:spcBef>
                <a:spcPts val="638"/>
              </a:spcBef>
              <a:spcAft>
                <a:spcPts val="0"/>
              </a:spcAft>
              <a:buClrTx/>
              <a:buSzTx/>
              <a:buFontTx/>
              <a:buNone/>
              <a:tabLst/>
              <a:defRPr/>
            </a:pPr>
            <a:fld id="{BA4D5A8E-FAA0-45A7-BEAC-4F7A9F9A19E2}"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1297672" rtl="0" eaLnBrk="1" fontAlgn="auto" latinLnBrk="0" hangingPunct="1">
                <a:lnSpc>
                  <a:spcPct val="90000"/>
                </a:lnSpc>
                <a:spcBef>
                  <a:spcPts val="638"/>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412235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image" Target="../media/image5.sv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1.png"/><Relationship Id="rId3" Type="http://schemas.openxmlformats.org/officeDocument/2006/relationships/image" Target="../media/image42.svg"/></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1.png"/></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2.png"/><Relationship Id="rId3" Type="http://schemas.openxmlformats.org/officeDocument/2006/relationships/image" Target="../media/image31.png"/></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3.png"/></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4.jpeg"/><Relationship Id="rId3" Type="http://schemas.openxmlformats.org/officeDocument/2006/relationships/image" Target="../media/image35.jpeg"/></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6.jpeg"/><Relationship Id="rId3" Type="http://schemas.openxmlformats.org/officeDocument/2006/relationships/image" Target="../media/image37.jpeg"/><Relationship Id="rId4" Type="http://schemas.openxmlformats.org/officeDocument/2006/relationships/image" Target="../media/image38.png"/></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1.png"/></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1.png"/></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1.png"/></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1.png"/></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132.xml.rels><?xml version='1.0' encoding='UTF-8' standalone='yes'?>
<Relationships xmlns="http://schemas.openxmlformats.org/package/2006/relationships"><Relationship Id="rId1" Type="http://schemas.openxmlformats.org/officeDocument/2006/relationships/tags" Target="../tags/tag10.xml"/><Relationship Id="rId2" Type="http://schemas.openxmlformats.org/officeDocument/2006/relationships/slideMaster" Target="../slideMasters/slideMaster2.xml"/><Relationship Id="rId3" Type="http://schemas.openxmlformats.org/officeDocument/2006/relationships/oleObject" Target="../embeddings/oleObject9.bin"/><Relationship Id="rId4" Type="http://schemas.openxmlformats.org/officeDocument/2006/relationships/image" Target="../media/image1.emf"/><Relationship Id="rId5" Type="http://schemas.openxmlformats.org/officeDocument/2006/relationships/image" Target="../media/image31.png"/></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7.png"/></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9.png"/><Relationship Id="rId3" Type="http://schemas.openxmlformats.org/officeDocument/2006/relationships/image" Target="../media/image3.png"/></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0.png"/><Relationship Id="rId3" Type="http://schemas.openxmlformats.org/officeDocument/2006/relationships/image" Target="../media/image9.png"/><Relationship Id="rId4" Type="http://schemas.openxmlformats.org/officeDocument/2006/relationships/image" Target="../media/image7.png"/></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1.png"/></Relationships>
</file>

<file path=ppt/slideLayouts/_rels/slideLayout137.xml.rels><?xml version='1.0' encoding='UTF-8' standalone='yes'?>
<Relationships xmlns="http://schemas.openxmlformats.org/package/2006/relationships"><Relationship Id="rId1" Type="http://schemas.openxmlformats.org/officeDocument/2006/relationships/tags" Target="../tags/tag11.xml"/><Relationship Id="rId2" Type="http://schemas.openxmlformats.org/officeDocument/2006/relationships/tags" Target="../tags/tag12.xml"/><Relationship Id="rId3" Type="http://schemas.openxmlformats.org/officeDocument/2006/relationships/slideMaster" Target="../slideMasters/slideMaster2.xml"/><Relationship Id="rId4" Type="http://schemas.openxmlformats.org/officeDocument/2006/relationships/oleObject" Target="../embeddings/oleObject10.bin"/><Relationship Id="rId5" Type="http://schemas.openxmlformats.org/officeDocument/2006/relationships/image" Target="../media/image43.emf"/></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jpeg"/><Relationship Id="rId3" Type="http://schemas.openxmlformats.org/officeDocument/2006/relationships/image" Target="../media/image19.png"/></Relationships>
</file>

<file path=ppt/slideLayouts/_rels/slideLayout140.xml.rels><?xml version='1.0' encoding='UTF-8' standalone='yes'?>
<Relationships xmlns="http://schemas.openxmlformats.org/package/2006/relationships"><Relationship Id="rId1" Type="http://schemas.openxmlformats.org/officeDocument/2006/relationships/tags" Target="../tags/tag13.xml"/><Relationship Id="rId2" Type="http://schemas.openxmlformats.org/officeDocument/2006/relationships/tags" Target="../tags/tag14.xml"/><Relationship Id="rId3" Type="http://schemas.openxmlformats.org/officeDocument/2006/relationships/slideMaster" Target="../slideMasters/slideMaster2.xml"/><Relationship Id="rId4" Type="http://schemas.openxmlformats.org/officeDocument/2006/relationships/oleObject" Target="../embeddings/oleObject11.bin"/><Relationship Id="rId5" Type="http://schemas.openxmlformats.org/officeDocument/2006/relationships/image" Target="../media/image44.emf"/></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2.xml.rels><?xml version='1.0' encoding='UTF-8' standalone='yes'?>
<Relationships xmlns="http://schemas.openxmlformats.org/package/2006/relationships"><Relationship Id="rId1" Type="http://schemas.openxmlformats.org/officeDocument/2006/relationships/tags" Target="../tags/tag15.xml"/><Relationship Id="rId2" Type="http://schemas.openxmlformats.org/officeDocument/2006/relationships/tags" Target="../tags/tag16.xml"/><Relationship Id="rId3" Type="http://schemas.openxmlformats.org/officeDocument/2006/relationships/slideMaster" Target="../slideMasters/slideMaster2.xml"/><Relationship Id="rId4" Type="http://schemas.openxmlformats.org/officeDocument/2006/relationships/oleObject" Target="../embeddings/oleObject12.bin"/><Relationship Id="rId5" Type="http://schemas.openxmlformats.org/officeDocument/2006/relationships/image" Target="../media/image45.emf"/></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4.xml.rels><?xml version='1.0' encoding='UTF-8' standalone='yes'?>
<Relationships xmlns="http://schemas.openxmlformats.org/package/2006/relationships"><Relationship Id="rId1" Type="http://schemas.openxmlformats.org/officeDocument/2006/relationships/tags" Target="../tags/tag17.xml"/><Relationship Id="rId2" Type="http://schemas.openxmlformats.org/officeDocument/2006/relationships/slideMaster" Target="../slideMasters/slideMaster2.xml"/><Relationship Id="rId3" Type="http://schemas.openxmlformats.org/officeDocument/2006/relationships/oleObject" Target="../embeddings/oleObject13.bin"/><Relationship Id="rId4" Type="http://schemas.openxmlformats.org/officeDocument/2006/relationships/image" Target="../media/image46.emf"/><Relationship Id="rId5" Type="http://schemas.openxmlformats.org/officeDocument/2006/relationships/image" Target="../media/image2.png"/><Relationship Id="rId6" Type="http://schemas.openxmlformats.org/officeDocument/2006/relationships/image" Target="../media/image41.png"/><Relationship Id="rId7" Type="http://schemas.openxmlformats.org/officeDocument/2006/relationships/image" Target="../media/image42.svg"/></Relationships>
</file>

<file path=ppt/slideLayouts/_rels/slideLayout145.xml.rels><?xml version='1.0' encoding='UTF-8' standalone='yes'?>
<Relationships xmlns="http://schemas.openxmlformats.org/package/2006/relationships"><Relationship Id="rId1" Type="http://schemas.openxmlformats.org/officeDocument/2006/relationships/tags" Target="../tags/tag18.xml"/><Relationship Id="rId2" Type="http://schemas.openxmlformats.org/officeDocument/2006/relationships/slideMaster" Target="../slideMasters/slideMaster2.xml"/><Relationship Id="rId3" Type="http://schemas.openxmlformats.org/officeDocument/2006/relationships/oleObject" Target="../embeddings/oleObject14.bin"/><Relationship Id="rId4" Type="http://schemas.openxmlformats.org/officeDocument/2006/relationships/image" Target="../media/image46.emf"/><Relationship Id="rId5" Type="http://schemas.openxmlformats.org/officeDocument/2006/relationships/image" Target="../media/image2.png"/><Relationship Id="rId6" Type="http://schemas.openxmlformats.org/officeDocument/2006/relationships/image" Target="../media/image41.png"/><Relationship Id="rId7" Type="http://schemas.openxmlformats.org/officeDocument/2006/relationships/image" Target="../media/image42.svg"/><Relationship Id="rId8" Type="http://schemas.openxmlformats.org/officeDocument/2006/relationships/image" Target="../media/image47.png"/></Relationships>
</file>

<file path=ppt/slideLayouts/_rels/slideLayout146.xml.rels><?xml version='1.0' encoding='UTF-8' standalone='yes'?>
<Relationships xmlns="http://schemas.openxmlformats.org/package/2006/relationships"><Relationship Id="rId1" Type="http://schemas.openxmlformats.org/officeDocument/2006/relationships/tags" Target="../tags/tag19.xml"/><Relationship Id="rId2" Type="http://schemas.openxmlformats.org/officeDocument/2006/relationships/slideMaster" Target="../slideMasters/slideMaster2.xml"/><Relationship Id="rId3" Type="http://schemas.openxmlformats.org/officeDocument/2006/relationships/oleObject" Target="../embeddings/oleObject15.bin"/><Relationship Id="rId4" Type="http://schemas.openxmlformats.org/officeDocument/2006/relationships/image" Target="../media/image46.emf"/><Relationship Id="rId5" Type="http://schemas.openxmlformats.org/officeDocument/2006/relationships/image" Target="../media/image2.png"/><Relationship Id="rId6" Type="http://schemas.openxmlformats.org/officeDocument/2006/relationships/image" Target="../media/image41.png"/><Relationship Id="rId7" Type="http://schemas.openxmlformats.org/officeDocument/2006/relationships/image" Target="../media/image42.svg"/></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image" Target="../media/image5.svg"/></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jpeg"/><Relationship Id="rId3" Type="http://schemas.openxmlformats.org/officeDocument/2006/relationships/image" Target="../media/image3.png"/><Relationship Id="rId4" Type="http://schemas.openxmlformats.org/officeDocument/2006/relationships/image" Target="../media/image7.png"/></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jpeg"/><Relationship Id="rId3" Type="http://schemas.openxmlformats.org/officeDocument/2006/relationships/image" Target="../media/image9.png"/><Relationship Id="rId4" Type="http://schemas.openxmlformats.org/officeDocument/2006/relationships/image" Target="../media/image7.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jpeg"/><Relationship Id="rId3" Type="http://schemas.openxmlformats.org/officeDocument/2006/relationships/image" Target="../media/image19.png"/></Relationships>
</file>

<file path=ppt/slideLayouts/_rels/slideLayout150.xml.rels><?xml version='1.0' encoding='UTF-8' standalone='yes'?>
<Relationships xmlns="http://schemas.openxmlformats.org/package/2006/relationships"><Relationship Id="rId1" Type="http://schemas.openxmlformats.org/officeDocument/2006/relationships/tags" Target="../tags/tag21.xml"/><Relationship Id="rId2" Type="http://schemas.microsoft.com/office/2007/relationships/media" Target="../media/media1.mp4"/><Relationship Id="rId3" Type="http://schemas.openxmlformats.org/officeDocument/2006/relationships/video" Target="../media/media1.mp4"/><Relationship Id="rId4" Type="http://schemas.openxmlformats.org/officeDocument/2006/relationships/slideMaster" Target="../slideMasters/slideMaster3.xml"/><Relationship Id="rId5" Type="http://schemas.openxmlformats.org/officeDocument/2006/relationships/oleObject" Target="../embeddings/oleObject17.bin"/><Relationship Id="rId6" Type="http://schemas.openxmlformats.org/officeDocument/2006/relationships/image" Target="../media/image1.emf"/><Relationship Id="rId7" Type="http://schemas.openxmlformats.org/officeDocument/2006/relationships/image" Target="../media/image10.png"/><Relationship Id="rId8" Type="http://schemas.openxmlformats.org/officeDocument/2006/relationships/image" Target="../media/image9.png"/><Relationship Id="rId9" Type="http://schemas.openxmlformats.org/officeDocument/2006/relationships/image" Target="../media/image7.png"/></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 Id="rId3" Type="http://schemas.openxmlformats.org/officeDocument/2006/relationships/image" Target="../media/image9.png"/><Relationship Id="rId4" Type="http://schemas.openxmlformats.org/officeDocument/2006/relationships/image" Target="../media/image12.png"/></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 Id="rId3" Type="http://schemas.openxmlformats.org/officeDocument/2006/relationships/image" Target="../media/image9.png"/><Relationship Id="rId4" Type="http://schemas.openxmlformats.org/officeDocument/2006/relationships/image" Target="../media/image13.png"/></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 Id="rId3" Type="http://schemas.openxmlformats.org/officeDocument/2006/relationships/image" Target="../media/image14.png"/><Relationship Id="rId4" Type="http://schemas.openxmlformats.org/officeDocument/2006/relationships/image" Target="../media/image9.png"/><Relationship Id="rId5" Type="http://schemas.openxmlformats.org/officeDocument/2006/relationships/image" Target="../media/image15.png"/></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png"/></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 Id="rId3" Type="http://schemas.openxmlformats.org/officeDocument/2006/relationships/image" Target="../media/image16.png"/><Relationship Id="rId4" Type="http://schemas.openxmlformats.org/officeDocument/2006/relationships/image" Target="../media/image17.svg"/></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png"/></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jpeg"/><Relationship Id="rId3" Type="http://schemas.openxmlformats.org/officeDocument/2006/relationships/image" Target="../media/image19.png"/></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8.jpeg"/><Relationship Id="rId3" Type="http://schemas.openxmlformats.org/officeDocument/2006/relationships/image" Target="../media/image19.png"/></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0.jpeg"/><Relationship Id="rId3" Type="http://schemas.openxmlformats.org/officeDocument/2006/relationships/image" Target="../media/image19.png"/></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1.jpeg"/><Relationship Id="rId3" Type="http://schemas.openxmlformats.org/officeDocument/2006/relationships/image" Target="../media/image19.png"/></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2.jpeg"/><Relationship Id="rId3" Type="http://schemas.openxmlformats.org/officeDocument/2006/relationships/image" Target="../media/image19.pn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3.jpeg"/><Relationship Id="rId3" Type="http://schemas.openxmlformats.org/officeDocument/2006/relationships/image" Target="../media/image19.pn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4.jpeg"/><Relationship Id="rId3" Type="http://schemas.openxmlformats.org/officeDocument/2006/relationships/image" Target="../media/image19.png"/></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5.jpeg"/><Relationship Id="rId3" Type="http://schemas.openxmlformats.org/officeDocument/2006/relationships/image" Target="../media/image19.png"/></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6.jpeg"/><Relationship Id="rId3" Type="http://schemas.openxmlformats.org/officeDocument/2006/relationships/image" Target="../media/image31.png"/></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1.png"/></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7.jpeg"/><Relationship Id="rId3" Type="http://schemas.openxmlformats.org/officeDocument/2006/relationships/image" Target="../media/image3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jpeg"/><Relationship Id="rId3" Type="http://schemas.openxmlformats.org/officeDocument/2006/relationships/image" Target="../media/image19.png"/></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8.jpeg"/></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3.xml.rels><?xml version='1.0' encoding='UTF-8' standalone='yes'?>
<Relationships xmlns="http://schemas.openxmlformats.org/package/2006/relationships"><Relationship Id="rId1" Type="http://schemas.openxmlformats.org/officeDocument/2006/relationships/tags" Target="../tags/tag22.xml"/><Relationship Id="rId2" Type="http://schemas.openxmlformats.org/officeDocument/2006/relationships/slideMaster" Target="../slideMasters/slideMaster3.xml"/><Relationship Id="rId3" Type="http://schemas.openxmlformats.org/officeDocument/2006/relationships/oleObject" Target="../embeddings/oleObject18.bin"/><Relationship Id="rId4" Type="http://schemas.openxmlformats.org/officeDocument/2006/relationships/image" Target="../media/image29.emf"/></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0.png"/></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jpeg"/><Relationship Id="rId3" Type="http://schemas.openxmlformats.org/officeDocument/2006/relationships/image" Target="../media/image19.png"/></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1.png"/></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9.pn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jpeg"/></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1.png"/></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2.png"/><Relationship Id="rId3" Type="http://schemas.openxmlformats.org/officeDocument/2006/relationships/image" Target="../media/image31.png"/></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eg"/><Relationship Id="rId3" Type="http://schemas.openxmlformats.org/officeDocument/2006/relationships/image" Target="../media/image3.png"/><Relationship Id="rId4" Type="http://schemas.openxmlformats.org/officeDocument/2006/relationships/image" Target="../media/image7.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jpeg"/><Relationship Id="rId3" Type="http://schemas.openxmlformats.org/officeDocument/2006/relationships/image" Target="../media/image19.png"/></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4.jpeg"/><Relationship Id="rId3" Type="http://schemas.openxmlformats.org/officeDocument/2006/relationships/image" Target="../media/image35.jpeg"/></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6.jpeg"/><Relationship Id="rId3" Type="http://schemas.openxmlformats.org/officeDocument/2006/relationships/image" Target="../media/image37.jpeg"/><Relationship Id="rId4" Type="http://schemas.openxmlformats.org/officeDocument/2006/relationships/image" Target="../media/image38.png"/></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1.png"/></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1.png"/></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1.png"/></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1.png"/></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209.xml.rels><?xml version='1.0' encoding='UTF-8' standalone='yes'?>
<Relationships xmlns="http://schemas.openxmlformats.org/package/2006/relationships"><Relationship Id="rId1" Type="http://schemas.openxmlformats.org/officeDocument/2006/relationships/tags" Target="../tags/tag23.xml"/><Relationship Id="rId2" Type="http://schemas.openxmlformats.org/officeDocument/2006/relationships/slideMaster" Target="../slideMasters/slideMaster3.xml"/><Relationship Id="rId3" Type="http://schemas.openxmlformats.org/officeDocument/2006/relationships/oleObject" Target="../embeddings/oleObject19.bin"/><Relationship Id="rId4" Type="http://schemas.openxmlformats.org/officeDocument/2006/relationships/image" Target="../media/image1.emf"/><Relationship Id="rId5" Type="http://schemas.openxmlformats.org/officeDocument/2006/relationships/image" Target="../media/image3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jpeg"/><Relationship Id="rId3" Type="http://schemas.openxmlformats.org/officeDocument/2006/relationships/image" Target="../media/image19.png"/></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png"/><Relationship Id="rId3" Type="http://schemas.openxmlformats.org/officeDocument/2006/relationships/image" Target="../media/image7.pn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9.png"/><Relationship Id="rId3" Type="http://schemas.openxmlformats.org/officeDocument/2006/relationships/image" Target="../media/image3.png"/></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0.png"/><Relationship Id="rId3" Type="http://schemas.openxmlformats.org/officeDocument/2006/relationships/image" Target="../media/image9.png"/><Relationship Id="rId4" Type="http://schemas.openxmlformats.org/officeDocument/2006/relationships/image" Target="../media/image7.png"/></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1.png"/></Relationships>
</file>

<file path=ppt/slideLayouts/_rels/slideLayout214.xml.rels><?xml version='1.0' encoding='UTF-8' standalone='yes'?>
<Relationships xmlns="http://schemas.openxmlformats.org/package/2006/relationships"><Relationship Id="rId1" Type="http://schemas.openxmlformats.org/officeDocument/2006/relationships/tags" Target="../tags/tag24.xml"/><Relationship Id="rId2" Type="http://schemas.openxmlformats.org/officeDocument/2006/relationships/tags" Target="../tags/tag25.xml"/><Relationship Id="rId3" Type="http://schemas.openxmlformats.org/officeDocument/2006/relationships/slideMaster" Target="../slideMasters/slideMaster3.xml"/><Relationship Id="rId4" Type="http://schemas.openxmlformats.org/officeDocument/2006/relationships/oleObject" Target="../embeddings/oleObject20.bin"/><Relationship Id="rId5" Type="http://schemas.openxmlformats.org/officeDocument/2006/relationships/image" Target="../media/image43.emf"/></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7.xml.rels><?xml version='1.0' encoding='UTF-8' standalone='yes'?>
<Relationships xmlns="http://schemas.openxmlformats.org/package/2006/relationships"><Relationship Id="rId1" Type="http://schemas.openxmlformats.org/officeDocument/2006/relationships/tags" Target="../tags/tag26.xml"/><Relationship Id="rId2" Type="http://schemas.openxmlformats.org/officeDocument/2006/relationships/tags" Target="../tags/tag27.xml"/><Relationship Id="rId3" Type="http://schemas.openxmlformats.org/officeDocument/2006/relationships/slideMaster" Target="../slideMasters/slideMaster3.xml"/><Relationship Id="rId4" Type="http://schemas.openxmlformats.org/officeDocument/2006/relationships/oleObject" Target="../embeddings/oleObject21.bin"/><Relationship Id="rId5" Type="http://schemas.openxmlformats.org/officeDocument/2006/relationships/image" Target="../media/image44.emf"/></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9.xml.rels><?xml version='1.0' encoding='UTF-8' standalone='yes'?>
<Relationships xmlns="http://schemas.openxmlformats.org/package/2006/relationships"><Relationship Id="rId1" Type="http://schemas.openxmlformats.org/officeDocument/2006/relationships/tags" Target="../tags/tag28.xml"/><Relationship Id="rId2" Type="http://schemas.openxmlformats.org/officeDocument/2006/relationships/tags" Target="../tags/tag29.xml"/><Relationship Id="rId3" Type="http://schemas.openxmlformats.org/officeDocument/2006/relationships/slideMaster" Target="../slideMasters/slideMaster3.xml"/><Relationship Id="rId4" Type="http://schemas.openxmlformats.org/officeDocument/2006/relationships/oleObject" Target="../embeddings/oleObject22.bin"/><Relationship Id="rId5" Type="http://schemas.openxmlformats.org/officeDocument/2006/relationships/image" Target="../media/image45.emf"/></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8.png"/><Relationship Id="rId3" Type="http://schemas.openxmlformats.org/officeDocument/2006/relationships/image" Target="../media/image4.png"/><Relationship Id="rId4" Type="http://schemas.openxmlformats.org/officeDocument/2006/relationships/image" Target="../media/image5.svg"/><Relationship Id="rId5" Type="http://schemas.openxmlformats.org/officeDocument/2006/relationships/image" Target="../media/image49.png"/><Relationship Id="rId6" Type="http://schemas.openxmlformats.org/officeDocument/2006/relationships/image" Target="../media/image50.svg"/></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1.png"/><Relationship Id="rId3" Type="http://schemas.openxmlformats.org/officeDocument/2006/relationships/image" Target="../media/image48.png"/><Relationship Id="rId4" Type="http://schemas.openxmlformats.org/officeDocument/2006/relationships/image" Target="../media/image7.png"/><Relationship Id="rId5" Type="http://schemas.openxmlformats.org/officeDocument/2006/relationships/image" Target="../media/image49.png"/><Relationship Id="rId6" Type="http://schemas.openxmlformats.org/officeDocument/2006/relationships/image" Target="../media/image50.svg"/></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2.png"/><Relationship Id="rId3" Type="http://schemas.openxmlformats.org/officeDocument/2006/relationships/image" Target="../media/image48.png"/><Relationship Id="rId4" Type="http://schemas.openxmlformats.org/officeDocument/2006/relationships/image" Target="../media/image7.png"/><Relationship Id="rId5" Type="http://schemas.openxmlformats.org/officeDocument/2006/relationships/image" Target="../media/image49.png"/><Relationship Id="rId6" Type="http://schemas.openxmlformats.org/officeDocument/2006/relationships/image" Target="../media/image50.svg"/></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8.png"/><Relationship Id="rId3" Type="http://schemas.openxmlformats.org/officeDocument/2006/relationships/image" Target="../media/image16.png"/><Relationship Id="rId4" Type="http://schemas.openxmlformats.org/officeDocument/2006/relationships/image" Target="../media/image17.svg"/><Relationship Id="rId5" Type="http://schemas.openxmlformats.org/officeDocument/2006/relationships/image" Target="../media/image49.png"/><Relationship Id="rId6" Type="http://schemas.openxmlformats.org/officeDocument/2006/relationships/image" Target="../media/image50.svg"/></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8.png"/><Relationship Id="rId3" Type="http://schemas.openxmlformats.org/officeDocument/2006/relationships/image" Target="../media/image49.png"/><Relationship Id="rId4" Type="http://schemas.openxmlformats.org/officeDocument/2006/relationships/image" Target="../media/image50.svg"/></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3.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4.png"/><Relationship Id="rId3" Type="http://schemas.openxmlformats.org/officeDocument/2006/relationships/image" Target="../media/image31.png"/><Relationship Id="rId4" Type="http://schemas.openxmlformats.org/officeDocument/2006/relationships/image" Target="../media/image49.png"/><Relationship Id="rId5" Type="http://schemas.openxmlformats.org/officeDocument/2006/relationships/image" Target="../media/image50.sv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jpeg"/><Relationship Id="rId3" Type="http://schemas.openxmlformats.org/officeDocument/2006/relationships/image" Target="../media/image19.png"/></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5.png"/><Relationship Id="rId3" Type="http://schemas.openxmlformats.org/officeDocument/2006/relationships/image" Target="../media/image31.png"/><Relationship Id="rId4" Type="http://schemas.openxmlformats.org/officeDocument/2006/relationships/image" Target="../media/image49.png"/><Relationship Id="rId5" Type="http://schemas.openxmlformats.org/officeDocument/2006/relationships/image" Target="../media/image50.svg"/></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6.png"/><Relationship Id="rId3" Type="http://schemas.openxmlformats.org/officeDocument/2006/relationships/image" Target="../media/image31.png"/><Relationship Id="rId4" Type="http://schemas.openxmlformats.org/officeDocument/2006/relationships/image" Target="../media/image49.png"/><Relationship Id="rId5" Type="http://schemas.openxmlformats.org/officeDocument/2006/relationships/image" Target="../media/image50.svg"/></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7.png"/><Relationship Id="rId3" Type="http://schemas.openxmlformats.org/officeDocument/2006/relationships/image" Target="../media/image31.png"/><Relationship Id="rId4" Type="http://schemas.openxmlformats.org/officeDocument/2006/relationships/image" Target="../media/image49.png"/><Relationship Id="rId5" Type="http://schemas.openxmlformats.org/officeDocument/2006/relationships/image" Target="../media/image50.svg"/></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8.png"/><Relationship Id="rId3" Type="http://schemas.openxmlformats.org/officeDocument/2006/relationships/image" Target="../media/image31.png"/><Relationship Id="rId4" Type="http://schemas.openxmlformats.org/officeDocument/2006/relationships/image" Target="../media/image49.png"/><Relationship Id="rId5" Type="http://schemas.openxmlformats.org/officeDocument/2006/relationships/image" Target="../media/image50.svg"/></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9.png"/><Relationship Id="rId3" Type="http://schemas.openxmlformats.org/officeDocument/2006/relationships/image" Target="../media/image31.png"/><Relationship Id="rId4" Type="http://schemas.openxmlformats.org/officeDocument/2006/relationships/image" Target="../media/image49.png"/><Relationship Id="rId5" Type="http://schemas.openxmlformats.org/officeDocument/2006/relationships/image" Target="../media/image50.svg"/></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0.png"/><Relationship Id="rId3" Type="http://schemas.openxmlformats.org/officeDocument/2006/relationships/image" Target="../media/image31.png"/><Relationship Id="rId4" Type="http://schemas.openxmlformats.org/officeDocument/2006/relationships/image" Target="../media/image49.png"/><Relationship Id="rId5" Type="http://schemas.openxmlformats.org/officeDocument/2006/relationships/image" Target="../media/image50.svg"/></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1.png"/><Relationship Id="rId3" Type="http://schemas.openxmlformats.org/officeDocument/2006/relationships/image" Target="../media/image31.png"/><Relationship Id="rId4" Type="http://schemas.openxmlformats.org/officeDocument/2006/relationships/image" Target="../media/image49.png"/><Relationship Id="rId5" Type="http://schemas.openxmlformats.org/officeDocument/2006/relationships/image" Target="../media/image50.svg"/></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1.png"/><Relationship Id="rId3" Type="http://schemas.openxmlformats.org/officeDocument/2006/relationships/image" Target="../media/image49.png"/><Relationship Id="rId4" Type="http://schemas.openxmlformats.org/officeDocument/2006/relationships/image" Target="../media/image50.svg"/></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2.png"/><Relationship Id="rId3" Type="http://schemas.openxmlformats.org/officeDocument/2006/relationships/image" Target="../media/image31.png"/><Relationship Id="rId4" Type="http://schemas.openxmlformats.org/officeDocument/2006/relationships/image" Target="../media/image49.png"/><Relationship Id="rId5" Type="http://schemas.openxmlformats.org/officeDocument/2006/relationships/image" Target="../media/image50.svg"/></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3.jpeg"/><Relationship Id="rId3" Type="http://schemas.openxmlformats.org/officeDocument/2006/relationships/image" Target="../media/image2.png"/><Relationship Id="rId4" Type="http://schemas.openxmlformats.org/officeDocument/2006/relationships/image" Target="../media/image41.png"/><Relationship Id="rId5" Type="http://schemas.openxmlformats.org/officeDocument/2006/relationships/image" Target="../media/image42.sv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jpeg"/></Relationships>
</file>

<file path=ppt/slideLayouts/_rels/slideLayout240.xml.rels><?xml version='1.0' encoding='UTF-8' standalone='yes'?>
<Relationships xmlns="http://schemas.openxmlformats.org/package/2006/relationships"><Relationship Id="rId1" Type="http://schemas.openxmlformats.org/officeDocument/2006/relationships/tags" Target="../tags/tag31.xml"/><Relationship Id="rId2" Type="http://schemas.openxmlformats.org/officeDocument/2006/relationships/slideMaster" Target="../slideMasters/slideMaster4.xml"/><Relationship Id="rId3" Type="http://schemas.openxmlformats.org/officeDocument/2006/relationships/oleObject" Target="../embeddings/oleObject24.bin"/><Relationship Id="rId4" Type="http://schemas.openxmlformats.org/officeDocument/2006/relationships/image" Target="../media/image46.emf"/><Relationship Id="rId5" Type="http://schemas.openxmlformats.org/officeDocument/2006/relationships/image" Target="../media/image2.png"/><Relationship Id="rId6" Type="http://schemas.openxmlformats.org/officeDocument/2006/relationships/image" Target="../media/image41.png"/><Relationship Id="rId7" Type="http://schemas.openxmlformats.org/officeDocument/2006/relationships/image" Target="../media/image42.svg"/></Relationships>
</file>

<file path=ppt/slideLayouts/_rels/slideLayout241.xml.rels><?xml version='1.0' encoding='UTF-8' standalone='yes'?>
<Relationships xmlns="http://schemas.openxmlformats.org/package/2006/relationships"><Relationship Id="rId1" Type="http://schemas.openxmlformats.org/officeDocument/2006/relationships/tags" Target="../tags/tag32.xml"/><Relationship Id="rId2" Type="http://schemas.openxmlformats.org/officeDocument/2006/relationships/slideMaster" Target="../slideMasters/slideMaster4.xml"/><Relationship Id="rId3" Type="http://schemas.openxmlformats.org/officeDocument/2006/relationships/oleObject" Target="../embeddings/oleObject25.bin"/><Relationship Id="rId4" Type="http://schemas.openxmlformats.org/officeDocument/2006/relationships/image" Target="../media/image46.emf"/><Relationship Id="rId5" Type="http://schemas.openxmlformats.org/officeDocument/2006/relationships/image" Target="../media/image2.png"/><Relationship Id="rId6" Type="http://schemas.openxmlformats.org/officeDocument/2006/relationships/image" Target="../media/image41.png"/><Relationship Id="rId7" Type="http://schemas.openxmlformats.org/officeDocument/2006/relationships/image" Target="../media/image42.svg"/></Relationships>
</file>

<file path=ppt/slideLayouts/_rels/slideLayout242.xml.rels><?xml version='1.0' encoding='UTF-8' standalone='yes'?>
<Relationships xmlns="http://schemas.openxmlformats.org/package/2006/relationships"><Relationship Id="rId1" Type="http://schemas.openxmlformats.org/officeDocument/2006/relationships/tags" Target="../tags/tag33.xml"/><Relationship Id="rId2" Type="http://schemas.openxmlformats.org/officeDocument/2006/relationships/slideMaster" Target="../slideMasters/slideMaster4.xml"/><Relationship Id="rId3" Type="http://schemas.openxmlformats.org/officeDocument/2006/relationships/oleObject" Target="../embeddings/oleObject26.bin"/><Relationship Id="rId4" Type="http://schemas.openxmlformats.org/officeDocument/2006/relationships/image" Target="../media/image46.emf"/><Relationship Id="rId5" Type="http://schemas.openxmlformats.org/officeDocument/2006/relationships/image" Target="../media/image2.png"/><Relationship Id="rId6" Type="http://schemas.openxmlformats.org/officeDocument/2006/relationships/image" Target="../media/image41.png"/><Relationship Id="rId7" Type="http://schemas.openxmlformats.org/officeDocument/2006/relationships/image" Target="../media/image42.svg"/></Relationships>
</file>

<file path=ppt/slideLayouts/_rels/slideLayout243.xml.rels><?xml version='1.0' encoding='UTF-8' standalone='yes'?>
<Relationships xmlns="http://schemas.openxmlformats.org/package/2006/relationships"><Relationship Id="rId1" Type="http://schemas.openxmlformats.org/officeDocument/2006/relationships/tags" Target="../tags/tag34.xml"/><Relationship Id="rId2" Type="http://schemas.openxmlformats.org/officeDocument/2006/relationships/slideMaster" Target="../slideMasters/slideMaster4.xml"/><Relationship Id="rId3" Type="http://schemas.openxmlformats.org/officeDocument/2006/relationships/oleObject" Target="../embeddings/oleObject27.bin"/><Relationship Id="rId4" Type="http://schemas.openxmlformats.org/officeDocument/2006/relationships/image" Target="../media/image46.emf"/><Relationship Id="rId5" Type="http://schemas.openxmlformats.org/officeDocument/2006/relationships/image" Target="../media/image2.png"/><Relationship Id="rId6" Type="http://schemas.openxmlformats.org/officeDocument/2006/relationships/image" Target="../media/image41.png"/><Relationship Id="rId7" Type="http://schemas.openxmlformats.org/officeDocument/2006/relationships/image" Target="../media/image42.svg"/></Relationships>
</file>

<file path=ppt/slideLayouts/_rels/slideLayout244.xml.rels><?xml version='1.0' encoding='UTF-8' standalone='yes'?>
<Relationships xmlns="http://schemas.openxmlformats.org/package/2006/relationships"><Relationship Id="rId1" Type="http://schemas.openxmlformats.org/officeDocument/2006/relationships/tags" Target="../tags/tag35.xml"/><Relationship Id="rId2" Type="http://schemas.openxmlformats.org/officeDocument/2006/relationships/slideMaster" Target="../slideMasters/slideMaster4.xml"/><Relationship Id="rId3" Type="http://schemas.openxmlformats.org/officeDocument/2006/relationships/oleObject" Target="../embeddings/oleObject28.bin"/><Relationship Id="rId4" Type="http://schemas.openxmlformats.org/officeDocument/2006/relationships/image" Target="../media/image46.emf"/><Relationship Id="rId5" Type="http://schemas.openxmlformats.org/officeDocument/2006/relationships/image" Target="../media/image2.png"/><Relationship Id="rId6" Type="http://schemas.openxmlformats.org/officeDocument/2006/relationships/image" Target="../media/image41.png"/><Relationship Id="rId7" Type="http://schemas.openxmlformats.org/officeDocument/2006/relationships/image" Target="../media/image42.svg"/></Relationships>
</file>

<file path=ppt/slideLayouts/_rels/slideLayout245.xml.rels><?xml version='1.0' encoding='UTF-8' standalone='yes'?>
<Relationships xmlns="http://schemas.openxmlformats.org/package/2006/relationships"><Relationship Id="rId1" Type="http://schemas.openxmlformats.org/officeDocument/2006/relationships/tags" Target="../tags/tag36.xml"/><Relationship Id="rId2" Type="http://schemas.openxmlformats.org/officeDocument/2006/relationships/slideMaster" Target="../slideMasters/slideMaster4.xml"/><Relationship Id="rId3" Type="http://schemas.openxmlformats.org/officeDocument/2006/relationships/oleObject" Target="../embeddings/oleObject29.bin"/><Relationship Id="rId4" Type="http://schemas.openxmlformats.org/officeDocument/2006/relationships/image" Target="../media/image46.emf"/><Relationship Id="rId5" Type="http://schemas.openxmlformats.org/officeDocument/2006/relationships/image" Target="../media/image2.png"/><Relationship Id="rId6" Type="http://schemas.openxmlformats.org/officeDocument/2006/relationships/image" Target="../media/image41.png"/><Relationship Id="rId7" Type="http://schemas.openxmlformats.org/officeDocument/2006/relationships/image" Target="../media/image42.svg"/></Relationships>
</file>

<file path=ppt/slideLayouts/_rels/slideLayout246.xml.rels><?xml version='1.0' encoding='UTF-8' standalone='yes'?>
<Relationships xmlns="http://schemas.openxmlformats.org/package/2006/relationships"><Relationship Id="rId1" Type="http://schemas.openxmlformats.org/officeDocument/2006/relationships/tags" Target="../tags/tag37.xml"/><Relationship Id="rId2" Type="http://schemas.openxmlformats.org/officeDocument/2006/relationships/slideMaster" Target="../slideMasters/slideMaster4.xml"/><Relationship Id="rId3" Type="http://schemas.openxmlformats.org/officeDocument/2006/relationships/oleObject" Target="../embeddings/oleObject30.bin"/><Relationship Id="rId4" Type="http://schemas.openxmlformats.org/officeDocument/2006/relationships/image" Target="../media/image46.emf"/><Relationship Id="rId5" Type="http://schemas.openxmlformats.org/officeDocument/2006/relationships/image" Target="../media/image2.png"/><Relationship Id="rId6" Type="http://schemas.openxmlformats.org/officeDocument/2006/relationships/image" Target="../media/image41.png"/><Relationship Id="rId7" Type="http://schemas.openxmlformats.org/officeDocument/2006/relationships/image" Target="../media/image42.svg"/></Relationships>
</file>

<file path=ppt/slideLayouts/_rels/slideLayout247.xml.rels><?xml version='1.0' encoding='UTF-8' standalone='yes'?>
<Relationships xmlns="http://schemas.openxmlformats.org/package/2006/relationships"><Relationship Id="rId1" Type="http://schemas.openxmlformats.org/officeDocument/2006/relationships/tags" Target="../tags/tag38.xml"/><Relationship Id="rId2" Type="http://schemas.openxmlformats.org/officeDocument/2006/relationships/slideMaster" Target="../slideMasters/slideMaster4.xml"/><Relationship Id="rId3" Type="http://schemas.openxmlformats.org/officeDocument/2006/relationships/oleObject" Target="../embeddings/oleObject31.bin"/><Relationship Id="rId4" Type="http://schemas.openxmlformats.org/officeDocument/2006/relationships/image" Target="../media/image46.emf"/><Relationship Id="rId5" Type="http://schemas.openxmlformats.org/officeDocument/2006/relationships/image" Target="../media/image2.png"/><Relationship Id="rId6" Type="http://schemas.openxmlformats.org/officeDocument/2006/relationships/image" Target="../media/image41.png"/><Relationship Id="rId7" Type="http://schemas.openxmlformats.org/officeDocument/2006/relationships/image" Target="../media/image42.svg"/></Relationships>
</file>

<file path=ppt/slideLayouts/_rels/slideLayout248.xml.rels><?xml version='1.0' encoding='UTF-8' standalone='yes'?>
<Relationships xmlns="http://schemas.openxmlformats.org/package/2006/relationships"><Relationship Id="rId1" Type="http://schemas.openxmlformats.org/officeDocument/2006/relationships/tags" Target="../tags/tag39.xml"/><Relationship Id="rId2" Type="http://schemas.openxmlformats.org/officeDocument/2006/relationships/slideMaster" Target="../slideMasters/slideMaster4.xml"/><Relationship Id="rId3" Type="http://schemas.openxmlformats.org/officeDocument/2006/relationships/oleObject" Target="../embeddings/oleObject32.bin"/><Relationship Id="rId4" Type="http://schemas.openxmlformats.org/officeDocument/2006/relationships/image" Target="../media/image46.emf"/><Relationship Id="rId5" Type="http://schemas.openxmlformats.org/officeDocument/2006/relationships/image" Target="../media/image2.png"/><Relationship Id="rId6" Type="http://schemas.openxmlformats.org/officeDocument/2006/relationships/image" Target="../media/image41.png"/><Relationship Id="rId7" Type="http://schemas.openxmlformats.org/officeDocument/2006/relationships/image" Target="../media/image42.svg"/></Relationships>
</file>

<file path=ppt/slideLayouts/_rels/slideLayout249.xml.rels><?xml version='1.0' encoding='UTF-8' standalone='yes'?>
<Relationships xmlns="http://schemas.openxmlformats.org/package/2006/relationships"><Relationship Id="rId1" Type="http://schemas.openxmlformats.org/officeDocument/2006/relationships/tags" Target="../tags/tag40.xml"/><Relationship Id="rId2" Type="http://schemas.openxmlformats.org/officeDocument/2006/relationships/slideMaster" Target="../slideMasters/slideMaster4.xml"/><Relationship Id="rId3" Type="http://schemas.openxmlformats.org/officeDocument/2006/relationships/oleObject" Target="../embeddings/oleObject33.bin"/><Relationship Id="rId4" Type="http://schemas.openxmlformats.org/officeDocument/2006/relationships/image" Target="../media/image46.emf"/><Relationship Id="rId5" Type="http://schemas.openxmlformats.org/officeDocument/2006/relationships/image" Target="../media/image2.png"/><Relationship Id="rId6" Type="http://schemas.openxmlformats.org/officeDocument/2006/relationships/image" Target="../media/image41.png"/><Relationship Id="rId7" Type="http://schemas.openxmlformats.org/officeDocument/2006/relationships/image" Target="../media/image42.sv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251.xml.rels><?xml version='1.0' encoding='UTF-8' standalone='yes'?>
<Relationships xmlns="http://schemas.openxmlformats.org/package/2006/relationships"><Relationship Id="rId1" Type="http://schemas.openxmlformats.org/officeDocument/2006/relationships/tags" Target="../tags/tag41.xml"/><Relationship Id="rId2" Type="http://schemas.openxmlformats.org/officeDocument/2006/relationships/slideMaster" Target="../slideMasters/slideMaster4.xml"/><Relationship Id="rId3" Type="http://schemas.openxmlformats.org/officeDocument/2006/relationships/oleObject" Target="../embeddings/oleObject34.bin"/><Relationship Id="rId4" Type="http://schemas.openxmlformats.org/officeDocument/2006/relationships/image" Target="../media/image46.emf"/><Relationship Id="rId5" Type="http://schemas.openxmlformats.org/officeDocument/2006/relationships/image" Target="../media/image2.png"/><Relationship Id="rId6" Type="http://schemas.openxmlformats.org/officeDocument/2006/relationships/image" Target="../media/image41.png"/><Relationship Id="rId7" Type="http://schemas.openxmlformats.org/officeDocument/2006/relationships/image" Target="../media/image42.svg"/></Relationships>
</file>

<file path=ppt/slideLayouts/_rels/slideLayout252.xml.rels><?xml version='1.0' encoding='UTF-8' standalone='yes'?>
<Relationships xmlns="http://schemas.openxmlformats.org/package/2006/relationships"><Relationship Id="rId1" Type="http://schemas.openxmlformats.org/officeDocument/2006/relationships/tags" Target="../tags/tag42.xml"/><Relationship Id="rId2" Type="http://schemas.openxmlformats.org/officeDocument/2006/relationships/slideMaster" Target="../slideMasters/slideMaster4.xml"/><Relationship Id="rId3" Type="http://schemas.openxmlformats.org/officeDocument/2006/relationships/oleObject" Target="../embeddings/oleObject35.bin"/><Relationship Id="rId4" Type="http://schemas.openxmlformats.org/officeDocument/2006/relationships/image" Target="../media/image46.emf"/><Relationship Id="rId5" Type="http://schemas.openxmlformats.org/officeDocument/2006/relationships/image" Target="../media/image2.png"/><Relationship Id="rId6" Type="http://schemas.openxmlformats.org/officeDocument/2006/relationships/image" Target="../media/image41.png"/><Relationship Id="rId7" Type="http://schemas.openxmlformats.org/officeDocument/2006/relationships/image" Target="../media/image42.svg"/></Relationships>
</file>

<file path=ppt/slideLayouts/_rels/slideLayout253.xml.rels><?xml version='1.0' encoding='UTF-8' standalone='yes'?>
<Relationships xmlns="http://schemas.openxmlformats.org/package/2006/relationships"><Relationship Id="rId1" Type="http://schemas.openxmlformats.org/officeDocument/2006/relationships/tags" Target="../tags/tag43.xml"/><Relationship Id="rId2" Type="http://schemas.openxmlformats.org/officeDocument/2006/relationships/slideMaster" Target="../slideMasters/slideMaster4.xml"/><Relationship Id="rId3" Type="http://schemas.openxmlformats.org/officeDocument/2006/relationships/oleObject" Target="../embeddings/oleObject36.bin"/><Relationship Id="rId4" Type="http://schemas.openxmlformats.org/officeDocument/2006/relationships/image" Target="../media/image46.emf"/><Relationship Id="rId5" Type="http://schemas.openxmlformats.org/officeDocument/2006/relationships/image" Target="../media/image2.png"/><Relationship Id="rId6" Type="http://schemas.openxmlformats.org/officeDocument/2006/relationships/image" Target="../media/image41.png"/><Relationship Id="rId7" Type="http://schemas.openxmlformats.org/officeDocument/2006/relationships/image" Target="../media/image42.svg"/></Relationships>
</file>

<file path=ppt/slideLayouts/_rels/slideLayout254.xml.rels><?xml version='1.0' encoding='UTF-8' standalone='yes'?>
<Relationships xmlns="http://schemas.openxmlformats.org/package/2006/relationships"><Relationship Id="rId1" Type="http://schemas.openxmlformats.org/officeDocument/2006/relationships/tags" Target="../tags/tag44.xml"/><Relationship Id="rId2" Type="http://schemas.openxmlformats.org/officeDocument/2006/relationships/slideMaster" Target="../slideMasters/slideMaster4.xml"/><Relationship Id="rId3" Type="http://schemas.openxmlformats.org/officeDocument/2006/relationships/oleObject" Target="../embeddings/oleObject37.bin"/><Relationship Id="rId4" Type="http://schemas.openxmlformats.org/officeDocument/2006/relationships/image" Target="../media/image46.emf"/><Relationship Id="rId5" Type="http://schemas.openxmlformats.org/officeDocument/2006/relationships/image" Target="../media/image2.png"/><Relationship Id="rId6" Type="http://schemas.openxmlformats.org/officeDocument/2006/relationships/image" Target="../media/image41.png"/><Relationship Id="rId7" Type="http://schemas.openxmlformats.org/officeDocument/2006/relationships/image" Target="../media/image42.svg"/></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1.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1.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257.xml.rels><?xml version='1.0' encoding='UTF-8' standalone='yes'?>
<Relationships xmlns="http://schemas.openxmlformats.org/package/2006/relationships"><Relationship Id="rId1" Type="http://schemas.openxmlformats.org/officeDocument/2006/relationships/tags" Target="../tags/tag45.xml"/><Relationship Id="rId2" Type="http://schemas.openxmlformats.org/officeDocument/2006/relationships/slideMaster" Target="../slideMasters/slideMaster4.xml"/><Relationship Id="rId3" Type="http://schemas.openxmlformats.org/officeDocument/2006/relationships/oleObject" Target="../embeddings/oleObject38.bin"/><Relationship Id="rId4" Type="http://schemas.openxmlformats.org/officeDocument/2006/relationships/image" Target="../media/image46.emf"/><Relationship Id="rId5" Type="http://schemas.openxmlformats.org/officeDocument/2006/relationships/image" Target="../media/image2.png"/><Relationship Id="rId6" Type="http://schemas.openxmlformats.org/officeDocument/2006/relationships/image" Target="../media/image41.png"/><Relationship Id="rId7" Type="http://schemas.openxmlformats.org/officeDocument/2006/relationships/image" Target="../media/image42.svg"/></Relationships>
</file>

<file path=ppt/slideLayouts/_rels/slideLayout258.xml.rels><?xml version='1.0' encoding='UTF-8' standalone='yes'?>
<Relationships xmlns="http://schemas.openxmlformats.org/package/2006/relationships"><Relationship Id="rId1" Type="http://schemas.openxmlformats.org/officeDocument/2006/relationships/tags" Target="../tags/tag46.xml"/><Relationship Id="rId2" Type="http://schemas.openxmlformats.org/officeDocument/2006/relationships/slideMaster" Target="../slideMasters/slideMaster4.xml"/><Relationship Id="rId3" Type="http://schemas.openxmlformats.org/officeDocument/2006/relationships/oleObject" Target="../embeddings/oleObject39.bin"/><Relationship Id="rId4" Type="http://schemas.openxmlformats.org/officeDocument/2006/relationships/image" Target="../media/image46.emf"/><Relationship Id="rId5" Type="http://schemas.openxmlformats.org/officeDocument/2006/relationships/image" Target="../media/image2.png"/><Relationship Id="rId6" Type="http://schemas.openxmlformats.org/officeDocument/2006/relationships/image" Target="../media/image41.png"/><Relationship Id="rId7" Type="http://schemas.openxmlformats.org/officeDocument/2006/relationships/image" Target="../media/image42.svg"/></Relationships>
</file>

<file path=ppt/slideLayouts/_rels/slideLayout259.xml.rels><?xml version='1.0' encoding='UTF-8' standalone='yes'?>
<Relationships xmlns="http://schemas.openxmlformats.org/package/2006/relationships"><Relationship Id="rId1" Type="http://schemas.openxmlformats.org/officeDocument/2006/relationships/tags" Target="../tags/tag47.xml"/><Relationship Id="rId2" Type="http://schemas.openxmlformats.org/officeDocument/2006/relationships/slideMaster" Target="../slideMasters/slideMaster4.xml"/><Relationship Id="rId3" Type="http://schemas.openxmlformats.org/officeDocument/2006/relationships/oleObject" Target="../embeddings/oleObject40.bin"/><Relationship Id="rId4" Type="http://schemas.openxmlformats.org/officeDocument/2006/relationships/image" Target="../media/image46.emf"/><Relationship Id="rId5" Type="http://schemas.openxmlformats.org/officeDocument/2006/relationships/image" Target="../media/image2.png"/><Relationship Id="rId6" Type="http://schemas.openxmlformats.org/officeDocument/2006/relationships/image" Target="../media/image41.png"/><Relationship Id="rId7" Type="http://schemas.openxmlformats.org/officeDocument/2006/relationships/image" Target="../media/image42.sv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1" Type="http://schemas.openxmlformats.org/officeDocument/2006/relationships/tags" Target="../tags/tag48.xml"/><Relationship Id="rId2" Type="http://schemas.openxmlformats.org/officeDocument/2006/relationships/slideMaster" Target="../slideMasters/slideMaster4.xml"/><Relationship Id="rId3" Type="http://schemas.openxmlformats.org/officeDocument/2006/relationships/oleObject" Target="../embeddings/oleObject41.bin"/><Relationship Id="rId4" Type="http://schemas.openxmlformats.org/officeDocument/2006/relationships/image" Target="../media/image46.emf"/><Relationship Id="rId5" Type="http://schemas.openxmlformats.org/officeDocument/2006/relationships/image" Target="../media/image2.png"/><Relationship Id="rId6" Type="http://schemas.openxmlformats.org/officeDocument/2006/relationships/image" Target="../media/image41.png"/><Relationship Id="rId7" Type="http://schemas.openxmlformats.org/officeDocument/2006/relationships/image" Target="../media/image42.svg"/></Relationships>
</file>

<file path=ppt/slideLayouts/_rels/slideLayout261.xml.rels><?xml version='1.0' encoding='UTF-8' standalone='yes'?>
<Relationships xmlns="http://schemas.openxmlformats.org/package/2006/relationships"><Relationship Id="rId1" Type="http://schemas.openxmlformats.org/officeDocument/2006/relationships/tags" Target="../tags/tag49.xml"/><Relationship Id="rId2" Type="http://schemas.openxmlformats.org/officeDocument/2006/relationships/slideMaster" Target="../slideMasters/slideMaster4.xml"/><Relationship Id="rId3" Type="http://schemas.openxmlformats.org/officeDocument/2006/relationships/oleObject" Target="../embeddings/oleObject42.bin"/><Relationship Id="rId4" Type="http://schemas.openxmlformats.org/officeDocument/2006/relationships/image" Target="../media/image46.emf"/><Relationship Id="rId5" Type="http://schemas.openxmlformats.org/officeDocument/2006/relationships/image" Target="../media/image2.png"/><Relationship Id="rId6" Type="http://schemas.openxmlformats.org/officeDocument/2006/relationships/image" Target="../media/image41.png"/><Relationship Id="rId7" Type="http://schemas.openxmlformats.org/officeDocument/2006/relationships/image" Target="../media/image42.svg"/></Relationships>
</file>

<file path=ppt/slideLayouts/_rels/slideLayout262.xml.rels><?xml version='1.0' encoding='UTF-8' standalone='yes'?>
<Relationships xmlns="http://schemas.openxmlformats.org/package/2006/relationships"><Relationship Id="rId1" Type="http://schemas.openxmlformats.org/officeDocument/2006/relationships/tags" Target="../tags/tag50.xml"/><Relationship Id="rId2" Type="http://schemas.openxmlformats.org/officeDocument/2006/relationships/slideMaster" Target="../slideMasters/slideMaster4.xml"/><Relationship Id="rId3" Type="http://schemas.openxmlformats.org/officeDocument/2006/relationships/oleObject" Target="../embeddings/oleObject43.bin"/><Relationship Id="rId4" Type="http://schemas.openxmlformats.org/officeDocument/2006/relationships/image" Target="../media/image46.emf"/><Relationship Id="rId5" Type="http://schemas.openxmlformats.org/officeDocument/2006/relationships/image" Target="../media/image2.png"/><Relationship Id="rId6" Type="http://schemas.openxmlformats.org/officeDocument/2006/relationships/image" Target="../media/image41.png"/><Relationship Id="rId7" Type="http://schemas.openxmlformats.org/officeDocument/2006/relationships/image" Target="../media/image42.svg"/></Relationships>
</file>

<file path=ppt/slideLayouts/_rels/slideLayout263.xml.rels><?xml version='1.0' encoding='UTF-8' standalone='yes'?>
<Relationships xmlns="http://schemas.openxmlformats.org/package/2006/relationships"><Relationship Id="rId1" Type="http://schemas.openxmlformats.org/officeDocument/2006/relationships/tags" Target="../tags/tag51.xml"/><Relationship Id="rId2" Type="http://schemas.openxmlformats.org/officeDocument/2006/relationships/slideMaster" Target="../slideMasters/slideMaster4.xml"/><Relationship Id="rId3" Type="http://schemas.openxmlformats.org/officeDocument/2006/relationships/oleObject" Target="../embeddings/oleObject44.bin"/><Relationship Id="rId4" Type="http://schemas.openxmlformats.org/officeDocument/2006/relationships/image" Target="../media/image46.emf"/><Relationship Id="rId5" Type="http://schemas.openxmlformats.org/officeDocument/2006/relationships/image" Target="../media/image31.png"/></Relationships>
</file>

<file path=ppt/slideLayouts/_rels/slideLayout264.xml.rels><?xml version='1.0' encoding='UTF-8' standalone='yes'?>
<Relationships xmlns="http://schemas.openxmlformats.org/package/2006/relationships"><Relationship Id="rId1" Type="http://schemas.openxmlformats.org/officeDocument/2006/relationships/tags" Target="../tags/tag52.xml"/><Relationship Id="rId2" Type="http://schemas.openxmlformats.org/officeDocument/2006/relationships/slideMaster" Target="../slideMasters/slideMaster4.xml"/><Relationship Id="rId3" Type="http://schemas.openxmlformats.org/officeDocument/2006/relationships/oleObject" Target="../embeddings/oleObject45.bin"/><Relationship Id="rId4" Type="http://schemas.openxmlformats.org/officeDocument/2006/relationships/image" Target="../media/image46.emf"/><Relationship Id="rId5" Type="http://schemas.openxmlformats.org/officeDocument/2006/relationships/image" Target="../media/image2.png"/><Relationship Id="rId6" Type="http://schemas.openxmlformats.org/officeDocument/2006/relationships/image" Target="../media/image41.png"/><Relationship Id="rId7" Type="http://schemas.openxmlformats.org/officeDocument/2006/relationships/image" Target="../media/image42.svg"/></Relationships>
</file>

<file path=ppt/slideLayouts/_rels/slideLayout265.xml.rels><?xml version='1.0' encoding='UTF-8' standalone='yes'?>
<Relationships xmlns="http://schemas.openxmlformats.org/package/2006/relationships"><Relationship Id="rId1" Type="http://schemas.openxmlformats.org/officeDocument/2006/relationships/tags" Target="../tags/tag53.xml"/><Relationship Id="rId2" Type="http://schemas.openxmlformats.org/officeDocument/2006/relationships/slideMaster" Target="../slideMasters/slideMaster4.xml"/><Relationship Id="rId3" Type="http://schemas.openxmlformats.org/officeDocument/2006/relationships/oleObject" Target="../embeddings/oleObject46.bin"/><Relationship Id="rId4" Type="http://schemas.openxmlformats.org/officeDocument/2006/relationships/image" Target="../media/image46.emf"/><Relationship Id="rId5" Type="http://schemas.openxmlformats.org/officeDocument/2006/relationships/image" Target="../media/image2.png"/><Relationship Id="rId6" Type="http://schemas.openxmlformats.org/officeDocument/2006/relationships/image" Target="../media/image41.png"/><Relationship Id="rId7" Type="http://schemas.openxmlformats.org/officeDocument/2006/relationships/image" Target="../media/image42.svg"/></Relationships>
</file>

<file path=ppt/slideLayouts/_rels/slideLayout266.xml.rels><?xml version='1.0' encoding='UTF-8' standalone='yes'?>
<Relationships xmlns="http://schemas.openxmlformats.org/package/2006/relationships"><Relationship Id="rId1" Type="http://schemas.openxmlformats.org/officeDocument/2006/relationships/tags" Target="../tags/tag54.xml"/><Relationship Id="rId2" Type="http://schemas.openxmlformats.org/officeDocument/2006/relationships/slideMaster" Target="../slideMasters/slideMaster4.xml"/><Relationship Id="rId3" Type="http://schemas.openxmlformats.org/officeDocument/2006/relationships/oleObject" Target="../embeddings/oleObject47.bin"/><Relationship Id="rId4" Type="http://schemas.openxmlformats.org/officeDocument/2006/relationships/image" Target="../media/image46.emf"/><Relationship Id="rId5" Type="http://schemas.openxmlformats.org/officeDocument/2006/relationships/image" Target="../media/image2.png"/><Relationship Id="rId6" Type="http://schemas.openxmlformats.org/officeDocument/2006/relationships/image" Target="../media/image41.png"/><Relationship Id="rId7" Type="http://schemas.openxmlformats.org/officeDocument/2006/relationships/image" Target="../media/image42.svg"/></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4.png"/><Relationship Id="rId3" Type="http://schemas.openxmlformats.org/officeDocument/2006/relationships/image" Target="../media/image31.png"/><Relationship Id="rId4" Type="http://schemas.openxmlformats.org/officeDocument/2006/relationships/image" Target="../media/image49.png"/><Relationship Id="rId5" Type="http://schemas.openxmlformats.org/officeDocument/2006/relationships/image" Target="../media/image50.svg"/></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5.png"/><Relationship Id="rId3" Type="http://schemas.openxmlformats.org/officeDocument/2006/relationships/image" Target="../media/image2.png"/><Relationship Id="rId4" Type="http://schemas.openxmlformats.org/officeDocument/2006/relationships/image" Target="../media/image41.png"/><Relationship Id="rId5" Type="http://schemas.openxmlformats.org/officeDocument/2006/relationships/image" Target="../media/image42.svg"/></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 Id="rId3" Type="http://schemas.openxmlformats.org/officeDocument/2006/relationships/image" Target="../media/image66.jpeg"/><Relationship Id="rId4" Type="http://schemas.openxmlformats.org/officeDocument/2006/relationships/image" Target="../media/image67.jpeg"/><Relationship Id="rId5" Type="http://schemas.openxmlformats.org/officeDocument/2006/relationships/image" Target="../media/image41.png"/><Relationship Id="rId6" Type="http://schemas.openxmlformats.org/officeDocument/2006/relationships/image" Target="../media/image42.svg"/></Relationships>
</file>

<file path=ppt/slideLayouts/_rels/slideLayout27.xml.rels><?xml version='1.0' encoding='UTF-8' standalone='yes'?>
<Relationships xmlns="http://schemas.openxmlformats.org/package/2006/relationships"><Relationship Id="rId1" Type="http://schemas.openxmlformats.org/officeDocument/2006/relationships/tags" Target="../tags/tag4.xml"/><Relationship Id="rId2" Type="http://schemas.openxmlformats.org/officeDocument/2006/relationships/slideMaster" Target="../slideMasters/slideMaster1.xml"/><Relationship Id="rId3" Type="http://schemas.openxmlformats.org/officeDocument/2006/relationships/oleObject" Target="../embeddings/oleObject3.bin"/><Relationship Id="rId4" Type="http://schemas.openxmlformats.org/officeDocument/2006/relationships/image" Target="../media/image29.emf"/></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1.png"/><Relationship Id="rId3" Type="http://schemas.openxmlformats.org/officeDocument/2006/relationships/image" Target="../media/image49.png"/><Relationship Id="rId4" Type="http://schemas.openxmlformats.org/officeDocument/2006/relationships/image" Target="../media/image50.svg"/></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1.png"/><Relationship Id="rId3" Type="http://schemas.openxmlformats.org/officeDocument/2006/relationships/image" Target="../media/image49.png"/><Relationship Id="rId4" Type="http://schemas.openxmlformats.org/officeDocument/2006/relationships/image" Target="../media/image50.svg"/></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1.png"/><Relationship Id="rId3" Type="http://schemas.openxmlformats.org/officeDocument/2006/relationships/image" Target="../media/image49.png"/><Relationship Id="rId4" Type="http://schemas.openxmlformats.org/officeDocument/2006/relationships/image" Target="../media/image50.svg"/></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1.png"/><Relationship Id="rId3" Type="http://schemas.openxmlformats.org/officeDocument/2006/relationships/image" Target="../media/image49.png"/><Relationship Id="rId4" Type="http://schemas.openxmlformats.org/officeDocument/2006/relationships/image" Target="../media/image50.svg"/></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1.png"/><Relationship Id="rId3" Type="http://schemas.openxmlformats.org/officeDocument/2006/relationships/image" Target="../media/image49.png"/><Relationship Id="rId4" Type="http://schemas.openxmlformats.org/officeDocument/2006/relationships/image" Target="../media/image50.svg"/></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3.png"/><Relationship Id="rId3" Type="http://schemas.openxmlformats.org/officeDocument/2006/relationships/image" Target="../media/image7.png"/><Relationship Id="rId4" Type="http://schemas.openxmlformats.org/officeDocument/2006/relationships/image" Target="../media/image41.png"/><Relationship Id="rId5" Type="http://schemas.openxmlformats.org/officeDocument/2006/relationships/image" Target="../media/image42.svg"/></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8.png"/><Relationship Id="rId3" Type="http://schemas.openxmlformats.org/officeDocument/2006/relationships/image" Target="../media/image48.png"/><Relationship Id="rId4" Type="http://schemas.openxmlformats.org/officeDocument/2006/relationships/image" Target="../media/image49.png"/><Relationship Id="rId5" Type="http://schemas.openxmlformats.org/officeDocument/2006/relationships/image" Target="../media/image50.sv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9.png"/><Relationship Id="rId3" Type="http://schemas.openxmlformats.org/officeDocument/2006/relationships/image" Target="../media/image53.png"/><Relationship Id="rId4" Type="http://schemas.openxmlformats.org/officeDocument/2006/relationships/image" Target="../media/image7.png"/><Relationship Id="rId5" Type="http://schemas.openxmlformats.org/officeDocument/2006/relationships/image" Target="../media/image41.png"/><Relationship Id="rId6" Type="http://schemas.openxmlformats.org/officeDocument/2006/relationships/image" Target="../media/image42.svg"/></Relationships>
</file>

<file path=ppt/slideLayouts/_rels/slideLayout281.xml.rels><?xml version='1.0' encoding='UTF-8' standalone='yes'?>
<Relationships xmlns="http://schemas.openxmlformats.org/package/2006/relationships"><Relationship Id="rId1" Type="http://schemas.openxmlformats.org/officeDocument/2006/relationships/tags" Target="../tags/tag55.xml"/><Relationship Id="rId2" Type="http://schemas.openxmlformats.org/officeDocument/2006/relationships/slideMaster" Target="../slideMasters/slideMaster4.xml"/><Relationship Id="rId3" Type="http://schemas.openxmlformats.org/officeDocument/2006/relationships/oleObject" Target="../embeddings/oleObject48.bin"/><Relationship Id="rId4" Type="http://schemas.openxmlformats.org/officeDocument/2006/relationships/image" Target="../media/image46.emf"/><Relationship Id="rId5" Type="http://schemas.openxmlformats.org/officeDocument/2006/relationships/image" Target="../media/image31.png"/><Relationship Id="rId6" Type="http://schemas.openxmlformats.org/officeDocument/2006/relationships/image" Target="../media/image49.png"/><Relationship Id="rId7" Type="http://schemas.openxmlformats.org/officeDocument/2006/relationships/image" Target="../media/image50.svg"/></Relationships>
</file>

<file path=ppt/slideLayouts/_rels/slideLayout282.xml.rels><?xml version='1.0' encoding='UTF-8' standalone='yes'?>
<Relationships xmlns="http://schemas.openxmlformats.org/package/2006/relationships"><Relationship Id="rId1" Type="http://schemas.openxmlformats.org/officeDocument/2006/relationships/tags" Target="../tags/tag56.xml"/><Relationship Id="rId2" Type="http://schemas.openxmlformats.org/officeDocument/2006/relationships/slideMaster" Target="../slideMasters/slideMaster4.xml"/><Relationship Id="rId3" Type="http://schemas.openxmlformats.org/officeDocument/2006/relationships/oleObject" Target="../embeddings/oleObject49.bin"/><Relationship Id="rId4" Type="http://schemas.openxmlformats.org/officeDocument/2006/relationships/image" Target="../media/image46.emf"/><Relationship Id="rId5" Type="http://schemas.openxmlformats.org/officeDocument/2006/relationships/image" Target="../media/image2.png"/></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8.png"/><Relationship Id="rId3" Type="http://schemas.openxmlformats.org/officeDocument/2006/relationships/image" Target="../media/image4.png"/><Relationship Id="rId4" Type="http://schemas.openxmlformats.org/officeDocument/2006/relationships/image" Target="../media/image5.svg"/><Relationship Id="rId5" Type="http://schemas.openxmlformats.org/officeDocument/2006/relationships/image" Target="../media/image49.png"/><Relationship Id="rId6" Type="http://schemas.openxmlformats.org/officeDocument/2006/relationships/image" Target="../media/image50.svg"/></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1.png"/><Relationship Id="rId3" Type="http://schemas.openxmlformats.org/officeDocument/2006/relationships/image" Target="../media/image48.png"/><Relationship Id="rId4" Type="http://schemas.openxmlformats.org/officeDocument/2006/relationships/image" Target="../media/image7.png"/><Relationship Id="rId5" Type="http://schemas.openxmlformats.org/officeDocument/2006/relationships/image" Target="../media/image49.png"/><Relationship Id="rId6" Type="http://schemas.openxmlformats.org/officeDocument/2006/relationships/image" Target="../media/image50.svg"/></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2.png"/><Relationship Id="rId3" Type="http://schemas.openxmlformats.org/officeDocument/2006/relationships/image" Target="../media/image48.png"/><Relationship Id="rId4" Type="http://schemas.openxmlformats.org/officeDocument/2006/relationships/image" Target="../media/image7.png"/><Relationship Id="rId5" Type="http://schemas.openxmlformats.org/officeDocument/2006/relationships/image" Target="../media/image49.png"/><Relationship Id="rId6" Type="http://schemas.openxmlformats.org/officeDocument/2006/relationships/image" Target="../media/image50.svg"/></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8.png"/><Relationship Id="rId3" Type="http://schemas.openxmlformats.org/officeDocument/2006/relationships/image" Target="../media/image16.png"/><Relationship Id="rId4" Type="http://schemas.openxmlformats.org/officeDocument/2006/relationships/image" Target="../media/image17.svg"/><Relationship Id="rId5" Type="http://schemas.openxmlformats.org/officeDocument/2006/relationships/image" Target="../media/image49.png"/><Relationship Id="rId6" Type="http://schemas.openxmlformats.org/officeDocument/2006/relationships/image" Target="../media/image50.svg"/></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8.png"/><Relationship Id="rId3" Type="http://schemas.openxmlformats.org/officeDocument/2006/relationships/image" Target="../media/image49.png"/><Relationship Id="rId4" Type="http://schemas.openxmlformats.org/officeDocument/2006/relationships/image" Target="../media/image50.svg"/></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3.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4.png"/><Relationship Id="rId3" Type="http://schemas.openxmlformats.org/officeDocument/2006/relationships/image" Target="../media/image31.png"/><Relationship Id="rId4" Type="http://schemas.openxmlformats.org/officeDocument/2006/relationships/image" Target="../media/image49.png"/><Relationship Id="rId5" Type="http://schemas.openxmlformats.org/officeDocument/2006/relationships/image" Target="../media/image50.svg"/></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5.png"/><Relationship Id="rId3" Type="http://schemas.openxmlformats.org/officeDocument/2006/relationships/image" Target="../media/image31.png"/><Relationship Id="rId4" Type="http://schemas.openxmlformats.org/officeDocument/2006/relationships/image" Target="../media/image49.png"/><Relationship Id="rId5" Type="http://schemas.openxmlformats.org/officeDocument/2006/relationships/image" Target="../media/image50.svg"/></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6.png"/><Relationship Id="rId3" Type="http://schemas.openxmlformats.org/officeDocument/2006/relationships/image" Target="../media/image31.png"/><Relationship Id="rId4" Type="http://schemas.openxmlformats.org/officeDocument/2006/relationships/image" Target="../media/image49.png"/><Relationship Id="rId5" Type="http://schemas.openxmlformats.org/officeDocument/2006/relationships/image" Target="../media/image50.svg"/></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7.png"/><Relationship Id="rId3" Type="http://schemas.openxmlformats.org/officeDocument/2006/relationships/image" Target="../media/image31.png"/><Relationship Id="rId4" Type="http://schemas.openxmlformats.org/officeDocument/2006/relationships/image" Target="../media/image49.png"/><Relationship Id="rId5" Type="http://schemas.openxmlformats.org/officeDocument/2006/relationships/image" Target="../media/image50.svg"/></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8.png"/><Relationship Id="rId3" Type="http://schemas.openxmlformats.org/officeDocument/2006/relationships/image" Target="../media/image31.png"/><Relationship Id="rId4" Type="http://schemas.openxmlformats.org/officeDocument/2006/relationships/image" Target="../media/image49.png"/><Relationship Id="rId5" Type="http://schemas.openxmlformats.org/officeDocument/2006/relationships/image" Target="../media/image50.svg"/></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9.png"/><Relationship Id="rId3" Type="http://schemas.openxmlformats.org/officeDocument/2006/relationships/image" Target="../media/image31.png"/><Relationship Id="rId4" Type="http://schemas.openxmlformats.org/officeDocument/2006/relationships/image" Target="../media/image49.png"/><Relationship Id="rId5" Type="http://schemas.openxmlformats.org/officeDocument/2006/relationships/image" Target="../media/image50.svg"/></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0.png"/><Relationship Id="rId3" Type="http://schemas.openxmlformats.org/officeDocument/2006/relationships/image" Target="../media/image31.png"/><Relationship Id="rId4" Type="http://schemas.openxmlformats.org/officeDocument/2006/relationships/image" Target="../media/image49.png"/><Relationship Id="rId5" Type="http://schemas.openxmlformats.org/officeDocument/2006/relationships/image" Target="../media/image50.svg"/></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1.png"/><Relationship Id="rId3" Type="http://schemas.openxmlformats.org/officeDocument/2006/relationships/image" Target="../media/image31.png"/><Relationship Id="rId4" Type="http://schemas.openxmlformats.org/officeDocument/2006/relationships/image" Target="../media/image49.png"/><Relationship Id="rId5" Type="http://schemas.openxmlformats.org/officeDocument/2006/relationships/image" Target="../media/image50.svg"/></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1.png"/><Relationship Id="rId3" Type="http://schemas.openxmlformats.org/officeDocument/2006/relationships/image" Target="../media/image49.png"/><Relationship Id="rId4" Type="http://schemas.openxmlformats.org/officeDocument/2006/relationships/image" Target="../media/image50.sv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eg"/><Relationship Id="rId3" Type="http://schemas.openxmlformats.org/officeDocument/2006/relationships/image" Target="../media/image9.png"/><Relationship Id="rId4" Type="http://schemas.openxmlformats.org/officeDocument/2006/relationships/image" Target="../media/image7.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0.png"/></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2.png"/><Relationship Id="rId3" Type="http://schemas.openxmlformats.org/officeDocument/2006/relationships/image" Target="../media/image31.png"/><Relationship Id="rId4" Type="http://schemas.openxmlformats.org/officeDocument/2006/relationships/image" Target="../media/image49.png"/><Relationship Id="rId5" Type="http://schemas.openxmlformats.org/officeDocument/2006/relationships/image" Target="../media/image50.svg"/></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3.jpeg"/><Relationship Id="rId3" Type="http://schemas.openxmlformats.org/officeDocument/2006/relationships/image" Target="../media/image2.png"/><Relationship Id="rId4" Type="http://schemas.openxmlformats.org/officeDocument/2006/relationships/image" Target="../media/image41.png"/><Relationship Id="rId5" Type="http://schemas.openxmlformats.org/officeDocument/2006/relationships/image" Target="../media/image42.svg"/></Relationships>
</file>

<file path=ppt/slideLayouts/_rels/slideLayout302.xml.rels><?xml version='1.0' encoding='UTF-8' standalone='yes'?>
<Relationships xmlns="http://schemas.openxmlformats.org/package/2006/relationships"><Relationship Id="rId1" Type="http://schemas.openxmlformats.org/officeDocument/2006/relationships/tags" Target="../tags/tag58.xml"/><Relationship Id="rId2" Type="http://schemas.openxmlformats.org/officeDocument/2006/relationships/slideMaster" Target="../slideMasters/slideMaster5.xml"/><Relationship Id="rId3" Type="http://schemas.openxmlformats.org/officeDocument/2006/relationships/oleObject" Target="../embeddings/oleObject51.bin"/><Relationship Id="rId4" Type="http://schemas.openxmlformats.org/officeDocument/2006/relationships/image" Target="../media/image46.emf"/><Relationship Id="rId5" Type="http://schemas.openxmlformats.org/officeDocument/2006/relationships/image" Target="../media/image2.png"/><Relationship Id="rId6" Type="http://schemas.openxmlformats.org/officeDocument/2006/relationships/image" Target="../media/image41.png"/><Relationship Id="rId7" Type="http://schemas.openxmlformats.org/officeDocument/2006/relationships/image" Target="../media/image42.svg"/></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1.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1.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1.png"/></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4.png"/><Relationship Id="rId3" Type="http://schemas.openxmlformats.org/officeDocument/2006/relationships/image" Target="../media/image31.png"/><Relationship Id="rId4" Type="http://schemas.openxmlformats.org/officeDocument/2006/relationships/image" Target="../media/image49.png"/><Relationship Id="rId5" Type="http://schemas.openxmlformats.org/officeDocument/2006/relationships/image" Target="../media/image50.sv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5.png"/><Relationship Id="rId3" Type="http://schemas.openxmlformats.org/officeDocument/2006/relationships/image" Target="../media/image2.png"/><Relationship Id="rId4" Type="http://schemas.openxmlformats.org/officeDocument/2006/relationships/image" Target="../media/image41.png"/><Relationship Id="rId5" Type="http://schemas.openxmlformats.org/officeDocument/2006/relationships/image" Target="../media/image42.svg"/></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 Id="rId3" Type="http://schemas.openxmlformats.org/officeDocument/2006/relationships/image" Target="../media/image66.jpeg"/><Relationship Id="rId4" Type="http://schemas.openxmlformats.org/officeDocument/2006/relationships/image" Target="../media/image67.jpeg"/><Relationship Id="rId5" Type="http://schemas.openxmlformats.org/officeDocument/2006/relationships/image" Target="../media/image41.png"/><Relationship Id="rId6" Type="http://schemas.openxmlformats.org/officeDocument/2006/relationships/image" Target="../media/image42.svg"/></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1.png"/><Relationship Id="rId3" Type="http://schemas.openxmlformats.org/officeDocument/2006/relationships/image" Target="../media/image49.png"/><Relationship Id="rId4" Type="http://schemas.openxmlformats.org/officeDocument/2006/relationships/image" Target="../media/image50.svg"/></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1.png"/><Relationship Id="rId3" Type="http://schemas.openxmlformats.org/officeDocument/2006/relationships/image" Target="../media/image49.png"/><Relationship Id="rId4" Type="http://schemas.openxmlformats.org/officeDocument/2006/relationships/image" Target="../media/image50.svg"/></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1.png"/><Relationship Id="rId3" Type="http://schemas.openxmlformats.org/officeDocument/2006/relationships/image" Target="../media/image49.png"/><Relationship Id="rId4" Type="http://schemas.openxmlformats.org/officeDocument/2006/relationships/image" Target="../media/image50.svg"/></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1.png"/><Relationship Id="rId3" Type="http://schemas.openxmlformats.org/officeDocument/2006/relationships/image" Target="../media/image49.png"/><Relationship Id="rId4" Type="http://schemas.openxmlformats.org/officeDocument/2006/relationships/image" Target="../media/image50.svg"/></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1.png"/><Relationship Id="rId3" Type="http://schemas.openxmlformats.org/officeDocument/2006/relationships/image" Target="../media/image49.png"/><Relationship Id="rId4" Type="http://schemas.openxmlformats.org/officeDocument/2006/relationships/image" Target="../media/image50.sv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3.png"/><Relationship Id="rId3" Type="http://schemas.openxmlformats.org/officeDocument/2006/relationships/image" Target="../media/image7.png"/><Relationship Id="rId4" Type="http://schemas.openxmlformats.org/officeDocument/2006/relationships/image" Target="../media/image41.png"/><Relationship Id="rId5" Type="http://schemas.openxmlformats.org/officeDocument/2006/relationships/image" Target="../media/image42.svg"/></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8.png"/><Relationship Id="rId3" Type="http://schemas.openxmlformats.org/officeDocument/2006/relationships/image" Target="../media/image48.png"/><Relationship Id="rId4" Type="http://schemas.openxmlformats.org/officeDocument/2006/relationships/image" Target="../media/image49.png"/><Relationship Id="rId5" Type="http://schemas.openxmlformats.org/officeDocument/2006/relationships/image" Target="../media/image50.svg"/></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9.png"/><Relationship Id="rId3" Type="http://schemas.openxmlformats.org/officeDocument/2006/relationships/image" Target="../media/image53.png"/><Relationship Id="rId4" Type="http://schemas.openxmlformats.org/officeDocument/2006/relationships/image" Target="../media/image7.png"/><Relationship Id="rId5" Type="http://schemas.openxmlformats.org/officeDocument/2006/relationships/image" Target="../media/image41.png"/><Relationship Id="rId6" Type="http://schemas.openxmlformats.org/officeDocument/2006/relationships/image" Target="../media/image42.svg"/></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1.png"/><Relationship Id="rId3" Type="http://schemas.openxmlformats.org/officeDocument/2006/relationships/image" Target="../media/image49.png"/><Relationship Id="rId4" Type="http://schemas.openxmlformats.org/officeDocument/2006/relationships/image" Target="../media/image50.svg"/></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6.xml.rels><?xml version='1.0' encoding='UTF-8' standalone='yes'?>
<Relationships xmlns="http://schemas.openxmlformats.org/package/2006/relationships"><Relationship Id="rId1" Type="http://schemas.openxmlformats.org/officeDocument/2006/relationships/tags" Target="../tags/tag59.xml"/><Relationship Id="rId2" Type="http://schemas.openxmlformats.org/officeDocument/2006/relationships/tags" Target="../tags/tag60.xml"/><Relationship Id="rId3" Type="http://schemas.openxmlformats.org/officeDocument/2006/relationships/slideMaster" Target="../slideMasters/slideMaster5.xml"/><Relationship Id="rId4" Type="http://schemas.openxmlformats.org/officeDocument/2006/relationships/oleObject" Target="../embeddings/oleObject52.bin"/><Relationship Id="rId5" Type="http://schemas.openxmlformats.org/officeDocument/2006/relationships/image" Target="../media/image45.emf"/></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8.xml.rels><?xml version='1.0' encoding='UTF-8' standalone='yes'?>
<Relationships xmlns="http://schemas.openxmlformats.org/package/2006/relationships"><Relationship Id="rId1" Type="http://schemas.openxmlformats.org/officeDocument/2006/relationships/tags" Target="../tags/tag61.xml"/><Relationship Id="rId2" Type="http://schemas.openxmlformats.org/officeDocument/2006/relationships/tags" Target="../tags/tag62.xml"/><Relationship Id="rId3" Type="http://schemas.openxmlformats.org/officeDocument/2006/relationships/slideMaster" Target="../slideMasters/slideMaster5.xml"/><Relationship Id="rId4" Type="http://schemas.openxmlformats.org/officeDocument/2006/relationships/oleObject" Target="../embeddings/oleObject53.bin"/><Relationship Id="rId5" Type="http://schemas.openxmlformats.org/officeDocument/2006/relationships/image" Target="../media/image44.emf"/></Relationships>
</file>

<file path=ppt/slideLayouts/_rels/slideLayout349.xml.rels><?xml version='1.0' encoding='UTF-8' standalone='yes'?>
<Relationships xmlns="http://schemas.openxmlformats.org/package/2006/relationships"><Relationship Id="rId1" Type="http://schemas.openxmlformats.org/officeDocument/2006/relationships/tags" Target="../tags/tag63.xml"/><Relationship Id="rId2" Type="http://schemas.openxmlformats.org/officeDocument/2006/relationships/tags" Target="../tags/tag64.xml"/><Relationship Id="rId3" Type="http://schemas.openxmlformats.org/officeDocument/2006/relationships/slideMaster" Target="../slideMasters/slideMaster5.xml"/><Relationship Id="rId4" Type="http://schemas.openxmlformats.org/officeDocument/2006/relationships/oleObject" Target="../embeddings/oleObject54.bin"/><Relationship Id="rId5" Type="http://schemas.openxmlformats.org/officeDocument/2006/relationships/image" Target="../media/image44.emf"/></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0.xml.rels><?xml version='1.0' encoding='UTF-8' standalone='yes'?>
<Relationships xmlns="http://schemas.openxmlformats.org/package/2006/relationships"><Relationship Id="rId1" Type="http://schemas.openxmlformats.org/officeDocument/2006/relationships/tags" Target="../tags/tag65.xml"/><Relationship Id="rId2" Type="http://schemas.openxmlformats.org/officeDocument/2006/relationships/tags" Target="../tags/tag66.xml"/><Relationship Id="rId3" Type="http://schemas.openxmlformats.org/officeDocument/2006/relationships/slideMaster" Target="../slideMasters/slideMaster5.xml"/><Relationship Id="rId4" Type="http://schemas.openxmlformats.org/officeDocument/2006/relationships/oleObject" Target="../embeddings/oleObject55.bin"/><Relationship Id="rId5" Type="http://schemas.openxmlformats.org/officeDocument/2006/relationships/image" Target="../media/image46.emf"/></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3.xml.rels><?xml version='1.0' encoding='UTF-8' standalone='yes'?>
<Relationships xmlns="http://schemas.openxmlformats.org/package/2006/relationships"><Relationship Id="rId1" Type="http://schemas.openxmlformats.org/officeDocument/2006/relationships/tags" Target="../tags/tag67.xml"/><Relationship Id="rId2" Type="http://schemas.openxmlformats.org/officeDocument/2006/relationships/tags" Target="../tags/tag68.xml"/><Relationship Id="rId3" Type="http://schemas.openxmlformats.org/officeDocument/2006/relationships/slideMaster" Target="../slideMasters/slideMaster5.xml"/><Relationship Id="rId4" Type="http://schemas.openxmlformats.org/officeDocument/2006/relationships/oleObject" Target="../embeddings/oleObject56.bin"/><Relationship Id="rId5" Type="http://schemas.openxmlformats.org/officeDocument/2006/relationships/image" Target="../media/image29.emf"/></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5.xml.rels><?xml version='1.0' encoding='UTF-8' standalone='yes'?>
<Relationships xmlns="http://schemas.openxmlformats.org/package/2006/relationships"><Relationship Id="rId1" Type="http://schemas.openxmlformats.org/officeDocument/2006/relationships/tags" Target="../tags/tag69.xml"/><Relationship Id="rId2" Type="http://schemas.openxmlformats.org/officeDocument/2006/relationships/tags" Target="../tags/tag70.xml"/><Relationship Id="rId3" Type="http://schemas.openxmlformats.org/officeDocument/2006/relationships/slideMaster" Target="../slideMasters/slideMaster5.xml"/><Relationship Id="rId4" Type="http://schemas.openxmlformats.org/officeDocument/2006/relationships/oleObject" Target="../embeddings/oleObject57.bin"/><Relationship Id="rId5" Type="http://schemas.openxmlformats.org/officeDocument/2006/relationships/image" Target="../media/image45.emf"/></Relationships>
</file>

<file path=ppt/slideLayouts/_rels/slideLayout356.xml.rels><?xml version='1.0' encoding='UTF-8' standalone='yes'?>
<Relationships xmlns="http://schemas.openxmlformats.org/package/2006/relationships"><Relationship Id="rId1" Type="http://schemas.openxmlformats.org/officeDocument/2006/relationships/tags" Target="../tags/tag71.xml"/><Relationship Id="rId2" Type="http://schemas.openxmlformats.org/officeDocument/2006/relationships/tags" Target="../tags/tag72.xml"/><Relationship Id="rId3" Type="http://schemas.openxmlformats.org/officeDocument/2006/relationships/slideMaster" Target="../slideMasters/slideMaster5.xml"/><Relationship Id="rId4" Type="http://schemas.openxmlformats.org/officeDocument/2006/relationships/oleObject" Target="../embeddings/oleObject58.bin"/><Relationship Id="rId5" Type="http://schemas.openxmlformats.org/officeDocument/2006/relationships/image" Target="../media/image70.emf"/><Relationship Id="rId6" Type="http://schemas.openxmlformats.org/officeDocument/2006/relationships/image" Target="../media/image71.png"/></Relationships>
</file>

<file path=ppt/slideLayouts/_rels/slideLayout357.xml.rels><?xml version='1.0' encoding='UTF-8' standalone='yes'?>
<Relationships xmlns="http://schemas.openxmlformats.org/package/2006/relationships"><Relationship Id="rId1" Type="http://schemas.openxmlformats.org/officeDocument/2006/relationships/tags" Target="../tags/tag73.xml"/><Relationship Id="rId2" Type="http://schemas.openxmlformats.org/officeDocument/2006/relationships/tags" Target="../tags/tag74.xml"/><Relationship Id="rId3" Type="http://schemas.openxmlformats.org/officeDocument/2006/relationships/slideMaster" Target="../slideMasters/slideMaster5.xml"/><Relationship Id="rId4" Type="http://schemas.openxmlformats.org/officeDocument/2006/relationships/oleObject" Target="../embeddings/oleObject59.bin"/><Relationship Id="rId5" Type="http://schemas.openxmlformats.org/officeDocument/2006/relationships/image" Target="../media/image46.emf"/></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9.xml.rels><?xml version='1.0' encoding='UTF-8' standalone='yes'?>
<Relationships xmlns="http://schemas.openxmlformats.org/package/2006/relationships"><Relationship Id="rId1" Type="http://schemas.openxmlformats.org/officeDocument/2006/relationships/tags" Target="../tags/tag75.xml"/><Relationship Id="rId2" Type="http://schemas.openxmlformats.org/officeDocument/2006/relationships/tags" Target="../tags/tag76.xml"/><Relationship Id="rId3" Type="http://schemas.openxmlformats.org/officeDocument/2006/relationships/slideMaster" Target="../slideMasters/slideMaster5.xml"/><Relationship Id="rId4" Type="http://schemas.openxmlformats.org/officeDocument/2006/relationships/oleObject" Target="../embeddings/oleObject60.bin"/><Relationship Id="rId5" Type="http://schemas.openxmlformats.org/officeDocument/2006/relationships/image" Target="../media/image44.emf"/></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48.png"/><Relationship Id="rId3" Type="http://schemas.openxmlformats.org/officeDocument/2006/relationships/image" Target="../media/image4.png"/><Relationship Id="rId4" Type="http://schemas.openxmlformats.org/officeDocument/2006/relationships/image" Target="../media/image5.svg"/><Relationship Id="rId5" Type="http://schemas.openxmlformats.org/officeDocument/2006/relationships/image" Target="../media/image49.png"/><Relationship Id="rId6" Type="http://schemas.openxmlformats.org/officeDocument/2006/relationships/image" Target="../media/image50.svg"/></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51.png"/><Relationship Id="rId3" Type="http://schemas.openxmlformats.org/officeDocument/2006/relationships/image" Target="../media/image48.png"/><Relationship Id="rId4" Type="http://schemas.openxmlformats.org/officeDocument/2006/relationships/image" Target="../media/image7.png"/><Relationship Id="rId5" Type="http://schemas.openxmlformats.org/officeDocument/2006/relationships/image" Target="../media/image49.png"/><Relationship Id="rId6" Type="http://schemas.openxmlformats.org/officeDocument/2006/relationships/image" Target="../media/image50.svg"/></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52.png"/><Relationship Id="rId3" Type="http://schemas.openxmlformats.org/officeDocument/2006/relationships/image" Target="../media/image48.png"/><Relationship Id="rId4" Type="http://schemas.openxmlformats.org/officeDocument/2006/relationships/image" Target="../media/image7.png"/><Relationship Id="rId5" Type="http://schemas.openxmlformats.org/officeDocument/2006/relationships/image" Target="../media/image49.png"/><Relationship Id="rId6" Type="http://schemas.openxmlformats.org/officeDocument/2006/relationships/image" Target="../media/image50.svg"/></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48.png"/><Relationship Id="rId3" Type="http://schemas.openxmlformats.org/officeDocument/2006/relationships/image" Target="../media/image16.png"/><Relationship Id="rId4" Type="http://schemas.openxmlformats.org/officeDocument/2006/relationships/image" Target="../media/image17.svg"/><Relationship Id="rId5" Type="http://schemas.openxmlformats.org/officeDocument/2006/relationships/image" Target="../media/image49.png"/><Relationship Id="rId6" Type="http://schemas.openxmlformats.org/officeDocument/2006/relationships/image" Target="../media/image50.svg"/></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48.png"/><Relationship Id="rId3" Type="http://schemas.openxmlformats.org/officeDocument/2006/relationships/image" Target="../media/image49.png"/><Relationship Id="rId4" Type="http://schemas.openxmlformats.org/officeDocument/2006/relationships/image" Target="../media/image50.svg"/></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53.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54.png"/><Relationship Id="rId3" Type="http://schemas.openxmlformats.org/officeDocument/2006/relationships/image" Target="../media/image31.png"/><Relationship Id="rId4" Type="http://schemas.openxmlformats.org/officeDocument/2006/relationships/image" Target="../media/image49.png"/><Relationship Id="rId5" Type="http://schemas.openxmlformats.org/officeDocument/2006/relationships/image" Target="../media/image50.sv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55.png"/><Relationship Id="rId3" Type="http://schemas.openxmlformats.org/officeDocument/2006/relationships/image" Target="../media/image31.png"/><Relationship Id="rId4" Type="http://schemas.openxmlformats.org/officeDocument/2006/relationships/image" Target="../media/image49.png"/><Relationship Id="rId5" Type="http://schemas.openxmlformats.org/officeDocument/2006/relationships/image" Target="../media/image50.svg"/></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56.png"/><Relationship Id="rId3" Type="http://schemas.openxmlformats.org/officeDocument/2006/relationships/image" Target="../media/image31.png"/><Relationship Id="rId4" Type="http://schemas.openxmlformats.org/officeDocument/2006/relationships/image" Target="../media/image49.png"/><Relationship Id="rId5" Type="http://schemas.openxmlformats.org/officeDocument/2006/relationships/image" Target="../media/image50.svg"/></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57.png"/><Relationship Id="rId3" Type="http://schemas.openxmlformats.org/officeDocument/2006/relationships/image" Target="../media/image31.png"/><Relationship Id="rId4" Type="http://schemas.openxmlformats.org/officeDocument/2006/relationships/image" Target="../media/image49.png"/><Relationship Id="rId5" Type="http://schemas.openxmlformats.org/officeDocument/2006/relationships/image" Target="../media/image50.svg"/></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58.png"/><Relationship Id="rId3" Type="http://schemas.openxmlformats.org/officeDocument/2006/relationships/image" Target="../media/image31.png"/><Relationship Id="rId4" Type="http://schemas.openxmlformats.org/officeDocument/2006/relationships/image" Target="../media/image49.png"/><Relationship Id="rId5" Type="http://schemas.openxmlformats.org/officeDocument/2006/relationships/image" Target="../media/image50.svg"/></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59.png"/><Relationship Id="rId3" Type="http://schemas.openxmlformats.org/officeDocument/2006/relationships/image" Target="../media/image31.png"/><Relationship Id="rId4" Type="http://schemas.openxmlformats.org/officeDocument/2006/relationships/image" Target="../media/image49.png"/><Relationship Id="rId5" Type="http://schemas.openxmlformats.org/officeDocument/2006/relationships/image" Target="../media/image50.svg"/></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60.png"/><Relationship Id="rId3" Type="http://schemas.openxmlformats.org/officeDocument/2006/relationships/image" Target="../media/image31.png"/><Relationship Id="rId4" Type="http://schemas.openxmlformats.org/officeDocument/2006/relationships/image" Target="../media/image49.png"/><Relationship Id="rId5" Type="http://schemas.openxmlformats.org/officeDocument/2006/relationships/image" Target="../media/image50.svg"/></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61.png"/><Relationship Id="rId3" Type="http://schemas.openxmlformats.org/officeDocument/2006/relationships/image" Target="../media/image31.png"/><Relationship Id="rId4" Type="http://schemas.openxmlformats.org/officeDocument/2006/relationships/image" Target="../media/image49.png"/><Relationship Id="rId5" Type="http://schemas.openxmlformats.org/officeDocument/2006/relationships/image" Target="../media/image50.svg"/></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1.png"/><Relationship Id="rId3" Type="http://schemas.openxmlformats.org/officeDocument/2006/relationships/image" Target="../media/image49.png"/><Relationship Id="rId4" Type="http://schemas.openxmlformats.org/officeDocument/2006/relationships/image" Target="../media/image50.svg"/></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62.png"/><Relationship Id="rId3" Type="http://schemas.openxmlformats.org/officeDocument/2006/relationships/image" Target="../media/image31.png"/><Relationship Id="rId4" Type="http://schemas.openxmlformats.org/officeDocument/2006/relationships/image" Target="../media/image49.png"/><Relationship Id="rId5" Type="http://schemas.openxmlformats.org/officeDocument/2006/relationships/image" Target="../media/image50.svg"/></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63.jpeg"/><Relationship Id="rId3" Type="http://schemas.openxmlformats.org/officeDocument/2006/relationships/image" Target="../media/image2.png"/><Relationship Id="rId4" Type="http://schemas.openxmlformats.org/officeDocument/2006/relationships/image" Target="../media/image41.png"/><Relationship Id="rId5" Type="http://schemas.openxmlformats.org/officeDocument/2006/relationships/image" Target="../media/image42.sv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1.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1.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4.xml.rels><?xml version='1.0' encoding='UTF-8' standalone='yes'?>
<Relationships xmlns="http://schemas.openxmlformats.org/package/2006/relationships"><Relationship Id="rId1" Type="http://schemas.openxmlformats.org/officeDocument/2006/relationships/tags" Target="../tags/tag3.xml"/><Relationship Id="rId2" Type="http://schemas.microsoft.com/office/2007/relationships/media" Target="../media/media1.mp4"/><Relationship Id="rId3" Type="http://schemas.openxmlformats.org/officeDocument/2006/relationships/video" Target="../media/media1.mp4"/><Relationship Id="rId4" Type="http://schemas.openxmlformats.org/officeDocument/2006/relationships/slideMaster" Target="../slideMasters/slideMaster1.xml"/><Relationship Id="rId5" Type="http://schemas.openxmlformats.org/officeDocument/2006/relationships/oleObject" Target="../embeddings/oleObject2.bin"/><Relationship Id="rId6" Type="http://schemas.openxmlformats.org/officeDocument/2006/relationships/image" Target="../media/image1.emf"/><Relationship Id="rId7" Type="http://schemas.openxmlformats.org/officeDocument/2006/relationships/image" Target="../media/image10.png"/><Relationship Id="rId8" Type="http://schemas.openxmlformats.org/officeDocument/2006/relationships/image" Target="../media/image9.png"/><Relationship Id="rId9" Type="http://schemas.openxmlformats.org/officeDocument/2006/relationships/image" Target="../media/image7.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1.png"/></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1.png"/></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64.png"/><Relationship Id="rId3" Type="http://schemas.openxmlformats.org/officeDocument/2006/relationships/image" Target="../media/image31.png"/><Relationship Id="rId4" Type="http://schemas.openxmlformats.org/officeDocument/2006/relationships/image" Target="../media/image49.png"/><Relationship Id="rId5" Type="http://schemas.openxmlformats.org/officeDocument/2006/relationships/image" Target="../media/image50.svg"/></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65.png"/><Relationship Id="rId3" Type="http://schemas.openxmlformats.org/officeDocument/2006/relationships/image" Target="../media/image2.png"/><Relationship Id="rId4" Type="http://schemas.openxmlformats.org/officeDocument/2006/relationships/image" Target="../media/image41.png"/><Relationship Id="rId5" Type="http://schemas.openxmlformats.org/officeDocument/2006/relationships/image" Target="../media/image42.svg"/></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 Id="rId3" Type="http://schemas.openxmlformats.org/officeDocument/2006/relationships/image" Target="../media/image66.jpeg"/><Relationship Id="rId4" Type="http://schemas.openxmlformats.org/officeDocument/2006/relationships/image" Target="../media/image67.jpeg"/><Relationship Id="rId5" Type="http://schemas.openxmlformats.org/officeDocument/2006/relationships/image" Target="../media/image41.png"/><Relationship Id="rId6" Type="http://schemas.openxmlformats.org/officeDocument/2006/relationships/image" Target="../media/image42.sv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1.png"/><Relationship Id="rId3" Type="http://schemas.openxmlformats.org/officeDocument/2006/relationships/image" Target="../media/image49.png"/><Relationship Id="rId4" Type="http://schemas.openxmlformats.org/officeDocument/2006/relationships/image" Target="../media/image50.sv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1.png"/><Relationship Id="rId3" Type="http://schemas.openxmlformats.org/officeDocument/2006/relationships/image" Target="../media/image49.png"/><Relationship Id="rId4" Type="http://schemas.openxmlformats.org/officeDocument/2006/relationships/image" Target="../media/image50.sv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1.png"/><Relationship Id="rId3" Type="http://schemas.openxmlformats.org/officeDocument/2006/relationships/image" Target="../media/image49.png"/><Relationship Id="rId4" Type="http://schemas.openxmlformats.org/officeDocument/2006/relationships/image" Target="../media/image50.sv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1.png"/><Relationship Id="rId3" Type="http://schemas.openxmlformats.org/officeDocument/2006/relationships/image" Target="../media/image49.png"/><Relationship Id="rId4" Type="http://schemas.openxmlformats.org/officeDocument/2006/relationships/image" Target="../media/image50.sv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 Id="rId3" Type="http://schemas.openxmlformats.org/officeDocument/2006/relationships/image" Target="../media/image41.png"/><Relationship Id="rId4" Type="http://schemas.openxmlformats.org/officeDocument/2006/relationships/image" Target="../media/image42.svg"/></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1.png"/><Relationship Id="rId3" Type="http://schemas.openxmlformats.org/officeDocument/2006/relationships/image" Target="../media/image49.png"/><Relationship Id="rId4" Type="http://schemas.openxmlformats.org/officeDocument/2006/relationships/image" Target="../media/image50.svg"/></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53.png"/><Relationship Id="rId3" Type="http://schemas.openxmlformats.org/officeDocument/2006/relationships/image" Target="../media/image7.png"/><Relationship Id="rId4" Type="http://schemas.openxmlformats.org/officeDocument/2006/relationships/image" Target="../media/image41.png"/><Relationship Id="rId5" Type="http://schemas.openxmlformats.org/officeDocument/2006/relationships/image" Target="../media/image42.svg"/></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68.png"/><Relationship Id="rId3" Type="http://schemas.openxmlformats.org/officeDocument/2006/relationships/image" Target="../media/image48.png"/><Relationship Id="rId4" Type="http://schemas.openxmlformats.org/officeDocument/2006/relationships/image" Target="../media/image49.png"/><Relationship Id="rId5" Type="http://schemas.openxmlformats.org/officeDocument/2006/relationships/image" Target="../media/image50.sv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69.png"/><Relationship Id="rId3" Type="http://schemas.openxmlformats.org/officeDocument/2006/relationships/image" Target="../media/image53.png"/><Relationship Id="rId4" Type="http://schemas.openxmlformats.org/officeDocument/2006/relationships/image" Target="../media/image7.png"/><Relationship Id="rId5" Type="http://schemas.openxmlformats.org/officeDocument/2006/relationships/image" Target="../media/image41.png"/><Relationship Id="rId6" Type="http://schemas.openxmlformats.org/officeDocument/2006/relationships/image" Target="../media/image42.svg"/></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1.png"/><Relationship Id="rId3" Type="http://schemas.openxmlformats.org/officeDocument/2006/relationships/image" Target="../media/image49.png"/><Relationship Id="rId4" Type="http://schemas.openxmlformats.org/officeDocument/2006/relationships/image" Target="../media/image50.svg"/></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8.jpeg"/><Relationship Id="rId3" Type="http://schemas.openxmlformats.org/officeDocument/2006/relationships/image" Target="../media/image19.png"/></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0.jpeg"/><Relationship Id="rId3" Type="http://schemas.openxmlformats.org/officeDocument/2006/relationships/image" Target="../media/image19.png"/></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1.jpeg"/><Relationship Id="rId3" Type="http://schemas.openxmlformats.org/officeDocument/2006/relationships/image" Target="../media/image19.png"/></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2.jpeg"/><Relationship Id="rId3" Type="http://schemas.openxmlformats.org/officeDocument/2006/relationships/image" Target="../media/image19.png"/></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3.jpeg"/><Relationship Id="rId3" Type="http://schemas.openxmlformats.org/officeDocument/2006/relationships/image" Target="../media/image19.png"/></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4.jpeg"/><Relationship Id="rId3" Type="http://schemas.openxmlformats.org/officeDocument/2006/relationships/image" Target="../media/image19.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5.jpeg"/><Relationship Id="rId3" Type="http://schemas.openxmlformats.org/officeDocument/2006/relationships/image" Target="../media/image19.png"/></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6.jpeg"/><Relationship Id="rId3" Type="http://schemas.openxmlformats.org/officeDocument/2006/relationships/image" Target="../media/image31.png"/></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3.png"/></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7.jpeg"/><Relationship Id="rId3" Type="http://schemas.openxmlformats.org/officeDocument/2006/relationships/image" Target="../media/image19.png"/></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39.png"/><Relationship Id="rId3" Type="http://schemas.openxmlformats.org/officeDocument/2006/relationships/image" Target="../media/image3.png"/></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1.png"/><Relationship Id="rId3" Type="http://schemas.openxmlformats.org/officeDocument/2006/relationships/image" Target="../media/image14.png"/><Relationship Id="rId4" Type="http://schemas.openxmlformats.org/officeDocument/2006/relationships/image" Target="../media/image9.png"/><Relationship Id="rId5" Type="http://schemas.openxmlformats.org/officeDocument/2006/relationships/image" Target="../media/image15.png"/></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39.xml.rels><?xml version='1.0' encoding='UTF-8' standalone='yes'?>
<Relationships xmlns="http://schemas.openxmlformats.org/package/2006/relationships"><Relationship Id="rId1" Type="http://schemas.openxmlformats.org/officeDocument/2006/relationships/tags" Target="../tags/tag79.xml"/><Relationship Id="rId2" Type="http://schemas.openxmlformats.org/officeDocument/2006/relationships/slideMaster" Target="../slideMasters/slideMaster7.xml"/><Relationship Id="rId3" Type="http://schemas.openxmlformats.org/officeDocument/2006/relationships/oleObject" Target="../embeddings/oleObject63.bin"/><Relationship Id="rId4" Type="http://schemas.openxmlformats.org/officeDocument/2006/relationships/image" Target="../media/image46.emf"/><Relationship Id="rId5" Type="http://schemas.openxmlformats.org/officeDocument/2006/relationships/image" Target="../media/image2.png"/><Relationship Id="rId6" Type="http://schemas.openxmlformats.org/officeDocument/2006/relationships/image" Target="../media/image41.png"/><Relationship Id="rId7" Type="http://schemas.openxmlformats.org/officeDocument/2006/relationships/image" Target="../media/image42.sv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0.xml.rels><?xml version='1.0' encoding='UTF-8' standalone='yes'?>
<Relationships xmlns="http://schemas.openxmlformats.org/package/2006/relationships"><Relationship Id="rId1" Type="http://schemas.openxmlformats.org/officeDocument/2006/relationships/tags" Target="../tags/tag80.xml"/><Relationship Id="rId2" Type="http://schemas.openxmlformats.org/officeDocument/2006/relationships/slideMaster" Target="../slideMasters/slideMaster7.xml"/><Relationship Id="rId3" Type="http://schemas.openxmlformats.org/officeDocument/2006/relationships/oleObject" Target="../embeddings/oleObject64.bin"/><Relationship Id="rId4" Type="http://schemas.openxmlformats.org/officeDocument/2006/relationships/image" Target="../media/image46.emf"/><Relationship Id="rId5" Type="http://schemas.openxmlformats.org/officeDocument/2006/relationships/image" Target="../media/image2.png"/><Relationship Id="rId6" Type="http://schemas.openxmlformats.org/officeDocument/2006/relationships/image" Target="../media/image47.png"/></Relationships>
</file>

<file path=ppt/slideLayouts/_rels/slideLayout441.xml.rels><?xml version='1.0' encoding='UTF-8' standalone='yes'?>
<Relationships xmlns="http://schemas.openxmlformats.org/package/2006/relationships"><Relationship Id="rId1" Type="http://schemas.openxmlformats.org/officeDocument/2006/relationships/tags" Target="../tags/tag81.xml"/><Relationship Id="rId2" Type="http://schemas.openxmlformats.org/officeDocument/2006/relationships/slideMaster" Target="../slideMasters/slideMaster7.xml"/><Relationship Id="rId3" Type="http://schemas.openxmlformats.org/officeDocument/2006/relationships/oleObject" Target="../embeddings/oleObject65.bin"/><Relationship Id="rId4" Type="http://schemas.openxmlformats.org/officeDocument/2006/relationships/image" Target="../media/image46.emf"/><Relationship Id="rId5" Type="http://schemas.openxmlformats.org/officeDocument/2006/relationships/image" Target="../media/image2.png"/></Relationships>
</file>

<file path=ppt/slideLayouts/_rels/slideLayout442.xml.rels><?xml version='1.0' encoding='UTF-8' standalone='yes'?>
<Relationships xmlns="http://schemas.openxmlformats.org/package/2006/relationships"><Relationship Id="rId1" Type="http://schemas.openxmlformats.org/officeDocument/2006/relationships/tags" Target="../tags/tag82.xml"/><Relationship Id="rId2" Type="http://schemas.openxmlformats.org/officeDocument/2006/relationships/slideMaster" Target="../slideMasters/slideMaster7.xml"/><Relationship Id="rId3" Type="http://schemas.openxmlformats.org/officeDocument/2006/relationships/oleObject" Target="../embeddings/oleObject66.bin"/><Relationship Id="rId4" Type="http://schemas.openxmlformats.org/officeDocument/2006/relationships/image" Target="../media/image46.emf"/><Relationship Id="rId5" Type="http://schemas.openxmlformats.org/officeDocument/2006/relationships/image" Target="../media/image2.png"/><Relationship Id="rId6" Type="http://schemas.openxmlformats.org/officeDocument/2006/relationships/image" Target="../media/image47.png"/></Relationships>
</file>

<file path=ppt/slideLayouts/_rels/slideLayout443.xml.rels><?xml version='1.0' encoding='UTF-8' standalone='yes'?>
<Relationships xmlns="http://schemas.openxmlformats.org/package/2006/relationships"><Relationship Id="rId1" Type="http://schemas.openxmlformats.org/officeDocument/2006/relationships/tags" Target="../tags/tag83.xml"/><Relationship Id="rId2" Type="http://schemas.openxmlformats.org/officeDocument/2006/relationships/slideMaster" Target="../slideMasters/slideMaster7.xml"/><Relationship Id="rId3" Type="http://schemas.openxmlformats.org/officeDocument/2006/relationships/oleObject" Target="../embeddings/oleObject67.bin"/><Relationship Id="rId4" Type="http://schemas.openxmlformats.org/officeDocument/2006/relationships/image" Target="../media/image46.emf"/><Relationship Id="rId5" Type="http://schemas.openxmlformats.org/officeDocument/2006/relationships/image" Target="../media/image2.png"/><Relationship Id="rId6" Type="http://schemas.openxmlformats.org/officeDocument/2006/relationships/image" Target="../media/image47.png"/></Relationships>
</file>

<file path=ppt/slideLayouts/_rels/slideLayout444.xml.rels><?xml version='1.0' encoding='UTF-8' standalone='yes'?>
<Relationships xmlns="http://schemas.openxmlformats.org/package/2006/relationships"><Relationship Id="rId1" Type="http://schemas.openxmlformats.org/officeDocument/2006/relationships/tags" Target="../tags/tag84.xml"/><Relationship Id="rId2" Type="http://schemas.openxmlformats.org/officeDocument/2006/relationships/slideMaster" Target="../slideMasters/slideMaster7.xml"/><Relationship Id="rId3" Type="http://schemas.openxmlformats.org/officeDocument/2006/relationships/oleObject" Target="../embeddings/oleObject68.bin"/><Relationship Id="rId4" Type="http://schemas.openxmlformats.org/officeDocument/2006/relationships/image" Target="../media/image46.emf"/><Relationship Id="rId5" Type="http://schemas.openxmlformats.org/officeDocument/2006/relationships/image" Target="../media/image2.png"/><Relationship Id="rId6" Type="http://schemas.openxmlformats.org/officeDocument/2006/relationships/image" Target="../media/image47.png"/></Relationships>
</file>

<file path=ppt/slideLayouts/_rels/slideLayout445.xml.rels><?xml version='1.0' encoding='UTF-8' standalone='yes'?>
<Relationships xmlns="http://schemas.openxmlformats.org/package/2006/relationships"><Relationship Id="rId1" Type="http://schemas.openxmlformats.org/officeDocument/2006/relationships/tags" Target="../tags/tag85.xml"/><Relationship Id="rId2" Type="http://schemas.openxmlformats.org/officeDocument/2006/relationships/slideMaster" Target="../slideMasters/slideMaster7.xml"/><Relationship Id="rId3" Type="http://schemas.openxmlformats.org/officeDocument/2006/relationships/oleObject" Target="../embeddings/oleObject69.bin"/><Relationship Id="rId4" Type="http://schemas.openxmlformats.org/officeDocument/2006/relationships/image" Target="../media/image46.emf"/><Relationship Id="rId5" Type="http://schemas.openxmlformats.org/officeDocument/2006/relationships/image" Target="../media/image2.png"/><Relationship Id="rId6" Type="http://schemas.openxmlformats.org/officeDocument/2006/relationships/image" Target="../media/image47.png"/></Relationships>
</file>

<file path=ppt/slideLayouts/_rels/slideLayout446.xml.rels><?xml version='1.0' encoding='UTF-8' standalone='yes'?>
<Relationships xmlns="http://schemas.openxmlformats.org/package/2006/relationships"><Relationship Id="rId1" Type="http://schemas.openxmlformats.org/officeDocument/2006/relationships/tags" Target="../tags/tag86.xml"/><Relationship Id="rId2" Type="http://schemas.openxmlformats.org/officeDocument/2006/relationships/slideMaster" Target="../slideMasters/slideMaster7.xml"/><Relationship Id="rId3" Type="http://schemas.openxmlformats.org/officeDocument/2006/relationships/oleObject" Target="../embeddings/oleObject70.bin"/><Relationship Id="rId4" Type="http://schemas.openxmlformats.org/officeDocument/2006/relationships/image" Target="../media/image46.emf"/><Relationship Id="rId5" Type="http://schemas.openxmlformats.org/officeDocument/2006/relationships/image" Target="../media/image2.png"/><Relationship Id="rId6" Type="http://schemas.openxmlformats.org/officeDocument/2006/relationships/image" Target="../media/image47.png"/></Relationships>
</file>

<file path=ppt/slideLayouts/_rels/slideLayout447.xml.rels><?xml version='1.0' encoding='UTF-8' standalone='yes'?>
<Relationships xmlns="http://schemas.openxmlformats.org/package/2006/relationships"><Relationship Id="rId1" Type="http://schemas.openxmlformats.org/officeDocument/2006/relationships/tags" Target="../tags/tag87.xml"/><Relationship Id="rId2" Type="http://schemas.openxmlformats.org/officeDocument/2006/relationships/slideMaster" Target="../slideMasters/slideMaster7.xml"/><Relationship Id="rId3" Type="http://schemas.openxmlformats.org/officeDocument/2006/relationships/oleObject" Target="../embeddings/oleObject71.bin"/><Relationship Id="rId4" Type="http://schemas.openxmlformats.org/officeDocument/2006/relationships/image" Target="../media/image46.emf"/><Relationship Id="rId5" Type="http://schemas.openxmlformats.org/officeDocument/2006/relationships/image" Target="../media/image2.png"/></Relationships>
</file>

<file path=ppt/slideLayouts/_rels/slideLayout448.xml.rels><?xml version='1.0' encoding='UTF-8' standalone='yes'?>
<Relationships xmlns="http://schemas.openxmlformats.org/package/2006/relationships"><Relationship Id="rId1" Type="http://schemas.openxmlformats.org/officeDocument/2006/relationships/tags" Target="../tags/tag88.xml"/><Relationship Id="rId2" Type="http://schemas.openxmlformats.org/officeDocument/2006/relationships/slideMaster" Target="../slideMasters/slideMaster7.xml"/><Relationship Id="rId3" Type="http://schemas.openxmlformats.org/officeDocument/2006/relationships/oleObject" Target="../embeddings/oleObject72.bin"/><Relationship Id="rId4" Type="http://schemas.openxmlformats.org/officeDocument/2006/relationships/image" Target="../media/image46.emf"/><Relationship Id="rId5" Type="http://schemas.openxmlformats.org/officeDocument/2006/relationships/image" Target="../media/image2.png"/><Relationship Id="rId6" Type="http://schemas.openxmlformats.org/officeDocument/2006/relationships/image" Target="../media/image47.png"/></Relationships>
</file>

<file path=ppt/slideLayouts/_rels/slideLayout449.xml.rels><?xml version='1.0' encoding='UTF-8' standalone='yes'?>
<Relationships xmlns="http://schemas.openxmlformats.org/package/2006/relationships"><Relationship Id="rId1" Type="http://schemas.openxmlformats.org/officeDocument/2006/relationships/tags" Target="../tags/tag89.xml"/><Relationship Id="rId2" Type="http://schemas.openxmlformats.org/officeDocument/2006/relationships/slideMaster" Target="../slideMasters/slideMaster7.xml"/><Relationship Id="rId3" Type="http://schemas.openxmlformats.org/officeDocument/2006/relationships/oleObject" Target="../embeddings/oleObject73.bin"/><Relationship Id="rId4" Type="http://schemas.openxmlformats.org/officeDocument/2006/relationships/image" Target="../media/image46.emf"/><Relationship Id="rId5" Type="http://schemas.openxmlformats.org/officeDocument/2006/relationships/image" Target="../media/image2.png"/><Relationship Id="rId6" Type="http://schemas.openxmlformats.org/officeDocument/2006/relationships/image" Target="../media/image47.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0.xml.rels><?xml version='1.0' encoding='UTF-8' standalone='yes'?>
<Relationships xmlns="http://schemas.openxmlformats.org/package/2006/relationships"><Relationship Id="rId1" Type="http://schemas.openxmlformats.org/officeDocument/2006/relationships/tags" Target="../tags/tag90.xml"/><Relationship Id="rId2" Type="http://schemas.openxmlformats.org/officeDocument/2006/relationships/slideMaster" Target="../slideMasters/slideMaster7.xml"/><Relationship Id="rId3" Type="http://schemas.openxmlformats.org/officeDocument/2006/relationships/oleObject" Target="../embeddings/oleObject74.bin"/><Relationship Id="rId4" Type="http://schemas.openxmlformats.org/officeDocument/2006/relationships/image" Target="../media/image46.emf"/><Relationship Id="rId5" Type="http://schemas.openxmlformats.org/officeDocument/2006/relationships/image" Target="../media/image2.png"/><Relationship Id="rId6" Type="http://schemas.openxmlformats.org/officeDocument/2006/relationships/image" Target="../media/image47.png"/></Relationships>
</file>

<file path=ppt/slideLayouts/_rels/slideLayout451.xml.rels><?xml version='1.0' encoding='UTF-8' standalone='yes'?>
<Relationships xmlns="http://schemas.openxmlformats.org/package/2006/relationships"><Relationship Id="rId1" Type="http://schemas.openxmlformats.org/officeDocument/2006/relationships/tags" Target="../tags/tag91.xml"/><Relationship Id="rId2" Type="http://schemas.openxmlformats.org/officeDocument/2006/relationships/slideMaster" Target="../slideMasters/slideMaster7.xml"/><Relationship Id="rId3" Type="http://schemas.openxmlformats.org/officeDocument/2006/relationships/oleObject" Target="../embeddings/oleObject75.bin"/><Relationship Id="rId4" Type="http://schemas.openxmlformats.org/officeDocument/2006/relationships/image" Target="../media/image46.emf"/><Relationship Id="rId5" Type="http://schemas.openxmlformats.org/officeDocument/2006/relationships/image" Target="../media/image2.png"/><Relationship Id="rId6" Type="http://schemas.openxmlformats.org/officeDocument/2006/relationships/image" Target="../media/image47.png"/></Relationships>
</file>

<file path=ppt/slideLayouts/_rels/slideLayout452.xml.rels><?xml version='1.0' encoding='UTF-8' standalone='yes'?>
<Relationships xmlns="http://schemas.openxmlformats.org/package/2006/relationships"><Relationship Id="rId1" Type="http://schemas.openxmlformats.org/officeDocument/2006/relationships/tags" Target="../tags/tag92.xml"/><Relationship Id="rId2" Type="http://schemas.openxmlformats.org/officeDocument/2006/relationships/slideMaster" Target="../slideMasters/slideMaster7.xml"/><Relationship Id="rId3" Type="http://schemas.openxmlformats.org/officeDocument/2006/relationships/oleObject" Target="../embeddings/oleObject76.bin"/><Relationship Id="rId4" Type="http://schemas.openxmlformats.org/officeDocument/2006/relationships/image" Target="../media/image46.emf"/><Relationship Id="rId5" Type="http://schemas.openxmlformats.org/officeDocument/2006/relationships/image" Target="../media/image2.png"/><Relationship Id="rId6" Type="http://schemas.openxmlformats.org/officeDocument/2006/relationships/image" Target="../media/image47.png"/></Relationships>
</file>

<file path=ppt/slideLayouts/_rels/slideLayout453.xml.rels><?xml version='1.0' encoding='UTF-8' standalone='yes'?>
<Relationships xmlns="http://schemas.openxmlformats.org/package/2006/relationships"><Relationship Id="rId1" Type="http://schemas.openxmlformats.org/officeDocument/2006/relationships/tags" Target="../tags/tag93.xml"/><Relationship Id="rId2" Type="http://schemas.openxmlformats.org/officeDocument/2006/relationships/slideMaster" Target="../slideMasters/slideMaster7.xml"/><Relationship Id="rId3" Type="http://schemas.openxmlformats.org/officeDocument/2006/relationships/oleObject" Target="../embeddings/oleObject77.bin"/><Relationship Id="rId4" Type="http://schemas.openxmlformats.org/officeDocument/2006/relationships/image" Target="../media/image46.emf"/><Relationship Id="rId5" Type="http://schemas.openxmlformats.org/officeDocument/2006/relationships/image" Target="../media/image2.png"/><Relationship Id="rId6" Type="http://schemas.openxmlformats.org/officeDocument/2006/relationships/image" Target="../media/image47.png"/></Relationships>
</file>

<file path=ppt/slideLayouts/_rels/slideLayout454.xml.rels><?xml version='1.0' encoding='UTF-8' standalone='yes'?>
<Relationships xmlns="http://schemas.openxmlformats.org/package/2006/relationships"><Relationship Id="rId1" Type="http://schemas.openxmlformats.org/officeDocument/2006/relationships/tags" Target="../tags/tag94.xml"/><Relationship Id="rId2" Type="http://schemas.openxmlformats.org/officeDocument/2006/relationships/slideMaster" Target="../slideMasters/slideMaster7.xml"/><Relationship Id="rId3" Type="http://schemas.openxmlformats.org/officeDocument/2006/relationships/oleObject" Target="../embeddings/oleObject78.bin"/><Relationship Id="rId4" Type="http://schemas.openxmlformats.org/officeDocument/2006/relationships/image" Target="../media/image46.emf"/><Relationship Id="rId5" Type="http://schemas.openxmlformats.org/officeDocument/2006/relationships/image" Target="../media/image2.png"/></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57.xml.rels><?xml version='1.0' encoding='UTF-8' standalone='yes'?>
<Relationships xmlns="http://schemas.openxmlformats.org/package/2006/relationships"><Relationship Id="rId1" Type="http://schemas.openxmlformats.org/officeDocument/2006/relationships/tags" Target="../tags/tag95.xml"/><Relationship Id="rId2" Type="http://schemas.openxmlformats.org/officeDocument/2006/relationships/slideMaster" Target="../slideMasters/slideMaster7.xml"/><Relationship Id="rId3" Type="http://schemas.openxmlformats.org/officeDocument/2006/relationships/oleObject" Target="../embeddings/oleObject79.bin"/><Relationship Id="rId4" Type="http://schemas.openxmlformats.org/officeDocument/2006/relationships/image" Target="../media/image46.emf"/><Relationship Id="rId5" Type="http://schemas.openxmlformats.org/officeDocument/2006/relationships/image" Target="../media/image2.png"/></Relationships>
</file>

<file path=ppt/slideLayouts/_rels/slideLayout458.xml.rels><?xml version='1.0' encoding='UTF-8' standalone='yes'?>
<Relationships xmlns="http://schemas.openxmlformats.org/package/2006/relationships"><Relationship Id="rId1" Type="http://schemas.openxmlformats.org/officeDocument/2006/relationships/tags" Target="../tags/tag96.xml"/><Relationship Id="rId2" Type="http://schemas.openxmlformats.org/officeDocument/2006/relationships/slideMaster" Target="../slideMasters/slideMaster7.xml"/><Relationship Id="rId3" Type="http://schemas.openxmlformats.org/officeDocument/2006/relationships/oleObject" Target="../embeddings/oleObject80.bin"/><Relationship Id="rId4" Type="http://schemas.openxmlformats.org/officeDocument/2006/relationships/image" Target="../media/image29.emf"/></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1.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9.png"/><Relationship Id="rId4" Type="http://schemas.openxmlformats.org/officeDocument/2006/relationships/image" Target="../media/image12.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2.png"/><Relationship Id="rId3" Type="http://schemas.openxmlformats.org/officeDocument/2006/relationships/image" Target="../media/image31.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3.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4.jpeg"/><Relationship Id="rId3" Type="http://schemas.openxmlformats.org/officeDocument/2006/relationships/image" Target="../media/image35.jpe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6.jpeg"/><Relationship Id="rId3" Type="http://schemas.openxmlformats.org/officeDocument/2006/relationships/image" Target="../media/image37.jpeg"/><Relationship Id="rId4" Type="http://schemas.openxmlformats.org/officeDocument/2006/relationships/image" Target="../media/image38.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1.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1.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1.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9.png"/><Relationship Id="rId4" Type="http://schemas.openxmlformats.org/officeDocument/2006/relationships/image" Target="../media/image13.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63.xml.rels><?xml version='1.0' encoding='UTF-8' standalone='yes'?>
<Relationships xmlns="http://schemas.openxmlformats.org/package/2006/relationships"><Relationship Id="rId1" Type="http://schemas.openxmlformats.org/officeDocument/2006/relationships/tags" Target="../tags/tag5.xml"/><Relationship Id="rId2" Type="http://schemas.openxmlformats.org/officeDocument/2006/relationships/slideMaster" Target="../slideMasters/slideMaster1.xml"/><Relationship Id="rId3" Type="http://schemas.openxmlformats.org/officeDocument/2006/relationships/oleObject" Target="../embeddings/oleObject4.bin"/><Relationship Id="rId4" Type="http://schemas.openxmlformats.org/officeDocument/2006/relationships/image" Target="../media/image1.emf"/><Relationship Id="rId5" Type="http://schemas.openxmlformats.org/officeDocument/2006/relationships/image" Target="../media/image31.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7.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9.png"/><Relationship Id="rId3" Type="http://schemas.openxmlformats.org/officeDocument/2006/relationships/image" Target="../media/image3.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0.png"/><Relationship Id="rId3" Type="http://schemas.openxmlformats.org/officeDocument/2006/relationships/image" Target="../media/image9.png"/><Relationship Id="rId4" Type="http://schemas.openxmlformats.org/officeDocument/2006/relationships/image" Target="../media/image7.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1.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14.png"/><Relationship Id="rId4" Type="http://schemas.openxmlformats.org/officeDocument/2006/relationships/image" Target="../media/image9.png"/><Relationship Id="rId5" Type="http://schemas.openxmlformats.org/officeDocument/2006/relationships/image" Target="../media/image15.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image" Target="../media/image5.sv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jpeg"/><Relationship Id="rId3" Type="http://schemas.openxmlformats.org/officeDocument/2006/relationships/image" Target="../media/image3.png"/><Relationship Id="rId4" Type="http://schemas.openxmlformats.org/officeDocument/2006/relationships/image" Target="../media/image7.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jpeg"/><Relationship Id="rId3" Type="http://schemas.openxmlformats.org/officeDocument/2006/relationships/image" Target="../media/image9.png"/><Relationship Id="rId4" Type="http://schemas.openxmlformats.org/officeDocument/2006/relationships/image" Target="../media/image7.png"/></Relationships>
</file>

<file path=ppt/slideLayouts/_rels/slideLayout73.xml.rels><?xml version='1.0' encoding='UTF-8' standalone='yes'?>
<Relationships xmlns="http://schemas.openxmlformats.org/package/2006/relationships"><Relationship Id="rId1" Type="http://schemas.openxmlformats.org/officeDocument/2006/relationships/tags" Target="../tags/tag7.xml"/><Relationship Id="rId2" Type="http://schemas.microsoft.com/office/2007/relationships/media" Target="../media/media1.mp4"/><Relationship Id="rId3" Type="http://schemas.openxmlformats.org/officeDocument/2006/relationships/video" Target="../media/media1.mp4"/><Relationship Id="rId4" Type="http://schemas.openxmlformats.org/officeDocument/2006/relationships/slideMaster" Target="../slideMasters/slideMaster2.xml"/><Relationship Id="rId5" Type="http://schemas.openxmlformats.org/officeDocument/2006/relationships/oleObject" Target="../embeddings/oleObject6.bin"/><Relationship Id="rId6" Type="http://schemas.openxmlformats.org/officeDocument/2006/relationships/image" Target="../media/image1.emf"/><Relationship Id="rId7" Type="http://schemas.openxmlformats.org/officeDocument/2006/relationships/image" Target="../media/image10.png"/><Relationship Id="rId8" Type="http://schemas.openxmlformats.org/officeDocument/2006/relationships/image" Target="../media/image9.png"/><Relationship Id="rId9" Type="http://schemas.openxmlformats.org/officeDocument/2006/relationships/image" Target="../media/image7.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9.png"/><Relationship Id="rId4" Type="http://schemas.openxmlformats.org/officeDocument/2006/relationships/image" Target="../media/image12.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9.png"/><Relationship Id="rId4" Type="http://schemas.openxmlformats.org/officeDocument/2006/relationships/image" Target="../media/image13.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14.png"/><Relationship Id="rId4" Type="http://schemas.openxmlformats.org/officeDocument/2006/relationships/image" Target="../media/image9.png"/><Relationship Id="rId5" Type="http://schemas.openxmlformats.org/officeDocument/2006/relationships/image" Target="../media/image15.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16.png"/><Relationship Id="rId4" Type="http://schemas.openxmlformats.org/officeDocument/2006/relationships/image" Target="../media/image17.sv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1.png"/><Relationship Id="rId3" Type="http://schemas.openxmlformats.org/officeDocument/2006/relationships/image" Target="../media/image42.sv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jpeg"/><Relationship Id="rId3" Type="http://schemas.openxmlformats.org/officeDocument/2006/relationships/image" Target="../media/image19.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jpeg"/><Relationship Id="rId3" Type="http://schemas.openxmlformats.org/officeDocument/2006/relationships/image" Target="../media/image19.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jpeg"/><Relationship Id="rId3" Type="http://schemas.openxmlformats.org/officeDocument/2006/relationships/image" Target="../media/image19.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jpeg"/><Relationship Id="rId3" Type="http://schemas.openxmlformats.org/officeDocument/2006/relationships/image" Target="../media/image19.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3.jpeg"/><Relationship Id="rId3" Type="http://schemas.openxmlformats.org/officeDocument/2006/relationships/image" Target="../media/image19.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4.jpeg"/><Relationship Id="rId3" Type="http://schemas.openxmlformats.org/officeDocument/2006/relationships/image" Target="../media/image19.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5.jpeg"/><Relationship Id="rId3" Type="http://schemas.openxmlformats.org/officeDocument/2006/relationships/image" Target="../media/image19.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6.png"/><Relationship Id="rId4" Type="http://schemas.openxmlformats.org/officeDocument/2006/relationships/image" Target="../media/image17.sv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6.jpeg"/><Relationship Id="rId3" Type="http://schemas.openxmlformats.org/officeDocument/2006/relationships/image" Target="../media/image31.pn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1.png"/></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7.jpeg"/><Relationship Id="rId3" Type="http://schemas.openxmlformats.org/officeDocument/2006/relationships/image" Target="../media/image31.png"/></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8.jpeg"/></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1.png"/><Relationship Id="rId3" Type="http://schemas.openxmlformats.org/officeDocument/2006/relationships/image" Target="../media/image42.svg"/></Relationships>
</file>

<file path=ppt/slideLayouts/_rels/slideLayout95.xml.rels><?xml version='1.0' encoding='UTF-8' standalone='yes'?>
<Relationships xmlns="http://schemas.openxmlformats.org/package/2006/relationships"><Relationship Id="rId1" Type="http://schemas.openxmlformats.org/officeDocument/2006/relationships/tags" Target="../tags/tag8.xml"/><Relationship Id="rId2" Type="http://schemas.openxmlformats.org/officeDocument/2006/relationships/slideMaster" Target="../slideMasters/slideMaster2.xml"/><Relationship Id="rId3" Type="http://schemas.openxmlformats.org/officeDocument/2006/relationships/oleObject" Target="../embeddings/oleObject7.bin"/><Relationship Id="rId4" Type="http://schemas.openxmlformats.org/officeDocument/2006/relationships/image" Target="../media/image29.emf"/><Relationship Id="rId5" Type="http://schemas.openxmlformats.org/officeDocument/2006/relationships/image" Target="../media/image41.png"/><Relationship Id="rId6" Type="http://schemas.openxmlformats.org/officeDocument/2006/relationships/image" Target="../media/image42.svg"/></Relationships>
</file>

<file path=ppt/slideLayouts/_rels/slideLayout96.xml.rels><?xml version='1.0' encoding='UTF-8' standalone='yes'?>
<Relationships xmlns="http://schemas.openxmlformats.org/package/2006/relationships"><Relationship Id="rId1" Type="http://schemas.openxmlformats.org/officeDocument/2006/relationships/tags" Target="../tags/tag9.xml"/><Relationship Id="rId2" Type="http://schemas.openxmlformats.org/officeDocument/2006/relationships/slideMaster" Target="../slideMasters/slideMaster2.xml"/><Relationship Id="rId3" Type="http://schemas.openxmlformats.org/officeDocument/2006/relationships/oleObject" Target="../embeddings/oleObject8.bin"/><Relationship Id="rId4" Type="http://schemas.openxmlformats.org/officeDocument/2006/relationships/image" Target="../media/image29.emf"/><Relationship Id="rId5" Type="http://schemas.openxmlformats.org/officeDocument/2006/relationships/image" Target="../media/image41.png"/><Relationship Id="rId6" Type="http://schemas.openxmlformats.org/officeDocument/2006/relationships/image" Target="../media/image42.svg"/></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0.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 Illustration Blue">
    <p:bg>
      <p:bgPr>
        <a:solidFill>
          <a:schemeClr val="accent1"/>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603ECA35-97E8-4DCF-907B-3F11F81B7CD7}"/>
              </a:ext>
            </a:extLst>
          </p:cNvPr>
          <p:cNvSpPr>
            <a:spLocks noGrp="1"/>
          </p:cNvSpPr>
          <p:nvPr>
            <p:ph type="title" hasCustomPrompt="1"/>
          </p:nvPr>
        </p:nvSpPr>
        <p:spPr>
          <a:xfrm>
            <a:off x="609601" y="1610833"/>
            <a:ext cx="5486401" cy="889996"/>
          </a:xfrm>
          <a:prstGeom prst="rect">
            <a:avLst/>
          </a:prstGeom>
        </p:spPr>
        <p:txBody>
          <a:bodyPr vert="horz" lIns="0" tIns="0" rIns="0" bIns="0" rtlCol="0" anchor="t" anchorCtr="0">
            <a:noAutofit/>
          </a:bodyPr>
          <a:lstStyle>
            <a:lvl1pPr>
              <a:defRPr sz="3200">
                <a:solidFill>
                  <a:schemeClr val="bg1"/>
                </a:solidFill>
              </a:defRPr>
            </a:lvl1pPr>
          </a:lstStyle>
          <a:p>
            <a:r>
              <a:rPr lang="en-US"/>
              <a:t>Click to edit Master title </a:t>
            </a:r>
            <a:br>
              <a:rPr lang="en-US"/>
            </a:br>
            <a:r>
              <a:rPr lang="en-US"/>
              <a:t>style with up to two lines</a:t>
            </a:r>
          </a:p>
        </p:txBody>
      </p:sp>
      <p:pic>
        <p:nvPicPr>
          <p:cNvPr id="12" name="Picture 11">
            <a:extLst>
              <a:ext uri="{FF2B5EF4-FFF2-40B4-BE49-F238E27FC236}">
                <a16:creationId xmlns:a16="http://schemas.microsoft.com/office/drawing/2014/main" id="{1037D2B1-9445-4B46-BCC0-13522127A443}"/>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a:xfrm>
            <a:off x="534954" y="385590"/>
            <a:ext cx="836212" cy="270933"/>
          </a:xfrm>
          <a:prstGeom prst="rect">
            <a:avLst/>
          </a:prstGeom>
        </p:spPr>
      </p:pic>
      <p:sp>
        <p:nvSpPr>
          <p:cNvPr id="9" name="Text Placeholder 2">
            <a:extLst>
              <a:ext uri="{FF2B5EF4-FFF2-40B4-BE49-F238E27FC236}">
                <a16:creationId xmlns:a16="http://schemas.microsoft.com/office/drawing/2014/main" id="{26F60614-1C12-1741-A75D-F49180AE41CF}"/>
              </a:ext>
            </a:extLst>
          </p:cNvPr>
          <p:cNvSpPr>
            <a:spLocks noGrp="1"/>
          </p:cNvSpPr>
          <p:nvPr>
            <p:ph type="body" sz="quarter" idx="10" hasCustomPrompt="1"/>
          </p:nvPr>
        </p:nvSpPr>
        <p:spPr>
          <a:xfrm>
            <a:off x="609601" y="2647860"/>
            <a:ext cx="5486400"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pic>
        <p:nvPicPr>
          <p:cNvPr id="13" name="Graphic 12">
            <a:extLst>
              <a:ext uri="{FF2B5EF4-FFF2-40B4-BE49-F238E27FC236}">
                <a16:creationId xmlns:a16="http://schemas.microsoft.com/office/drawing/2014/main" id="{6B980B98-A2F2-104F-B1F3-4969CC3C5AC2}"/>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254240" y="2776810"/>
            <a:ext cx="4431429" cy="3299311"/>
          </a:xfrm>
          <a:prstGeom prst="rect">
            <a:avLst/>
          </a:prstGeom>
        </p:spPr>
      </p:pic>
      <p:sp>
        <p:nvSpPr>
          <p:cNvPr id="10" name="TextBox 9">
            <a:extLst>
              <a:ext uri="{FF2B5EF4-FFF2-40B4-BE49-F238E27FC236}">
                <a16:creationId xmlns:a16="http://schemas.microsoft.com/office/drawing/2014/main" id="{731036C4-4AB5-0D48-879C-1662110ED0D8}"/>
              </a:ext>
            </a:extLst>
          </p:cNvPr>
          <p:cNvSpPr txBox="1"/>
          <p:nvPr/>
        </p:nvSpPr>
        <p:spPr>
          <a:xfrm>
            <a:off x="11490848" y="6587710"/>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spTree>
    <p:extLst>
      <p:ext uri="{BB962C8B-B14F-4D97-AF65-F5344CB8AC3E}">
        <p14:creationId xmlns:p14="http://schemas.microsoft.com/office/powerpoint/2010/main" val="1606134488"/>
      </p:ext>
    </p:extLst>
  </p:cSld>
  <p:clrMapOvr>
    <a:masterClrMapping/>
  </p:clrMapOvr>
  <p:extLst>
    <p:ext uri="{DCECCB84-F9BA-43D5-87BE-67443E8EF086}">
      <p15:sldGuideLst xmlns:p15="http://schemas.microsoft.com/office/powerpoint/2012/main">
        <p15:guide id="1" orient="horz" pos="132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Slide­ - Big Type">
    <p:bg>
      <p:bgPr>
        <a:solidFill>
          <a:schemeClr val="accent1"/>
        </a:solidFill>
        <a:effectLst/>
      </p:bgPr>
    </p:bg>
    <p:spTree>
      <p:nvGrpSpPr>
        <p:cNvPr id="1" name=""/>
        <p:cNvGrpSpPr/>
        <p:nvPr/>
      </p:nvGrpSpPr>
      <p:grpSpPr>
        <a:xfrm>
          <a:off x="0" y="0"/>
          <a:ext cx="0" cy="0"/>
          <a:chOff x="0" y="0"/>
          <a:chExt cx="0" cy="0"/>
        </a:xfrm>
      </p:grpSpPr>
      <p:sp>
        <p:nvSpPr>
          <p:cNvPr id="13" name="Title Placeholder 1">
            <a:extLst>
              <a:ext uri="{FF2B5EF4-FFF2-40B4-BE49-F238E27FC236}">
                <a16:creationId xmlns:a16="http://schemas.microsoft.com/office/drawing/2014/main" id="{FFAEF6FF-624F-F941-8333-F016E751BE8D}"/>
              </a:ext>
            </a:extLst>
          </p:cNvPr>
          <p:cNvSpPr>
            <a:spLocks noGrp="1"/>
          </p:cNvSpPr>
          <p:nvPr>
            <p:ph type="title" hasCustomPrompt="1"/>
          </p:nvPr>
        </p:nvSpPr>
        <p:spPr>
          <a:xfrm>
            <a:off x="609600" y="1600200"/>
            <a:ext cx="8080664" cy="1408176"/>
          </a:xfrm>
          <a:prstGeom prst="rect">
            <a:avLst/>
          </a:prstGeom>
        </p:spPr>
        <p:txBody>
          <a:bodyPr vert="horz" lIns="0" tIns="0" rIns="0" bIns="0" rtlCol="0" anchor="t" anchorCtr="0">
            <a:noAutofit/>
          </a:bodyPr>
          <a:lstStyle>
            <a:lvl1pPr>
              <a:defRPr sz="4500">
                <a:solidFill>
                  <a:schemeClr val="bg1"/>
                </a:solidFill>
                <a:latin typeface="Visa Dialect Medium" pitchFamily="2" charset="0"/>
              </a:defRPr>
            </a:lvl1pPr>
          </a:lstStyle>
          <a:p>
            <a:r>
              <a:rPr lang="en-US"/>
              <a:t>Click to edit Master title style with up to two lines</a:t>
            </a:r>
          </a:p>
        </p:txBody>
      </p:sp>
      <p:sp>
        <p:nvSpPr>
          <p:cNvPr id="14" name="Text Placeholder 2">
            <a:extLst>
              <a:ext uri="{FF2B5EF4-FFF2-40B4-BE49-F238E27FC236}">
                <a16:creationId xmlns:a16="http://schemas.microsoft.com/office/drawing/2014/main" id="{CE27E99B-5241-0942-B27C-8DC37A0E3488}"/>
              </a:ext>
            </a:extLst>
          </p:cNvPr>
          <p:cNvSpPr>
            <a:spLocks noGrp="1"/>
          </p:cNvSpPr>
          <p:nvPr>
            <p:ph type="body" sz="quarter" idx="10" hasCustomPrompt="1"/>
          </p:nvPr>
        </p:nvSpPr>
        <p:spPr>
          <a:xfrm>
            <a:off x="609600" y="3158598"/>
            <a:ext cx="5486400" cy="822292"/>
          </a:xfrm>
          <a:prstGeom prst="rect">
            <a:avLst/>
          </a:prstGeom>
        </p:spPr>
        <p:txBody>
          <a:bodyPr/>
          <a:lstStyle>
            <a:lvl1pPr>
              <a:lnSpc>
                <a:spcPct val="100000"/>
              </a:lnSpc>
              <a:defRPr sz="1800">
                <a:solidFill>
                  <a:schemeClr val="accent2"/>
                </a:solidFill>
                <a:latin typeface="+mn-lt"/>
              </a:defRPr>
            </a:lvl1pPr>
            <a:lvl2pPr marL="457200" indent="0">
              <a:buNone/>
              <a:defRPr/>
            </a:lvl2pPr>
          </a:lstStyle>
          <a:p>
            <a:pPr lvl="0"/>
            <a:r>
              <a:rPr lang="en-US"/>
              <a:t>Click to edit subtitle</a:t>
            </a:r>
          </a:p>
        </p:txBody>
      </p:sp>
      <p:pic>
        <p:nvPicPr>
          <p:cNvPr id="15" name="Picture 14">
            <a:extLst>
              <a:ext uri="{FF2B5EF4-FFF2-40B4-BE49-F238E27FC236}">
                <a16:creationId xmlns:a16="http://schemas.microsoft.com/office/drawing/2014/main" id="{D8F6A2D3-237C-B142-BB6C-D1D674B692CC}"/>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a:xfrm>
            <a:off x="534954" y="385590"/>
            <a:ext cx="836212" cy="270933"/>
          </a:xfrm>
          <a:prstGeom prst="rect">
            <a:avLst/>
          </a:prstGeom>
        </p:spPr>
      </p:pic>
      <p:sp>
        <p:nvSpPr>
          <p:cNvPr id="9" name="TextBox 8">
            <a:extLst>
              <a:ext uri="{FF2B5EF4-FFF2-40B4-BE49-F238E27FC236}">
                <a16:creationId xmlns:a16="http://schemas.microsoft.com/office/drawing/2014/main" id="{955DD0A7-9B3F-B445-B3E3-DCBA18FD6920}"/>
              </a:ext>
            </a:extLst>
          </p:cNvPr>
          <p:cNvSpPr txBox="1"/>
          <p:nvPr/>
        </p:nvSpPr>
        <p:spPr>
          <a:xfrm>
            <a:off x="11377693" y="6577436"/>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spTree>
    <p:extLst>
      <p:ext uri="{BB962C8B-B14F-4D97-AF65-F5344CB8AC3E}">
        <p14:creationId xmlns:p14="http://schemas.microsoft.com/office/powerpoint/2010/main" val="824386105"/>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Two Content - 1">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2" name="Content Placeholder 2">
            <a:extLst>
              <a:ext uri="{FF2B5EF4-FFF2-40B4-BE49-F238E27FC236}">
                <a16:creationId xmlns:a16="http://schemas.microsoft.com/office/drawing/2014/main" id="{E6863A02-5AA9-0045-86B9-CB65111A28F1}"/>
              </a:ext>
            </a:extLst>
          </p:cNvPr>
          <p:cNvSpPr>
            <a:spLocks noGrp="1"/>
          </p:cNvSpPr>
          <p:nvPr>
            <p:ph sz="quarter" idx="11"/>
          </p:nvPr>
        </p:nvSpPr>
        <p:spPr>
          <a:xfrm>
            <a:off x="609600" y="1600200"/>
            <a:ext cx="5283200" cy="4610100"/>
          </a:xfrm>
        </p:spPr>
        <p:txBody>
          <a:bodyPr>
            <a:noAutofit/>
          </a:bodyPr>
          <a:lstStyle>
            <a:lvl1pPr>
              <a:lnSpc>
                <a:spcPct val="100000"/>
              </a:lnSpc>
              <a:defRPr sz="1600" b="0">
                <a:solidFill>
                  <a:schemeClr val="accent1"/>
                </a:solidFill>
                <a:latin typeface="+mj-lt"/>
              </a:defRPr>
            </a:lvl1pPr>
            <a:lvl2pPr>
              <a:lnSpc>
                <a:spcPct val="100000"/>
              </a:lnSpc>
              <a:spcBef>
                <a:spcPts val="800"/>
              </a:spcBef>
              <a:defRPr sz="1600"/>
            </a:lvl2pPr>
            <a:lvl3pPr>
              <a:lnSpc>
                <a:spcPct val="100000"/>
              </a:lnSpc>
              <a:defRPr sz="1600"/>
            </a:lvl3pPr>
            <a:lvl4pPr>
              <a:lnSpc>
                <a:spcPct val="100000"/>
              </a:lnSpc>
              <a:defRPr sz="1600"/>
            </a:lvl4pPr>
            <a:lvl5pPr>
              <a:lnSpc>
                <a:spcPct val="100000"/>
              </a:lnSpc>
              <a:defRPr sz="1600"/>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2">
            <a:extLst>
              <a:ext uri="{FF2B5EF4-FFF2-40B4-BE49-F238E27FC236}">
                <a16:creationId xmlns:a16="http://schemas.microsoft.com/office/drawing/2014/main" id="{F25B523E-6B9A-3E4C-A8C8-39C38CC0B143}"/>
              </a:ext>
            </a:extLst>
          </p:cNvPr>
          <p:cNvSpPr>
            <a:spLocks noGrp="1"/>
          </p:cNvSpPr>
          <p:nvPr>
            <p:ph sz="quarter" idx="31"/>
          </p:nvPr>
        </p:nvSpPr>
        <p:spPr>
          <a:xfrm>
            <a:off x="6250640" y="1600200"/>
            <a:ext cx="5331759" cy="4610100"/>
          </a:xfrm>
        </p:spPr>
        <p:txBody>
          <a:bodyPr>
            <a:noAutofit/>
          </a:bodyPr>
          <a:lstStyle>
            <a:lvl1pPr>
              <a:lnSpc>
                <a:spcPct val="100000"/>
              </a:lnSpc>
              <a:defRPr sz="1600" b="0">
                <a:solidFill>
                  <a:schemeClr val="accent1"/>
                </a:solidFill>
                <a:latin typeface="+mj-lt"/>
              </a:defRPr>
            </a:lvl1pPr>
            <a:lvl2pPr>
              <a:lnSpc>
                <a:spcPct val="100000"/>
              </a:lnSpc>
              <a:spcBef>
                <a:spcPts val="800"/>
              </a:spcBef>
              <a:defRPr sz="1600"/>
            </a:lvl2pPr>
            <a:lvl3pPr>
              <a:lnSpc>
                <a:spcPct val="100000"/>
              </a:lnSpc>
              <a:defRPr sz="1600"/>
            </a:lvl3pPr>
            <a:lvl4pPr>
              <a:lnSpc>
                <a:spcPct val="100000"/>
              </a:lnSpc>
              <a:defRPr sz="1600"/>
            </a:lvl4pPr>
            <a:lvl5pPr>
              <a:lnSpc>
                <a:spcPct val="100000"/>
              </a:lnSpc>
              <a:defRPr sz="1600"/>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Placeholder 1">
            <a:extLst>
              <a:ext uri="{FF2B5EF4-FFF2-40B4-BE49-F238E27FC236}">
                <a16:creationId xmlns:a16="http://schemas.microsoft.com/office/drawing/2014/main" id="{348177B1-77DF-0E4E-A6DB-F7309173463C}"/>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7" name="Text Placeholder 2">
            <a:extLst>
              <a:ext uri="{FF2B5EF4-FFF2-40B4-BE49-F238E27FC236}">
                <a16:creationId xmlns:a16="http://schemas.microsoft.com/office/drawing/2014/main" id="{2CA431A8-80BE-3346-AEA4-3FE5EF0F8710}"/>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3" name="Text Placeholder 2">
            <a:extLst>
              <a:ext uri="{FF2B5EF4-FFF2-40B4-BE49-F238E27FC236}">
                <a16:creationId xmlns:a16="http://schemas.microsoft.com/office/drawing/2014/main" id="{4D624208-192E-BD42-8C2C-D3FC7AB00F28}"/>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8" name="TextBox 17">
            <a:extLst>
              <a:ext uri="{FF2B5EF4-FFF2-40B4-BE49-F238E27FC236}">
                <a16:creationId xmlns:a16="http://schemas.microsoft.com/office/drawing/2014/main" id="{6C0911FF-6A58-4AC3-BA4B-74146AFF60AE}"/>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4" name="TextBox 13">
            <a:extLst>
              <a:ext uri="{FF2B5EF4-FFF2-40B4-BE49-F238E27FC236}">
                <a16:creationId xmlns:a16="http://schemas.microsoft.com/office/drawing/2014/main" id="{AE889C50-093C-44CD-9F44-6167FE8E94F6}"/>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3003819184"/>
      </p:ext>
    </p:extLst>
  </p:cSld>
  <p:clrMapOvr>
    <a:masterClrMapping/>
  </p:clrMapOvr>
  <p:extLst>
    <p:ext uri="{DCECCB84-F9BA-43D5-87BE-67443E8EF086}">
      <p15:sldGuideLst xmlns:p15="http://schemas.microsoft.com/office/powerpoint/2012/main">
        <p15:guide id="12" pos="384">
          <p15:clr>
            <a:srgbClr val="FBAE40"/>
          </p15:clr>
        </p15:guide>
        <p15:guide id="13" pos="7296">
          <p15:clr>
            <a:srgbClr val="FBAE40"/>
          </p15:clr>
        </p15:guide>
        <p15:guide id="14" pos="1952">
          <p15:clr>
            <a:srgbClr val="FBAE40"/>
          </p15:clr>
        </p15:guide>
        <p15:guide id="15" pos="2176">
          <p15:clr>
            <a:srgbClr val="FBAE40"/>
          </p15:clr>
        </p15:guide>
        <p15:guide id="16" pos="3712">
          <p15:clr>
            <a:srgbClr val="FBAE40"/>
          </p15:clr>
        </p15:guide>
        <p15:guide id="17" pos="3936">
          <p15:clr>
            <a:srgbClr val="FBAE40"/>
          </p15:clr>
        </p15:guide>
        <p15:guide id="18" pos="5504">
          <p15:clr>
            <a:srgbClr val="FBAE40"/>
          </p15:clr>
        </p15:guide>
        <p15:guide id="19" pos="5728">
          <p15:clr>
            <a:srgbClr val="FBAE40"/>
          </p15:clr>
        </p15:guide>
        <p15:guide id="20" orient="horz" pos="1008">
          <p15:clr>
            <a:srgbClr val="FBAE4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Two Content - 2">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4" name="Content Placeholder 2">
            <a:extLst>
              <a:ext uri="{FF2B5EF4-FFF2-40B4-BE49-F238E27FC236}">
                <a16:creationId xmlns:a16="http://schemas.microsoft.com/office/drawing/2014/main" id="{1EF644C3-BD07-6F42-99C3-8410727AAF8F}"/>
              </a:ext>
            </a:extLst>
          </p:cNvPr>
          <p:cNvSpPr>
            <a:spLocks noGrp="1"/>
          </p:cNvSpPr>
          <p:nvPr>
            <p:ph sz="quarter" idx="11"/>
          </p:nvPr>
        </p:nvSpPr>
        <p:spPr>
          <a:xfrm>
            <a:off x="609600" y="2643202"/>
            <a:ext cx="5283200" cy="3567098"/>
          </a:xfrm>
        </p:spPr>
        <p:txBody>
          <a:bodyPr>
            <a:noAutofit/>
          </a:bodyPr>
          <a:lstStyle>
            <a:lvl1pPr>
              <a:lnSpc>
                <a:spcPct val="100000"/>
              </a:lnSpc>
              <a:defRPr sz="1600">
                <a:solidFill>
                  <a:schemeClr val="tx1"/>
                </a:solidFill>
                <a:latin typeface="+mj-lt"/>
              </a:defRPr>
            </a:lvl1pPr>
            <a:lvl2pPr>
              <a:lnSpc>
                <a:spcPct val="100000"/>
              </a:lnSpc>
              <a:spcBef>
                <a:spcPts val="800"/>
              </a:spcBef>
              <a:defRPr sz="1600">
                <a:solidFill>
                  <a:schemeClr val="tx1"/>
                </a:solidFill>
              </a:defRPr>
            </a:lvl2pPr>
            <a:lvl3pPr>
              <a:lnSpc>
                <a:spcPct val="100000"/>
              </a:lnSpc>
              <a:defRPr sz="1600">
                <a:solidFill>
                  <a:schemeClr val="tx1"/>
                </a:solidFill>
              </a:defRPr>
            </a:lvl3pPr>
            <a:lvl4pPr>
              <a:lnSpc>
                <a:spcPct val="100000"/>
              </a:lnSpc>
              <a:defRPr sz="1600">
                <a:solidFill>
                  <a:schemeClr val="tx1"/>
                </a:solidFill>
              </a:defRPr>
            </a:lvl4pPr>
            <a:lvl5pPr>
              <a:lnSpc>
                <a:spcPct val="100000"/>
              </a:lnSpc>
              <a:defRPr sz="1600">
                <a:solidFill>
                  <a:schemeClr val="tx1"/>
                </a:solidFill>
              </a:defRPr>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7" name="Content Placeholder 2">
            <a:extLst>
              <a:ext uri="{FF2B5EF4-FFF2-40B4-BE49-F238E27FC236}">
                <a16:creationId xmlns:a16="http://schemas.microsoft.com/office/drawing/2014/main" id="{DCDC8C9A-A5A1-DC44-9C5A-22CFBA39C588}"/>
              </a:ext>
            </a:extLst>
          </p:cNvPr>
          <p:cNvSpPr>
            <a:spLocks noGrp="1"/>
          </p:cNvSpPr>
          <p:nvPr>
            <p:ph sz="quarter" idx="27"/>
          </p:nvPr>
        </p:nvSpPr>
        <p:spPr>
          <a:xfrm>
            <a:off x="6248400" y="2643202"/>
            <a:ext cx="5334003" cy="3567098"/>
          </a:xfrm>
        </p:spPr>
        <p:txBody>
          <a:bodyPr>
            <a:noAutofit/>
          </a:bodyPr>
          <a:lstStyle>
            <a:lvl1pPr>
              <a:lnSpc>
                <a:spcPct val="100000"/>
              </a:lnSpc>
              <a:defRPr sz="1600">
                <a:solidFill>
                  <a:schemeClr val="tx1"/>
                </a:solidFill>
                <a:latin typeface="+mj-lt"/>
              </a:defRPr>
            </a:lvl1pPr>
            <a:lvl2pPr>
              <a:lnSpc>
                <a:spcPct val="100000"/>
              </a:lnSpc>
              <a:spcBef>
                <a:spcPts val="800"/>
              </a:spcBef>
              <a:defRPr sz="1600">
                <a:solidFill>
                  <a:schemeClr val="tx1"/>
                </a:solidFill>
              </a:defRPr>
            </a:lvl2pPr>
            <a:lvl3pPr>
              <a:lnSpc>
                <a:spcPct val="100000"/>
              </a:lnSpc>
              <a:defRPr sz="1600">
                <a:solidFill>
                  <a:schemeClr val="tx1"/>
                </a:solidFill>
              </a:defRPr>
            </a:lvl3pPr>
            <a:lvl4pPr>
              <a:lnSpc>
                <a:spcPct val="100000"/>
              </a:lnSpc>
              <a:defRPr sz="1600">
                <a:solidFill>
                  <a:schemeClr val="tx1"/>
                </a:solidFill>
              </a:defRPr>
            </a:lvl4pPr>
            <a:lvl5pPr>
              <a:lnSpc>
                <a:spcPct val="100000"/>
              </a:lnSpc>
              <a:defRPr sz="1600">
                <a:solidFill>
                  <a:schemeClr val="tx1"/>
                </a:solidFill>
              </a:defRPr>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2">
            <a:extLst>
              <a:ext uri="{FF2B5EF4-FFF2-40B4-BE49-F238E27FC236}">
                <a16:creationId xmlns:a16="http://schemas.microsoft.com/office/drawing/2014/main" id="{EED0B6DA-B1AD-8E4B-8D28-00B2D6352FD5}"/>
              </a:ext>
            </a:extLst>
          </p:cNvPr>
          <p:cNvSpPr>
            <a:spLocks noGrp="1"/>
          </p:cNvSpPr>
          <p:nvPr>
            <p:ph type="body" sz="quarter" idx="10" hasCustomPrompt="1"/>
          </p:nvPr>
        </p:nvSpPr>
        <p:spPr>
          <a:xfrm>
            <a:off x="609600" y="1567214"/>
            <a:ext cx="52832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1</a:t>
            </a:r>
          </a:p>
        </p:txBody>
      </p:sp>
      <p:cxnSp>
        <p:nvCxnSpPr>
          <p:cNvPr id="12" name="Straight Connector 11">
            <a:extLst>
              <a:ext uri="{FF2B5EF4-FFF2-40B4-BE49-F238E27FC236}">
                <a16:creationId xmlns:a16="http://schemas.microsoft.com/office/drawing/2014/main" id="{3F2A5599-054E-9A4C-941D-DEAF685255BE}"/>
              </a:ext>
            </a:extLst>
          </p:cNvPr>
          <p:cNvCxnSpPr>
            <a:cxnSpLocks/>
          </p:cNvCxnSpPr>
          <p:nvPr/>
        </p:nvCxnSpPr>
        <p:spPr>
          <a:xfrm>
            <a:off x="609601" y="2521444"/>
            <a:ext cx="5306479"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13" name="Text Placeholder 2">
            <a:extLst>
              <a:ext uri="{FF2B5EF4-FFF2-40B4-BE49-F238E27FC236}">
                <a16:creationId xmlns:a16="http://schemas.microsoft.com/office/drawing/2014/main" id="{63914B0B-B3F6-A24C-B306-C2DE3CCFF837}"/>
              </a:ext>
            </a:extLst>
          </p:cNvPr>
          <p:cNvSpPr>
            <a:spLocks noGrp="1"/>
          </p:cNvSpPr>
          <p:nvPr>
            <p:ph type="body" sz="quarter" idx="12" hasCustomPrompt="1"/>
          </p:nvPr>
        </p:nvSpPr>
        <p:spPr>
          <a:xfrm>
            <a:off x="6248400" y="1567214"/>
            <a:ext cx="53340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2</a:t>
            </a:r>
          </a:p>
        </p:txBody>
      </p:sp>
      <p:cxnSp>
        <p:nvCxnSpPr>
          <p:cNvPr id="14" name="Straight Connector 13">
            <a:extLst>
              <a:ext uri="{FF2B5EF4-FFF2-40B4-BE49-F238E27FC236}">
                <a16:creationId xmlns:a16="http://schemas.microsoft.com/office/drawing/2014/main" id="{7E64FE3A-369E-0945-9952-79DE2D0CB498}"/>
              </a:ext>
            </a:extLst>
          </p:cNvPr>
          <p:cNvCxnSpPr>
            <a:cxnSpLocks/>
          </p:cNvCxnSpPr>
          <p:nvPr/>
        </p:nvCxnSpPr>
        <p:spPr>
          <a:xfrm>
            <a:off x="6248400" y="2521444"/>
            <a:ext cx="53340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17" name="Title Placeholder 1">
            <a:extLst>
              <a:ext uri="{FF2B5EF4-FFF2-40B4-BE49-F238E27FC236}">
                <a16:creationId xmlns:a16="http://schemas.microsoft.com/office/drawing/2014/main" id="{7687A00C-C9A6-DD42-9977-99993E7D452B}"/>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8" name="Text Placeholder 2">
            <a:extLst>
              <a:ext uri="{FF2B5EF4-FFF2-40B4-BE49-F238E27FC236}">
                <a16:creationId xmlns:a16="http://schemas.microsoft.com/office/drawing/2014/main" id="{96398BA2-811F-1C41-BC08-078B116D4ED8}"/>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0" name="Text Placeholder 2">
            <a:extLst>
              <a:ext uri="{FF2B5EF4-FFF2-40B4-BE49-F238E27FC236}">
                <a16:creationId xmlns:a16="http://schemas.microsoft.com/office/drawing/2014/main" id="{428E9757-427C-C249-9F47-223DCD7BF153}"/>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9" name="TextBox 18">
            <a:extLst>
              <a:ext uri="{FF2B5EF4-FFF2-40B4-BE49-F238E27FC236}">
                <a16:creationId xmlns:a16="http://schemas.microsoft.com/office/drawing/2014/main" id="{E05C6B76-F1B3-4070-9AD9-721B1B3B1DD5}"/>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5" name="TextBox 14">
            <a:extLst>
              <a:ext uri="{FF2B5EF4-FFF2-40B4-BE49-F238E27FC236}">
                <a16:creationId xmlns:a16="http://schemas.microsoft.com/office/drawing/2014/main" id="{3467C840-0571-4C02-AAFA-CE700D8B2679}"/>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3603814405"/>
      </p:ext>
    </p:extLst>
  </p:cSld>
  <p:clrMapOvr>
    <a:masterClrMapping/>
  </p:clrMapOvr>
  <p:extLst>
    <p:ext uri="{DCECCB84-F9BA-43D5-87BE-67443E8EF086}">
      <p15:sldGuideLst xmlns:p15="http://schemas.microsoft.com/office/powerpoint/2012/main">
        <p15:guide id="12" pos="384">
          <p15:clr>
            <a:srgbClr val="FBAE40"/>
          </p15:clr>
        </p15:guide>
        <p15:guide id="13" pos="7296">
          <p15:clr>
            <a:srgbClr val="FBAE40"/>
          </p15:clr>
        </p15:guide>
        <p15:guide id="14" pos="1952">
          <p15:clr>
            <a:srgbClr val="FBAE40"/>
          </p15:clr>
        </p15:guide>
        <p15:guide id="15" pos="2176">
          <p15:clr>
            <a:srgbClr val="FBAE40"/>
          </p15:clr>
        </p15:guide>
        <p15:guide id="16" pos="3712">
          <p15:clr>
            <a:srgbClr val="FBAE40"/>
          </p15:clr>
        </p15:guide>
        <p15:guide id="17" pos="3936">
          <p15:clr>
            <a:srgbClr val="FBAE40"/>
          </p15:clr>
        </p15:guide>
        <p15:guide id="18" pos="5504">
          <p15:clr>
            <a:srgbClr val="FBAE40"/>
          </p15:clr>
        </p15:guide>
        <p15:guide id="19" pos="5728">
          <p15:clr>
            <a:srgbClr val="FBAE40"/>
          </p15:clr>
        </p15:guide>
        <p15:guide id="20" orient="horz" pos="1008">
          <p15:clr>
            <a:srgbClr val="FBAE40"/>
          </p15:clr>
        </p15:guide>
        <p15:guide id="21" orient="horz" pos="1656">
          <p15:clr>
            <a:srgbClr val="FBAE4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Content with Chart">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9" name="Content Placeholder 2">
            <a:extLst>
              <a:ext uri="{FF2B5EF4-FFF2-40B4-BE49-F238E27FC236}">
                <a16:creationId xmlns:a16="http://schemas.microsoft.com/office/drawing/2014/main" id="{C1207722-B163-475D-B601-1EA08B6AAA47}"/>
              </a:ext>
            </a:extLst>
          </p:cNvPr>
          <p:cNvSpPr>
            <a:spLocks noGrp="1"/>
          </p:cNvSpPr>
          <p:nvPr>
            <p:ph sz="quarter" idx="12"/>
          </p:nvPr>
        </p:nvSpPr>
        <p:spPr>
          <a:xfrm>
            <a:off x="3467100" y="1600200"/>
            <a:ext cx="8115300" cy="4610100"/>
          </a:xfrm>
        </p:spPr>
        <p:txBody>
          <a:bodyPr>
            <a:noAutofit/>
          </a:bodyPr>
          <a:lstStyle>
            <a:lvl1pPr>
              <a:lnSpc>
                <a:spcPct val="100000"/>
              </a:lnSpc>
              <a:spcBef>
                <a:spcPts val="300"/>
              </a:spcBef>
              <a:spcAft>
                <a:spcPts val="200"/>
              </a:spcAft>
              <a:defRPr sz="1300"/>
            </a:lvl1pPr>
            <a:lvl2pPr>
              <a:lnSpc>
                <a:spcPct val="100000"/>
              </a:lnSpc>
              <a:spcBef>
                <a:spcPts val="600"/>
              </a:spcBef>
              <a:defRPr sz="1300"/>
            </a:lvl2pPr>
            <a:lvl3pPr marL="171450" indent="-171450">
              <a:lnSpc>
                <a:spcPct val="100000"/>
              </a:lnSpc>
              <a:spcBef>
                <a:spcPts val="300"/>
              </a:spcBef>
              <a:tabLst/>
              <a:defRPr sz="1300"/>
            </a:lvl3pPr>
            <a:lvl4pPr marL="344488" indent="-173038">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2">
            <a:extLst>
              <a:ext uri="{FF2B5EF4-FFF2-40B4-BE49-F238E27FC236}">
                <a16:creationId xmlns:a16="http://schemas.microsoft.com/office/drawing/2014/main" id="{9894B221-FC17-F343-84FB-9C6A7B70598F}"/>
              </a:ext>
            </a:extLst>
          </p:cNvPr>
          <p:cNvSpPr>
            <a:spLocks noGrp="1"/>
          </p:cNvSpPr>
          <p:nvPr>
            <p:ph sz="quarter" idx="11"/>
          </p:nvPr>
        </p:nvSpPr>
        <p:spPr>
          <a:xfrm>
            <a:off x="609600" y="1600200"/>
            <a:ext cx="2514600" cy="4610100"/>
          </a:xfrm>
        </p:spPr>
        <p:txBody>
          <a:bodyPr>
            <a:noAutofit/>
          </a:bodyPr>
          <a:lstStyle>
            <a:lvl1pPr>
              <a:lnSpc>
                <a:spcPct val="100000"/>
              </a:lnSpc>
              <a:spcBef>
                <a:spcPts val="300"/>
              </a:spcBef>
              <a:spcAft>
                <a:spcPts val="200"/>
              </a:spcAft>
              <a:defRPr sz="1300"/>
            </a:lvl1pPr>
            <a:lvl2pPr>
              <a:lnSpc>
                <a:spcPct val="100000"/>
              </a:lnSpc>
              <a:spcBef>
                <a:spcPts val="600"/>
              </a:spcBef>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itle Placeholder 1">
            <a:extLst>
              <a:ext uri="{FF2B5EF4-FFF2-40B4-BE49-F238E27FC236}">
                <a16:creationId xmlns:a16="http://schemas.microsoft.com/office/drawing/2014/main" id="{157C6BA9-A888-C046-9D14-AD47E712004D}"/>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5" name="Text Placeholder 2">
            <a:extLst>
              <a:ext uri="{FF2B5EF4-FFF2-40B4-BE49-F238E27FC236}">
                <a16:creationId xmlns:a16="http://schemas.microsoft.com/office/drawing/2014/main" id="{B6561AB5-5D81-0845-909C-25323AA17C51}"/>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6" name="Text Placeholder 2">
            <a:extLst>
              <a:ext uri="{FF2B5EF4-FFF2-40B4-BE49-F238E27FC236}">
                <a16:creationId xmlns:a16="http://schemas.microsoft.com/office/drawing/2014/main" id="{E1E59CE0-76E6-D84F-9E45-E33A3094777D}"/>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4" name="TextBox 13">
            <a:extLst>
              <a:ext uri="{FF2B5EF4-FFF2-40B4-BE49-F238E27FC236}">
                <a16:creationId xmlns:a16="http://schemas.microsoft.com/office/drawing/2014/main" id="{970EE53B-2173-45C7-95D3-A8EF5A8655B0}"/>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1" name="TextBox 10">
            <a:extLst>
              <a:ext uri="{FF2B5EF4-FFF2-40B4-BE49-F238E27FC236}">
                <a16:creationId xmlns:a16="http://schemas.microsoft.com/office/drawing/2014/main" id="{0A30520A-BC26-4AF2-B7EF-CC50B7B9D867}"/>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3487605433"/>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8" pos="2184">
          <p15:clr>
            <a:srgbClr val="FBAE40"/>
          </p15:clr>
        </p15:guide>
        <p15:guide id="9" pos="1968">
          <p15:clr>
            <a:srgbClr val="FBAE4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Three Content - 1">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8" name="Content Placeholder 2">
            <a:extLst>
              <a:ext uri="{FF2B5EF4-FFF2-40B4-BE49-F238E27FC236}">
                <a16:creationId xmlns:a16="http://schemas.microsoft.com/office/drawing/2014/main" id="{C97E3760-1BB7-4A60-8487-48CE1416C623}"/>
              </a:ext>
            </a:extLst>
          </p:cNvPr>
          <p:cNvSpPr>
            <a:spLocks noGrp="1"/>
          </p:cNvSpPr>
          <p:nvPr>
            <p:ph sz="quarter" idx="11"/>
          </p:nvPr>
        </p:nvSpPr>
        <p:spPr>
          <a:xfrm>
            <a:off x="609600" y="1600200"/>
            <a:ext cx="3392360" cy="4610100"/>
          </a:xfrm>
        </p:spPr>
        <p:txBody>
          <a:bodyPr>
            <a:noAutofit/>
          </a:bodyPr>
          <a:lstStyle>
            <a:lvl1pPr>
              <a:lnSpc>
                <a:spcPct val="100000"/>
              </a:lnSpc>
              <a:spcBef>
                <a:spcPts val="300"/>
              </a:spcBef>
              <a:defRPr sz="1300"/>
            </a:lvl1pPr>
            <a:lvl2pPr>
              <a:lnSpc>
                <a:spcPct val="100000"/>
              </a:lnSpc>
              <a:spcBef>
                <a:spcPts val="600"/>
              </a:spcBef>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2">
            <a:extLst>
              <a:ext uri="{FF2B5EF4-FFF2-40B4-BE49-F238E27FC236}">
                <a16:creationId xmlns:a16="http://schemas.microsoft.com/office/drawing/2014/main" id="{1B38E0FE-FC45-D24E-BA98-E5CF5EA47103}"/>
              </a:ext>
            </a:extLst>
          </p:cNvPr>
          <p:cNvSpPr>
            <a:spLocks noGrp="1"/>
          </p:cNvSpPr>
          <p:nvPr>
            <p:ph sz="quarter" idx="33"/>
          </p:nvPr>
        </p:nvSpPr>
        <p:spPr>
          <a:xfrm>
            <a:off x="4402667" y="1600200"/>
            <a:ext cx="3392360" cy="4610100"/>
          </a:xfrm>
        </p:spPr>
        <p:txBody>
          <a:bodyPr>
            <a:noAutofit/>
          </a:bodyPr>
          <a:lstStyle>
            <a:lvl1pPr>
              <a:lnSpc>
                <a:spcPct val="100000"/>
              </a:lnSpc>
              <a:spcBef>
                <a:spcPts val="300"/>
              </a:spcBef>
              <a:defRPr sz="1300"/>
            </a:lvl1pPr>
            <a:lvl2pPr>
              <a:lnSpc>
                <a:spcPct val="100000"/>
              </a:lnSpc>
              <a:spcBef>
                <a:spcPts val="600"/>
              </a:spcBef>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Content Placeholder 2">
            <a:extLst>
              <a:ext uri="{FF2B5EF4-FFF2-40B4-BE49-F238E27FC236}">
                <a16:creationId xmlns:a16="http://schemas.microsoft.com/office/drawing/2014/main" id="{EDB9E50E-54A6-D849-A7F6-8093341C8184}"/>
              </a:ext>
            </a:extLst>
          </p:cNvPr>
          <p:cNvSpPr>
            <a:spLocks noGrp="1"/>
          </p:cNvSpPr>
          <p:nvPr>
            <p:ph sz="quarter" idx="34"/>
          </p:nvPr>
        </p:nvSpPr>
        <p:spPr>
          <a:xfrm>
            <a:off x="8187267" y="1600200"/>
            <a:ext cx="3392360" cy="4610100"/>
          </a:xfrm>
        </p:spPr>
        <p:txBody>
          <a:bodyPr>
            <a:noAutofit/>
          </a:bodyPr>
          <a:lstStyle>
            <a:lvl1pPr>
              <a:lnSpc>
                <a:spcPct val="100000"/>
              </a:lnSpc>
              <a:spcBef>
                <a:spcPts val="300"/>
              </a:spcBef>
              <a:defRPr sz="1300"/>
            </a:lvl1pPr>
            <a:lvl2pPr>
              <a:lnSpc>
                <a:spcPct val="100000"/>
              </a:lnSpc>
              <a:spcBef>
                <a:spcPts val="600"/>
              </a:spcBef>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Placeholder 1">
            <a:extLst>
              <a:ext uri="{FF2B5EF4-FFF2-40B4-BE49-F238E27FC236}">
                <a16:creationId xmlns:a16="http://schemas.microsoft.com/office/drawing/2014/main" id="{D059B729-C6AE-024A-A0B1-CCF305824B69}"/>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3" name="Text Placeholder 2">
            <a:extLst>
              <a:ext uri="{FF2B5EF4-FFF2-40B4-BE49-F238E27FC236}">
                <a16:creationId xmlns:a16="http://schemas.microsoft.com/office/drawing/2014/main" id="{CE35142D-D790-6240-9E1C-1A74471BC44B}"/>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4" name="Text Placeholder 2">
            <a:extLst>
              <a:ext uri="{FF2B5EF4-FFF2-40B4-BE49-F238E27FC236}">
                <a16:creationId xmlns:a16="http://schemas.microsoft.com/office/drawing/2014/main" id="{D6E9EADE-B7E9-1548-BE93-F92FE33A9CC1}"/>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9" name="TextBox 18">
            <a:extLst>
              <a:ext uri="{FF2B5EF4-FFF2-40B4-BE49-F238E27FC236}">
                <a16:creationId xmlns:a16="http://schemas.microsoft.com/office/drawing/2014/main" id="{56F424B3-9043-41D5-BB73-D95ECFBE8A52}"/>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2" name="TextBox 11">
            <a:extLst>
              <a:ext uri="{FF2B5EF4-FFF2-40B4-BE49-F238E27FC236}">
                <a16:creationId xmlns:a16="http://schemas.microsoft.com/office/drawing/2014/main" id="{F50AC662-696C-417C-B404-73EAB33987A2}"/>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3" name="Rectangle 82">
            <a:extLst>
              <a:ext uri="{FF2B5EF4-FFF2-40B4-BE49-F238E27FC236}">
                <a16:creationId xmlns:a16="http://schemas.microsoft.com/office/drawing/2014/main" id="{B4D8DFF6-CA16-A477-8E82-075E1683BFBE}"/>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4" name="Graphic 3">
            <a:extLst>
              <a:ext uri="{FF2B5EF4-FFF2-40B4-BE49-F238E27FC236}">
                <a16:creationId xmlns:a16="http://schemas.microsoft.com/office/drawing/2014/main" id="{8A2A2D62-913E-4AAA-C059-E804BF808BCB}"/>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782122143"/>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8" pos="2784">
          <p15:clr>
            <a:srgbClr val="FBAE40"/>
          </p15:clr>
        </p15:guide>
        <p15:guide id="9" pos="2528">
          <p15:clr>
            <a:srgbClr val="FBAE40"/>
          </p15:clr>
        </p15:guide>
        <p15:guide id="10" pos="4896">
          <p15:clr>
            <a:srgbClr val="FBAE40"/>
          </p15:clr>
        </p15:guide>
        <p15:guide id="11" pos="5152">
          <p15:clr>
            <a:srgbClr val="FBAE4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Three Content - 2">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5" name="Text Placeholder 2">
            <a:extLst>
              <a:ext uri="{FF2B5EF4-FFF2-40B4-BE49-F238E27FC236}">
                <a16:creationId xmlns:a16="http://schemas.microsoft.com/office/drawing/2014/main" id="{34092CC5-4CE4-F14D-84E5-84942B23A7F0}"/>
              </a:ext>
            </a:extLst>
          </p:cNvPr>
          <p:cNvSpPr>
            <a:spLocks noGrp="1"/>
          </p:cNvSpPr>
          <p:nvPr>
            <p:ph type="body" sz="quarter" idx="10" hasCustomPrompt="1"/>
          </p:nvPr>
        </p:nvSpPr>
        <p:spPr>
          <a:xfrm>
            <a:off x="609600" y="1567214"/>
            <a:ext cx="339236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1</a:t>
            </a:r>
          </a:p>
        </p:txBody>
      </p:sp>
      <p:cxnSp>
        <p:nvCxnSpPr>
          <p:cNvPr id="16" name="Straight Connector 15">
            <a:extLst>
              <a:ext uri="{FF2B5EF4-FFF2-40B4-BE49-F238E27FC236}">
                <a16:creationId xmlns:a16="http://schemas.microsoft.com/office/drawing/2014/main" id="{47756ABC-9266-214C-9F7B-E75E6FFA4963}"/>
              </a:ext>
            </a:extLst>
          </p:cNvPr>
          <p:cNvCxnSpPr>
            <a:cxnSpLocks/>
          </p:cNvCxnSpPr>
          <p:nvPr/>
        </p:nvCxnSpPr>
        <p:spPr>
          <a:xfrm>
            <a:off x="609601" y="2521444"/>
            <a:ext cx="3407308"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23" name="Text Placeholder 2">
            <a:extLst>
              <a:ext uri="{FF2B5EF4-FFF2-40B4-BE49-F238E27FC236}">
                <a16:creationId xmlns:a16="http://schemas.microsoft.com/office/drawing/2014/main" id="{E9A161FA-C7FD-E645-A03F-D02DE0C8B2D8}"/>
              </a:ext>
            </a:extLst>
          </p:cNvPr>
          <p:cNvSpPr>
            <a:spLocks noGrp="1"/>
          </p:cNvSpPr>
          <p:nvPr>
            <p:ph type="body" sz="quarter" idx="12" hasCustomPrompt="1"/>
          </p:nvPr>
        </p:nvSpPr>
        <p:spPr>
          <a:xfrm>
            <a:off x="4419600" y="1567214"/>
            <a:ext cx="33528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2</a:t>
            </a:r>
          </a:p>
        </p:txBody>
      </p:sp>
      <p:cxnSp>
        <p:nvCxnSpPr>
          <p:cNvPr id="24" name="Straight Connector 23">
            <a:extLst>
              <a:ext uri="{FF2B5EF4-FFF2-40B4-BE49-F238E27FC236}">
                <a16:creationId xmlns:a16="http://schemas.microsoft.com/office/drawing/2014/main" id="{19FB75EC-FDA1-D748-BDFC-0A34683F849E}"/>
              </a:ext>
            </a:extLst>
          </p:cNvPr>
          <p:cNvCxnSpPr>
            <a:cxnSpLocks/>
          </p:cNvCxnSpPr>
          <p:nvPr/>
        </p:nvCxnSpPr>
        <p:spPr>
          <a:xfrm>
            <a:off x="4419600" y="2521444"/>
            <a:ext cx="33528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25" name="Text Placeholder 2">
            <a:extLst>
              <a:ext uri="{FF2B5EF4-FFF2-40B4-BE49-F238E27FC236}">
                <a16:creationId xmlns:a16="http://schemas.microsoft.com/office/drawing/2014/main" id="{130E2CEF-CCAC-CA4D-933F-027385DC4962}"/>
              </a:ext>
            </a:extLst>
          </p:cNvPr>
          <p:cNvSpPr>
            <a:spLocks noGrp="1"/>
          </p:cNvSpPr>
          <p:nvPr>
            <p:ph type="body" sz="quarter" idx="14" hasCustomPrompt="1"/>
          </p:nvPr>
        </p:nvSpPr>
        <p:spPr>
          <a:xfrm>
            <a:off x="8178800" y="1567214"/>
            <a:ext cx="34036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3</a:t>
            </a:r>
          </a:p>
        </p:txBody>
      </p:sp>
      <p:cxnSp>
        <p:nvCxnSpPr>
          <p:cNvPr id="30" name="Straight Connector 29">
            <a:extLst>
              <a:ext uri="{FF2B5EF4-FFF2-40B4-BE49-F238E27FC236}">
                <a16:creationId xmlns:a16="http://schemas.microsoft.com/office/drawing/2014/main" id="{46A0D02F-EE42-5B4C-BE0F-181D414229C6}"/>
              </a:ext>
            </a:extLst>
          </p:cNvPr>
          <p:cNvCxnSpPr>
            <a:cxnSpLocks/>
          </p:cNvCxnSpPr>
          <p:nvPr/>
        </p:nvCxnSpPr>
        <p:spPr>
          <a:xfrm>
            <a:off x="8178800" y="2521444"/>
            <a:ext cx="34036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26" name="Content Placeholder 2">
            <a:extLst>
              <a:ext uri="{FF2B5EF4-FFF2-40B4-BE49-F238E27FC236}">
                <a16:creationId xmlns:a16="http://schemas.microsoft.com/office/drawing/2014/main" id="{E976D561-61ED-9B4A-B630-6E037061A8DD}"/>
              </a:ext>
            </a:extLst>
          </p:cNvPr>
          <p:cNvSpPr>
            <a:spLocks noGrp="1"/>
          </p:cNvSpPr>
          <p:nvPr>
            <p:ph sz="quarter" idx="33"/>
          </p:nvPr>
        </p:nvSpPr>
        <p:spPr>
          <a:xfrm>
            <a:off x="4412104" y="2628900"/>
            <a:ext cx="3352799" cy="3581399"/>
          </a:xfrm>
        </p:spPr>
        <p:txBody>
          <a:bodyPr>
            <a:noAutofit/>
          </a:bodyPr>
          <a:lstStyle>
            <a:lvl1pPr>
              <a:lnSpc>
                <a:spcPct val="100000"/>
              </a:lnSpc>
              <a:spcBef>
                <a:spcPts val="300"/>
              </a:spcBef>
              <a:spcAft>
                <a:spcPts val="200"/>
              </a:spcAft>
              <a:defRPr sz="1300">
                <a:solidFill>
                  <a:schemeClr val="tx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4" name="Content Placeholder 2">
            <a:extLst>
              <a:ext uri="{FF2B5EF4-FFF2-40B4-BE49-F238E27FC236}">
                <a16:creationId xmlns:a16="http://schemas.microsoft.com/office/drawing/2014/main" id="{BEE0402C-E2BF-DB44-AB66-828DA835BF0F}"/>
              </a:ext>
            </a:extLst>
          </p:cNvPr>
          <p:cNvSpPr>
            <a:spLocks noGrp="1"/>
          </p:cNvSpPr>
          <p:nvPr>
            <p:ph sz="quarter" idx="34"/>
          </p:nvPr>
        </p:nvSpPr>
        <p:spPr>
          <a:xfrm>
            <a:off x="613310" y="2628900"/>
            <a:ext cx="3403599" cy="3581399"/>
          </a:xfrm>
        </p:spPr>
        <p:txBody>
          <a:bodyPr>
            <a:noAutofit/>
          </a:bodyPr>
          <a:lstStyle>
            <a:lvl1pPr>
              <a:lnSpc>
                <a:spcPct val="100000"/>
              </a:lnSpc>
              <a:spcBef>
                <a:spcPts val="300"/>
              </a:spcBef>
              <a:spcAft>
                <a:spcPts val="200"/>
              </a:spcAft>
              <a:defRPr sz="1300">
                <a:solidFill>
                  <a:schemeClr val="tx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5" name="Content Placeholder 2">
            <a:extLst>
              <a:ext uri="{FF2B5EF4-FFF2-40B4-BE49-F238E27FC236}">
                <a16:creationId xmlns:a16="http://schemas.microsoft.com/office/drawing/2014/main" id="{42B04388-6E13-7143-8DB6-9C4E843A0AB8}"/>
              </a:ext>
            </a:extLst>
          </p:cNvPr>
          <p:cNvSpPr>
            <a:spLocks noGrp="1"/>
          </p:cNvSpPr>
          <p:nvPr>
            <p:ph sz="quarter" idx="35"/>
          </p:nvPr>
        </p:nvSpPr>
        <p:spPr>
          <a:xfrm>
            <a:off x="8184004" y="2628900"/>
            <a:ext cx="3403599" cy="3581399"/>
          </a:xfrm>
        </p:spPr>
        <p:txBody>
          <a:bodyPr>
            <a:noAutofit/>
          </a:bodyPr>
          <a:lstStyle>
            <a:lvl1pPr>
              <a:lnSpc>
                <a:spcPct val="100000"/>
              </a:lnSpc>
              <a:spcBef>
                <a:spcPts val="300"/>
              </a:spcBef>
              <a:spcAft>
                <a:spcPts val="200"/>
              </a:spcAft>
              <a:defRPr sz="1300">
                <a:solidFill>
                  <a:schemeClr val="tx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itle Placeholder 1">
            <a:extLst>
              <a:ext uri="{FF2B5EF4-FFF2-40B4-BE49-F238E27FC236}">
                <a16:creationId xmlns:a16="http://schemas.microsoft.com/office/drawing/2014/main" id="{8318BDE0-5FD0-8D41-B77E-3DF3B75DEFCF}"/>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1" name="Text Placeholder 2">
            <a:extLst>
              <a:ext uri="{FF2B5EF4-FFF2-40B4-BE49-F238E27FC236}">
                <a16:creationId xmlns:a16="http://schemas.microsoft.com/office/drawing/2014/main" id="{C1D12C16-1BB5-BC4F-B6F8-46FB22666D5A}"/>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7" name="Text Placeholder 2">
            <a:extLst>
              <a:ext uri="{FF2B5EF4-FFF2-40B4-BE49-F238E27FC236}">
                <a16:creationId xmlns:a16="http://schemas.microsoft.com/office/drawing/2014/main" id="{32ADFB7F-C7B5-A141-A05E-65D8E762C314}"/>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28" name="TextBox 27">
            <a:extLst>
              <a:ext uri="{FF2B5EF4-FFF2-40B4-BE49-F238E27FC236}">
                <a16:creationId xmlns:a16="http://schemas.microsoft.com/office/drawing/2014/main" id="{F6F590C6-4DDD-48C4-A0F5-A86A02C92416}"/>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20" name="TextBox 19">
            <a:extLst>
              <a:ext uri="{FF2B5EF4-FFF2-40B4-BE49-F238E27FC236}">
                <a16:creationId xmlns:a16="http://schemas.microsoft.com/office/drawing/2014/main" id="{4606489D-F18B-49E7-A430-AF0A802226B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797054783"/>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8" pos="2784">
          <p15:clr>
            <a:srgbClr val="FBAE40"/>
          </p15:clr>
        </p15:guide>
        <p15:guide id="9" pos="2528">
          <p15:clr>
            <a:srgbClr val="FBAE40"/>
          </p15:clr>
        </p15:guide>
        <p15:guide id="10" pos="4896">
          <p15:clr>
            <a:srgbClr val="FBAE40"/>
          </p15:clr>
        </p15:guide>
        <p15:guide id="11" pos="5152">
          <p15:clr>
            <a:srgbClr val="FBAE40"/>
          </p15:clr>
        </p15:guide>
        <p15:guide id="12" orient="horz" pos="1656">
          <p15:clr>
            <a:srgbClr val="FBAE4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Four Content - 1">
    <p:spTree>
      <p:nvGrpSpPr>
        <p:cNvPr id="1" name=""/>
        <p:cNvGrpSpPr/>
        <p:nvPr/>
      </p:nvGrpSpPr>
      <p:grpSpPr>
        <a:xfrm>
          <a:off x="0" y="0"/>
          <a:ext cx="0" cy="0"/>
          <a:chOff x="0" y="0"/>
          <a:chExt cx="0" cy="0"/>
        </a:xfrm>
      </p:grpSpPr>
      <p:sp>
        <p:nvSpPr>
          <p:cNvPr id="15" name="Content Placeholder 2">
            <a:extLst>
              <a:ext uri="{FF2B5EF4-FFF2-40B4-BE49-F238E27FC236}">
                <a16:creationId xmlns:a16="http://schemas.microsoft.com/office/drawing/2014/main" id="{E13DA727-D0B5-5748-84C2-5C350C1088DF}"/>
              </a:ext>
            </a:extLst>
          </p:cNvPr>
          <p:cNvSpPr>
            <a:spLocks noGrp="1"/>
          </p:cNvSpPr>
          <p:nvPr>
            <p:ph sz="quarter" idx="32"/>
          </p:nvPr>
        </p:nvSpPr>
        <p:spPr>
          <a:xfrm>
            <a:off x="609600" y="1600200"/>
            <a:ext cx="2489200" cy="4610100"/>
          </a:xfrm>
        </p:spPr>
        <p:txBody>
          <a:bodyPr>
            <a:noAutofit/>
          </a:bodyPr>
          <a:lstStyle>
            <a:lvl1pPr>
              <a:lnSpc>
                <a:spcPct val="100000"/>
              </a:lnSpc>
              <a:spcBef>
                <a:spcPts val="300"/>
              </a:spcBef>
              <a:spcAft>
                <a:spcPts val="200"/>
              </a:spcAft>
              <a:defRPr sz="1300"/>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3" name="Content Placeholder 2">
            <a:extLst>
              <a:ext uri="{FF2B5EF4-FFF2-40B4-BE49-F238E27FC236}">
                <a16:creationId xmlns:a16="http://schemas.microsoft.com/office/drawing/2014/main" id="{4EA5DA42-0A63-7149-B091-08D10F848F2E}"/>
              </a:ext>
            </a:extLst>
          </p:cNvPr>
          <p:cNvSpPr>
            <a:spLocks noGrp="1"/>
          </p:cNvSpPr>
          <p:nvPr>
            <p:ph sz="quarter" idx="33"/>
          </p:nvPr>
        </p:nvSpPr>
        <p:spPr>
          <a:xfrm>
            <a:off x="3460377" y="1600200"/>
            <a:ext cx="2432423" cy="4610100"/>
          </a:xfrm>
        </p:spPr>
        <p:txBody>
          <a:bodyPr>
            <a:noAutofit/>
          </a:bodyPr>
          <a:lstStyle>
            <a:lvl1pPr>
              <a:lnSpc>
                <a:spcPct val="100000"/>
              </a:lnSpc>
              <a:spcBef>
                <a:spcPts val="300"/>
              </a:spcBef>
              <a:spcAft>
                <a:spcPts val="200"/>
              </a:spcAft>
              <a:defRPr sz="1300"/>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Content Placeholder 2">
            <a:extLst>
              <a:ext uri="{FF2B5EF4-FFF2-40B4-BE49-F238E27FC236}">
                <a16:creationId xmlns:a16="http://schemas.microsoft.com/office/drawing/2014/main" id="{ACB33F5F-6A95-C141-A4CB-F1354D41AD38}"/>
              </a:ext>
            </a:extLst>
          </p:cNvPr>
          <p:cNvSpPr>
            <a:spLocks noGrp="1"/>
          </p:cNvSpPr>
          <p:nvPr>
            <p:ph sz="quarter" idx="34"/>
          </p:nvPr>
        </p:nvSpPr>
        <p:spPr>
          <a:xfrm>
            <a:off x="6257365" y="1600200"/>
            <a:ext cx="2480235" cy="4610100"/>
          </a:xfrm>
        </p:spPr>
        <p:txBody>
          <a:bodyPr>
            <a:noAutofit/>
          </a:bodyPr>
          <a:lstStyle>
            <a:lvl1pPr>
              <a:lnSpc>
                <a:spcPct val="100000"/>
              </a:lnSpc>
              <a:spcBef>
                <a:spcPts val="300"/>
              </a:spcBef>
              <a:spcAft>
                <a:spcPts val="200"/>
              </a:spcAft>
              <a:defRPr sz="1300"/>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Content Placeholder 2">
            <a:extLst>
              <a:ext uri="{FF2B5EF4-FFF2-40B4-BE49-F238E27FC236}">
                <a16:creationId xmlns:a16="http://schemas.microsoft.com/office/drawing/2014/main" id="{8CF80BC6-09DE-3740-8861-1869483A0ECD}"/>
              </a:ext>
            </a:extLst>
          </p:cNvPr>
          <p:cNvSpPr>
            <a:spLocks noGrp="1"/>
          </p:cNvSpPr>
          <p:nvPr>
            <p:ph sz="quarter" idx="35"/>
          </p:nvPr>
        </p:nvSpPr>
        <p:spPr>
          <a:xfrm>
            <a:off x="9087971" y="1600200"/>
            <a:ext cx="2480235" cy="4610100"/>
          </a:xfrm>
        </p:spPr>
        <p:txBody>
          <a:bodyPr>
            <a:noAutofit/>
          </a:bodyPr>
          <a:lstStyle>
            <a:lvl1pPr>
              <a:lnSpc>
                <a:spcPct val="100000"/>
              </a:lnSpc>
              <a:spcBef>
                <a:spcPts val="300"/>
              </a:spcBef>
              <a:spcAft>
                <a:spcPts val="200"/>
              </a:spcAft>
              <a:defRPr sz="1300"/>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Placeholder 1">
            <a:extLst>
              <a:ext uri="{FF2B5EF4-FFF2-40B4-BE49-F238E27FC236}">
                <a16:creationId xmlns:a16="http://schemas.microsoft.com/office/drawing/2014/main" id="{B41518C0-F58C-DA41-8B70-42DC6B9B5B33}"/>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7" name="Text Placeholder 2">
            <a:extLst>
              <a:ext uri="{FF2B5EF4-FFF2-40B4-BE49-F238E27FC236}">
                <a16:creationId xmlns:a16="http://schemas.microsoft.com/office/drawing/2014/main" id="{B93602B9-7F9B-AE4E-9BAF-34FC72E3CBF3}"/>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8" name="Text Placeholder 2">
            <a:extLst>
              <a:ext uri="{FF2B5EF4-FFF2-40B4-BE49-F238E27FC236}">
                <a16:creationId xmlns:a16="http://schemas.microsoft.com/office/drawing/2014/main" id="{495869B9-14BA-E94B-BFB4-EEEE6C185E4D}"/>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9" name="TextBox 18">
            <a:extLst>
              <a:ext uri="{FF2B5EF4-FFF2-40B4-BE49-F238E27FC236}">
                <a16:creationId xmlns:a16="http://schemas.microsoft.com/office/drawing/2014/main" id="{03B37F05-0F07-4AC7-AB0A-840C29CFAD74}"/>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4" name="TextBox 13">
            <a:extLst>
              <a:ext uri="{FF2B5EF4-FFF2-40B4-BE49-F238E27FC236}">
                <a16:creationId xmlns:a16="http://schemas.microsoft.com/office/drawing/2014/main" id="{EF8EB945-89E4-4F5C-AABF-2F9F526C155F}"/>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225925015"/>
      </p:ext>
    </p:extLst>
  </p:cSld>
  <p:clrMapOvr>
    <a:masterClrMapping/>
  </p:clrMapOvr>
  <p:extLst>
    <p:ext uri="{DCECCB84-F9BA-43D5-87BE-67443E8EF086}">
      <p15:sldGuideLst xmlns:p15="http://schemas.microsoft.com/office/powerpoint/2012/main">
        <p15:guide id="12" pos="384">
          <p15:clr>
            <a:srgbClr val="FBAE40"/>
          </p15:clr>
        </p15:guide>
        <p15:guide id="13" pos="7296">
          <p15:clr>
            <a:srgbClr val="FBAE40"/>
          </p15:clr>
        </p15:guide>
        <p15:guide id="14" pos="1952">
          <p15:clr>
            <a:srgbClr val="FBAE40"/>
          </p15:clr>
        </p15:guide>
        <p15:guide id="15" pos="2176">
          <p15:clr>
            <a:srgbClr val="FBAE40"/>
          </p15:clr>
        </p15:guide>
        <p15:guide id="16" pos="3712">
          <p15:clr>
            <a:srgbClr val="FBAE40"/>
          </p15:clr>
        </p15:guide>
        <p15:guide id="17" pos="3936">
          <p15:clr>
            <a:srgbClr val="FBAE40"/>
          </p15:clr>
        </p15:guide>
        <p15:guide id="18" pos="5504">
          <p15:clr>
            <a:srgbClr val="FBAE40"/>
          </p15:clr>
        </p15:guide>
        <p15:guide id="19" pos="5728">
          <p15:clr>
            <a:srgbClr val="FBAE40"/>
          </p15:clr>
        </p15:guide>
        <p15:guide id="20" orient="horz" pos="1008">
          <p15:clr>
            <a:srgbClr val="FBAE4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Four Content - 2">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3" name="Text Placeholder 2">
            <a:extLst>
              <a:ext uri="{FF2B5EF4-FFF2-40B4-BE49-F238E27FC236}">
                <a16:creationId xmlns:a16="http://schemas.microsoft.com/office/drawing/2014/main" id="{C70B93C1-A913-6949-9E7A-C612BA63F6B9}"/>
              </a:ext>
            </a:extLst>
          </p:cNvPr>
          <p:cNvSpPr>
            <a:spLocks noGrp="1"/>
          </p:cNvSpPr>
          <p:nvPr>
            <p:ph type="body" sz="quarter" idx="10" hasCustomPrompt="1"/>
          </p:nvPr>
        </p:nvSpPr>
        <p:spPr>
          <a:xfrm>
            <a:off x="609600" y="1567214"/>
            <a:ext cx="247828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1</a:t>
            </a:r>
          </a:p>
        </p:txBody>
      </p:sp>
      <p:cxnSp>
        <p:nvCxnSpPr>
          <p:cNvPr id="16" name="Straight Connector 15">
            <a:extLst>
              <a:ext uri="{FF2B5EF4-FFF2-40B4-BE49-F238E27FC236}">
                <a16:creationId xmlns:a16="http://schemas.microsoft.com/office/drawing/2014/main" id="{966616FA-1027-5A4A-AC2C-E2DC86D90196}"/>
              </a:ext>
            </a:extLst>
          </p:cNvPr>
          <p:cNvCxnSpPr>
            <a:cxnSpLocks/>
          </p:cNvCxnSpPr>
          <p:nvPr/>
        </p:nvCxnSpPr>
        <p:spPr>
          <a:xfrm>
            <a:off x="609600" y="2521444"/>
            <a:ext cx="24892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17" name="Text Placeholder 2">
            <a:extLst>
              <a:ext uri="{FF2B5EF4-FFF2-40B4-BE49-F238E27FC236}">
                <a16:creationId xmlns:a16="http://schemas.microsoft.com/office/drawing/2014/main" id="{ED5070E2-249F-2E41-8903-2C611249DBC4}"/>
              </a:ext>
            </a:extLst>
          </p:cNvPr>
          <p:cNvSpPr>
            <a:spLocks noGrp="1"/>
          </p:cNvSpPr>
          <p:nvPr>
            <p:ph type="body" sz="quarter" idx="12" hasCustomPrompt="1"/>
          </p:nvPr>
        </p:nvSpPr>
        <p:spPr>
          <a:xfrm>
            <a:off x="3454400" y="1567214"/>
            <a:ext cx="24384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2</a:t>
            </a:r>
          </a:p>
        </p:txBody>
      </p:sp>
      <p:cxnSp>
        <p:nvCxnSpPr>
          <p:cNvPr id="18" name="Straight Connector 17">
            <a:extLst>
              <a:ext uri="{FF2B5EF4-FFF2-40B4-BE49-F238E27FC236}">
                <a16:creationId xmlns:a16="http://schemas.microsoft.com/office/drawing/2014/main" id="{5EB18407-6858-9A4B-92C4-92013BAEACC6}"/>
              </a:ext>
            </a:extLst>
          </p:cNvPr>
          <p:cNvCxnSpPr>
            <a:cxnSpLocks/>
          </p:cNvCxnSpPr>
          <p:nvPr/>
        </p:nvCxnSpPr>
        <p:spPr>
          <a:xfrm>
            <a:off x="3454400" y="2521444"/>
            <a:ext cx="24384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19" name="Text Placeholder 2">
            <a:extLst>
              <a:ext uri="{FF2B5EF4-FFF2-40B4-BE49-F238E27FC236}">
                <a16:creationId xmlns:a16="http://schemas.microsoft.com/office/drawing/2014/main" id="{5A618BCB-5657-E640-B496-300C09D2BD87}"/>
              </a:ext>
            </a:extLst>
          </p:cNvPr>
          <p:cNvSpPr>
            <a:spLocks noGrp="1"/>
          </p:cNvSpPr>
          <p:nvPr>
            <p:ph type="body" sz="quarter" idx="14" hasCustomPrompt="1"/>
          </p:nvPr>
        </p:nvSpPr>
        <p:spPr>
          <a:xfrm>
            <a:off x="6248403" y="1567214"/>
            <a:ext cx="2489197"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3</a:t>
            </a:r>
          </a:p>
        </p:txBody>
      </p:sp>
      <p:sp>
        <p:nvSpPr>
          <p:cNvPr id="20" name="Text Placeholder 2">
            <a:extLst>
              <a:ext uri="{FF2B5EF4-FFF2-40B4-BE49-F238E27FC236}">
                <a16:creationId xmlns:a16="http://schemas.microsoft.com/office/drawing/2014/main" id="{F2571815-7AC9-4A48-8176-16337A1C25B5}"/>
              </a:ext>
            </a:extLst>
          </p:cNvPr>
          <p:cNvSpPr>
            <a:spLocks noGrp="1"/>
          </p:cNvSpPr>
          <p:nvPr>
            <p:ph type="body" sz="quarter" idx="16" hasCustomPrompt="1"/>
          </p:nvPr>
        </p:nvSpPr>
        <p:spPr>
          <a:xfrm>
            <a:off x="9093200" y="1567214"/>
            <a:ext cx="24892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4</a:t>
            </a:r>
          </a:p>
        </p:txBody>
      </p:sp>
      <p:cxnSp>
        <p:nvCxnSpPr>
          <p:cNvPr id="21" name="Straight Connector 20">
            <a:extLst>
              <a:ext uri="{FF2B5EF4-FFF2-40B4-BE49-F238E27FC236}">
                <a16:creationId xmlns:a16="http://schemas.microsoft.com/office/drawing/2014/main" id="{48CA6EDF-309F-9C43-88A2-C720D2079C09}"/>
              </a:ext>
            </a:extLst>
          </p:cNvPr>
          <p:cNvCxnSpPr>
            <a:cxnSpLocks/>
          </p:cNvCxnSpPr>
          <p:nvPr/>
        </p:nvCxnSpPr>
        <p:spPr>
          <a:xfrm>
            <a:off x="9093200" y="2521444"/>
            <a:ext cx="24892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6F0A98B5-2885-FC4B-8E93-11E6853D6063}"/>
              </a:ext>
            </a:extLst>
          </p:cNvPr>
          <p:cNvCxnSpPr>
            <a:cxnSpLocks/>
          </p:cNvCxnSpPr>
          <p:nvPr/>
        </p:nvCxnSpPr>
        <p:spPr>
          <a:xfrm>
            <a:off x="6248403" y="2521444"/>
            <a:ext cx="2489197"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23" name="Content Placeholder 2">
            <a:extLst>
              <a:ext uri="{FF2B5EF4-FFF2-40B4-BE49-F238E27FC236}">
                <a16:creationId xmlns:a16="http://schemas.microsoft.com/office/drawing/2014/main" id="{21631775-8D64-4341-A917-ACCA02A442D2}"/>
              </a:ext>
            </a:extLst>
          </p:cNvPr>
          <p:cNvSpPr>
            <a:spLocks noGrp="1"/>
          </p:cNvSpPr>
          <p:nvPr>
            <p:ph sz="quarter" idx="32"/>
          </p:nvPr>
        </p:nvSpPr>
        <p:spPr>
          <a:xfrm>
            <a:off x="609600" y="2628900"/>
            <a:ext cx="2489200" cy="3581399"/>
          </a:xfrm>
        </p:spPr>
        <p:txBody>
          <a:bodyPr>
            <a:noAutofit/>
          </a:bodyPr>
          <a:lstStyle>
            <a:lvl1pPr>
              <a:lnSpc>
                <a:spcPct val="100000"/>
              </a:lnSpc>
              <a:spcBef>
                <a:spcPts val="300"/>
              </a:spcBef>
              <a:spcAft>
                <a:spcPts val="200"/>
              </a:spcAft>
              <a:defRPr sz="1300">
                <a:solidFill>
                  <a:schemeClr val="tx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2" name="Content Placeholder 2">
            <a:extLst>
              <a:ext uri="{FF2B5EF4-FFF2-40B4-BE49-F238E27FC236}">
                <a16:creationId xmlns:a16="http://schemas.microsoft.com/office/drawing/2014/main" id="{4E99E6E9-2494-B940-B1EF-092C3EADC772}"/>
              </a:ext>
            </a:extLst>
          </p:cNvPr>
          <p:cNvSpPr>
            <a:spLocks noGrp="1"/>
          </p:cNvSpPr>
          <p:nvPr>
            <p:ph sz="quarter" idx="33"/>
          </p:nvPr>
        </p:nvSpPr>
        <p:spPr>
          <a:xfrm>
            <a:off x="3460377" y="2628900"/>
            <a:ext cx="2432423" cy="3581399"/>
          </a:xfrm>
        </p:spPr>
        <p:txBody>
          <a:bodyPr>
            <a:noAutofit/>
          </a:bodyPr>
          <a:lstStyle>
            <a:lvl1pPr>
              <a:lnSpc>
                <a:spcPct val="100000"/>
              </a:lnSpc>
              <a:spcBef>
                <a:spcPts val="300"/>
              </a:spcBef>
              <a:spcAft>
                <a:spcPts val="200"/>
              </a:spcAft>
              <a:defRPr sz="1300">
                <a:solidFill>
                  <a:schemeClr val="tx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3" name="Content Placeholder 2">
            <a:extLst>
              <a:ext uri="{FF2B5EF4-FFF2-40B4-BE49-F238E27FC236}">
                <a16:creationId xmlns:a16="http://schemas.microsoft.com/office/drawing/2014/main" id="{819DCF24-1964-3644-9168-FF49E2A566DB}"/>
              </a:ext>
            </a:extLst>
          </p:cNvPr>
          <p:cNvSpPr>
            <a:spLocks noGrp="1"/>
          </p:cNvSpPr>
          <p:nvPr>
            <p:ph sz="quarter" idx="34"/>
          </p:nvPr>
        </p:nvSpPr>
        <p:spPr>
          <a:xfrm>
            <a:off x="6257365" y="2628900"/>
            <a:ext cx="2480235" cy="3581399"/>
          </a:xfrm>
        </p:spPr>
        <p:txBody>
          <a:bodyPr>
            <a:noAutofit/>
          </a:bodyPr>
          <a:lstStyle>
            <a:lvl1pPr>
              <a:lnSpc>
                <a:spcPct val="100000"/>
              </a:lnSpc>
              <a:spcBef>
                <a:spcPts val="300"/>
              </a:spcBef>
              <a:spcAft>
                <a:spcPts val="200"/>
              </a:spcAft>
              <a:defRPr sz="1300">
                <a:solidFill>
                  <a:schemeClr val="tx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4" name="Content Placeholder 2">
            <a:extLst>
              <a:ext uri="{FF2B5EF4-FFF2-40B4-BE49-F238E27FC236}">
                <a16:creationId xmlns:a16="http://schemas.microsoft.com/office/drawing/2014/main" id="{CF5FC023-DCB7-9848-9776-BCD9A603067E}"/>
              </a:ext>
            </a:extLst>
          </p:cNvPr>
          <p:cNvSpPr>
            <a:spLocks noGrp="1"/>
          </p:cNvSpPr>
          <p:nvPr>
            <p:ph sz="quarter" idx="35"/>
          </p:nvPr>
        </p:nvSpPr>
        <p:spPr>
          <a:xfrm>
            <a:off x="9087971" y="2628900"/>
            <a:ext cx="2480235" cy="3581399"/>
          </a:xfrm>
        </p:spPr>
        <p:txBody>
          <a:bodyPr>
            <a:noAutofit/>
          </a:bodyPr>
          <a:lstStyle>
            <a:lvl1pPr>
              <a:lnSpc>
                <a:spcPct val="100000"/>
              </a:lnSpc>
              <a:spcBef>
                <a:spcPts val="300"/>
              </a:spcBef>
              <a:spcAft>
                <a:spcPts val="200"/>
              </a:spcAft>
              <a:defRPr sz="1300">
                <a:solidFill>
                  <a:schemeClr val="tx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itle Placeholder 1">
            <a:extLst>
              <a:ext uri="{FF2B5EF4-FFF2-40B4-BE49-F238E27FC236}">
                <a16:creationId xmlns:a16="http://schemas.microsoft.com/office/drawing/2014/main" id="{8EC50DE8-D067-984E-9012-11FC27E62E17}"/>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5" name="Text Placeholder 2">
            <a:extLst>
              <a:ext uri="{FF2B5EF4-FFF2-40B4-BE49-F238E27FC236}">
                <a16:creationId xmlns:a16="http://schemas.microsoft.com/office/drawing/2014/main" id="{67D501EE-A03D-D64F-A115-5ECD03AA3F27}"/>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6" name="Text Placeholder 2">
            <a:extLst>
              <a:ext uri="{FF2B5EF4-FFF2-40B4-BE49-F238E27FC236}">
                <a16:creationId xmlns:a16="http://schemas.microsoft.com/office/drawing/2014/main" id="{FD59275F-6240-2347-801C-D9B63A234817}"/>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29" name="TextBox 28">
            <a:extLst>
              <a:ext uri="{FF2B5EF4-FFF2-40B4-BE49-F238E27FC236}">
                <a16:creationId xmlns:a16="http://schemas.microsoft.com/office/drawing/2014/main" id="{DCF193E4-ADC4-4233-AEA9-ABE6800A232B}"/>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28" name="TextBox 27">
            <a:extLst>
              <a:ext uri="{FF2B5EF4-FFF2-40B4-BE49-F238E27FC236}">
                <a16:creationId xmlns:a16="http://schemas.microsoft.com/office/drawing/2014/main" id="{E5A837DC-6429-46C6-A734-03312F3E3B07}"/>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693835729"/>
      </p:ext>
    </p:extLst>
  </p:cSld>
  <p:clrMapOvr>
    <a:masterClrMapping/>
  </p:clrMapOvr>
  <p:extLst>
    <p:ext uri="{DCECCB84-F9BA-43D5-87BE-67443E8EF086}">
      <p15:sldGuideLst xmlns:p15="http://schemas.microsoft.com/office/powerpoint/2012/main">
        <p15:guide id="12" pos="384">
          <p15:clr>
            <a:srgbClr val="FBAE40"/>
          </p15:clr>
        </p15:guide>
        <p15:guide id="13" pos="7296">
          <p15:clr>
            <a:srgbClr val="FBAE40"/>
          </p15:clr>
        </p15:guide>
        <p15:guide id="14" pos="1952">
          <p15:clr>
            <a:srgbClr val="FBAE40"/>
          </p15:clr>
        </p15:guide>
        <p15:guide id="15" pos="2176">
          <p15:clr>
            <a:srgbClr val="FBAE40"/>
          </p15:clr>
        </p15:guide>
        <p15:guide id="16" pos="3712">
          <p15:clr>
            <a:srgbClr val="FBAE40"/>
          </p15:clr>
        </p15:guide>
        <p15:guide id="17" pos="3936">
          <p15:clr>
            <a:srgbClr val="FBAE40"/>
          </p15:clr>
        </p15:guide>
        <p15:guide id="18" pos="5504">
          <p15:clr>
            <a:srgbClr val="FBAE40"/>
          </p15:clr>
        </p15:guide>
        <p15:guide id="19" pos="5728">
          <p15:clr>
            <a:srgbClr val="FBAE40"/>
          </p15:clr>
        </p15:guide>
        <p15:guide id="20" orient="horz" pos="1008">
          <p15:clr>
            <a:srgbClr val="FBAE40"/>
          </p15:clr>
        </p15:guide>
        <p15:guide id="21" orient="horz" pos="1656">
          <p15:clr>
            <a:srgbClr val="FBAE4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Three Icon">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E0659210-753C-4957-8F25-A4D709FAB681}"/>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928DF06C-CFDC-2447-B7D4-E75EC0431F79}"/>
              </a:ext>
            </a:extLst>
          </p:cNvPr>
          <p:cNvCxnSpPr>
            <a:cxnSpLocks/>
          </p:cNvCxnSpPr>
          <p:nvPr/>
        </p:nvCxnSpPr>
        <p:spPr>
          <a:xfrm>
            <a:off x="609600" y="3238500"/>
            <a:ext cx="34036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34" name="Picture Placeholder 2">
            <a:extLst>
              <a:ext uri="{FF2B5EF4-FFF2-40B4-BE49-F238E27FC236}">
                <a16:creationId xmlns:a16="http://schemas.microsoft.com/office/drawing/2014/main" id="{F1E348A8-D8AD-8342-95C4-1E731B229D5B}"/>
              </a:ext>
            </a:extLst>
          </p:cNvPr>
          <p:cNvSpPr>
            <a:spLocks noGrp="1"/>
          </p:cNvSpPr>
          <p:nvPr>
            <p:ph type="pic" sz="quarter" idx="34" hasCustomPrompt="1"/>
          </p:nvPr>
        </p:nvSpPr>
        <p:spPr>
          <a:xfrm>
            <a:off x="1636295" y="1848973"/>
            <a:ext cx="1219200" cy="1199027"/>
          </a:xfrm>
          <a:noFill/>
        </p:spPr>
        <p:txBody>
          <a:bodyPr anchor="ctr" anchorCtr="0"/>
          <a:lstStyle>
            <a:lvl1pPr algn="ctr">
              <a:lnSpc>
                <a:spcPct val="100000"/>
              </a:lnSpc>
              <a:defRPr>
                <a:solidFill>
                  <a:schemeClr val="tx1"/>
                </a:solidFill>
                <a:latin typeface="+mn-lt"/>
              </a:defRPr>
            </a:lvl1pPr>
          </a:lstStyle>
          <a:p>
            <a:r>
              <a:rPr lang="en-US"/>
              <a:t>Icon</a:t>
            </a:r>
          </a:p>
        </p:txBody>
      </p:sp>
      <p:sp>
        <p:nvSpPr>
          <p:cNvPr id="30" name="Picture Placeholder 2">
            <a:extLst>
              <a:ext uri="{FF2B5EF4-FFF2-40B4-BE49-F238E27FC236}">
                <a16:creationId xmlns:a16="http://schemas.microsoft.com/office/drawing/2014/main" id="{3BE5757E-813A-8F48-9A5A-EEC1071594D2}"/>
              </a:ext>
            </a:extLst>
          </p:cNvPr>
          <p:cNvSpPr>
            <a:spLocks noGrp="1"/>
          </p:cNvSpPr>
          <p:nvPr>
            <p:ph type="pic" sz="quarter" idx="35" hasCustomPrompt="1"/>
          </p:nvPr>
        </p:nvSpPr>
        <p:spPr>
          <a:xfrm>
            <a:off x="5452732" y="1848973"/>
            <a:ext cx="1219200" cy="1199027"/>
          </a:xfrm>
          <a:noFill/>
        </p:spPr>
        <p:txBody>
          <a:bodyPr anchor="ctr" anchorCtr="0"/>
          <a:lstStyle>
            <a:lvl1pPr algn="ctr">
              <a:lnSpc>
                <a:spcPct val="100000"/>
              </a:lnSpc>
              <a:defRPr>
                <a:solidFill>
                  <a:schemeClr val="tx1"/>
                </a:solidFill>
                <a:latin typeface="+mn-lt"/>
              </a:defRPr>
            </a:lvl1pPr>
          </a:lstStyle>
          <a:p>
            <a:r>
              <a:rPr lang="en-US"/>
              <a:t>Icon</a:t>
            </a:r>
          </a:p>
        </p:txBody>
      </p:sp>
      <p:sp>
        <p:nvSpPr>
          <p:cNvPr id="37" name="Picture Placeholder 2">
            <a:extLst>
              <a:ext uri="{FF2B5EF4-FFF2-40B4-BE49-F238E27FC236}">
                <a16:creationId xmlns:a16="http://schemas.microsoft.com/office/drawing/2014/main" id="{95C65A02-D19F-294F-BC73-89CD66DB23DC}"/>
              </a:ext>
            </a:extLst>
          </p:cNvPr>
          <p:cNvSpPr>
            <a:spLocks noGrp="1"/>
          </p:cNvSpPr>
          <p:nvPr>
            <p:ph type="pic" sz="quarter" idx="36" hasCustomPrompt="1"/>
          </p:nvPr>
        </p:nvSpPr>
        <p:spPr>
          <a:xfrm>
            <a:off x="9269171" y="1848973"/>
            <a:ext cx="1219200" cy="1199027"/>
          </a:xfrm>
          <a:noFill/>
        </p:spPr>
        <p:txBody>
          <a:bodyPr anchor="ctr" anchorCtr="0"/>
          <a:lstStyle>
            <a:lvl1pPr algn="ctr">
              <a:lnSpc>
                <a:spcPct val="100000"/>
              </a:lnSpc>
              <a:defRPr>
                <a:solidFill>
                  <a:schemeClr val="tx1"/>
                </a:solidFill>
                <a:latin typeface="+mn-lt"/>
              </a:defRPr>
            </a:lvl1pPr>
          </a:lstStyle>
          <a:p>
            <a:r>
              <a:rPr lang="en-US"/>
              <a:t>Icon</a:t>
            </a:r>
          </a:p>
        </p:txBody>
      </p:sp>
      <p:sp>
        <p:nvSpPr>
          <p:cNvPr id="36" name="Content Placeholder 2">
            <a:extLst>
              <a:ext uri="{FF2B5EF4-FFF2-40B4-BE49-F238E27FC236}">
                <a16:creationId xmlns:a16="http://schemas.microsoft.com/office/drawing/2014/main" id="{70C183E4-86E4-6940-9A6D-E9DE7740EFA7}"/>
              </a:ext>
            </a:extLst>
          </p:cNvPr>
          <p:cNvSpPr>
            <a:spLocks noGrp="1"/>
          </p:cNvSpPr>
          <p:nvPr>
            <p:ph sz="quarter" idx="37"/>
          </p:nvPr>
        </p:nvSpPr>
        <p:spPr>
          <a:xfrm>
            <a:off x="613310" y="3379809"/>
            <a:ext cx="3403599" cy="2639989"/>
          </a:xfrm>
        </p:spPr>
        <p:txBody>
          <a:bodyPr>
            <a:noAutofit/>
          </a:bodyPr>
          <a:lstStyle>
            <a:lvl1pPr>
              <a:lnSpc>
                <a:spcPct val="100000"/>
              </a:lnSpc>
              <a:spcBef>
                <a:spcPts val="300"/>
              </a:spcBef>
              <a:spcAft>
                <a:spcPts val="200"/>
              </a:spcAft>
              <a:defRPr sz="1300">
                <a:solidFill>
                  <a:schemeClr val="accent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itle Placeholder 1">
            <a:extLst>
              <a:ext uri="{FF2B5EF4-FFF2-40B4-BE49-F238E27FC236}">
                <a16:creationId xmlns:a16="http://schemas.microsoft.com/office/drawing/2014/main" id="{53ECD2BF-4248-F14F-AB63-732DFF2D587E}"/>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0" name="Text Placeholder 2">
            <a:extLst>
              <a:ext uri="{FF2B5EF4-FFF2-40B4-BE49-F238E27FC236}">
                <a16:creationId xmlns:a16="http://schemas.microsoft.com/office/drawing/2014/main" id="{88DA343F-1525-584F-88BA-86B0FE83B430}"/>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cxnSp>
        <p:nvCxnSpPr>
          <p:cNvPr id="27" name="Straight Connector 26">
            <a:extLst>
              <a:ext uri="{FF2B5EF4-FFF2-40B4-BE49-F238E27FC236}">
                <a16:creationId xmlns:a16="http://schemas.microsoft.com/office/drawing/2014/main" id="{BEE7EA97-253E-FB40-B94E-BE9389B08B5F}"/>
              </a:ext>
            </a:extLst>
          </p:cNvPr>
          <p:cNvCxnSpPr>
            <a:cxnSpLocks/>
          </p:cNvCxnSpPr>
          <p:nvPr/>
        </p:nvCxnSpPr>
        <p:spPr>
          <a:xfrm>
            <a:off x="4419600" y="3238500"/>
            <a:ext cx="34036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29" name="Content Placeholder 2">
            <a:extLst>
              <a:ext uri="{FF2B5EF4-FFF2-40B4-BE49-F238E27FC236}">
                <a16:creationId xmlns:a16="http://schemas.microsoft.com/office/drawing/2014/main" id="{BE90A3C5-FAC6-4A4A-B289-095811B7B144}"/>
              </a:ext>
            </a:extLst>
          </p:cNvPr>
          <p:cNvSpPr>
            <a:spLocks noGrp="1"/>
          </p:cNvSpPr>
          <p:nvPr>
            <p:ph sz="quarter" idx="38"/>
          </p:nvPr>
        </p:nvSpPr>
        <p:spPr>
          <a:xfrm>
            <a:off x="4423311" y="3379809"/>
            <a:ext cx="3349090" cy="2639989"/>
          </a:xfrm>
        </p:spPr>
        <p:txBody>
          <a:bodyPr>
            <a:noAutofit/>
          </a:bodyPr>
          <a:lstStyle>
            <a:lvl1pPr>
              <a:lnSpc>
                <a:spcPct val="100000"/>
              </a:lnSpc>
              <a:spcBef>
                <a:spcPts val="300"/>
              </a:spcBef>
              <a:spcAft>
                <a:spcPts val="200"/>
              </a:spcAft>
              <a:defRPr sz="1300">
                <a:solidFill>
                  <a:schemeClr val="accent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31" name="Straight Connector 30">
            <a:extLst>
              <a:ext uri="{FF2B5EF4-FFF2-40B4-BE49-F238E27FC236}">
                <a16:creationId xmlns:a16="http://schemas.microsoft.com/office/drawing/2014/main" id="{8A926BB4-EEF2-5A49-844D-B93A3BB53E82}"/>
              </a:ext>
            </a:extLst>
          </p:cNvPr>
          <p:cNvCxnSpPr>
            <a:cxnSpLocks/>
          </p:cNvCxnSpPr>
          <p:nvPr/>
        </p:nvCxnSpPr>
        <p:spPr>
          <a:xfrm>
            <a:off x="8191500" y="3238500"/>
            <a:ext cx="34036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32" name="Content Placeholder 2">
            <a:extLst>
              <a:ext uri="{FF2B5EF4-FFF2-40B4-BE49-F238E27FC236}">
                <a16:creationId xmlns:a16="http://schemas.microsoft.com/office/drawing/2014/main" id="{B46288C4-4A89-B443-8199-6DBD23F67C2B}"/>
              </a:ext>
            </a:extLst>
          </p:cNvPr>
          <p:cNvSpPr>
            <a:spLocks noGrp="1"/>
          </p:cNvSpPr>
          <p:nvPr>
            <p:ph sz="quarter" idx="39"/>
          </p:nvPr>
        </p:nvSpPr>
        <p:spPr>
          <a:xfrm>
            <a:off x="8195210" y="3379809"/>
            <a:ext cx="3399889" cy="2639989"/>
          </a:xfrm>
        </p:spPr>
        <p:txBody>
          <a:bodyPr>
            <a:noAutofit/>
          </a:bodyPr>
          <a:lstStyle>
            <a:lvl1pPr>
              <a:lnSpc>
                <a:spcPct val="100000"/>
              </a:lnSpc>
              <a:spcBef>
                <a:spcPts val="300"/>
              </a:spcBef>
              <a:spcAft>
                <a:spcPts val="200"/>
              </a:spcAft>
              <a:defRPr sz="1300">
                <a:solidFill>
                  <a:schemeClr val="accent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1" name="Text Placeholder 2">
            <a:extLst>
              <a:ext uri="{FF2B5EF4-FFF2-40B4-BE49-F238E27FC236}">
                <a16:creationId xmlns:a16="http://schemas.microsoft.com/office/drawing/2014/main" id="{D8D0F15B-D16C-1944-9EC2-DED14D92BDAE}"/>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24" name="TextBox 23">
            <a:extLst>
              <a:ext uri="{FF2B5EF4-FFF2-40B4-BE49-F238E27FC236}">
                <a16:creationId xmlns:a16="http://schemas.microsoft.com/office/drawing/2014/main" id="{F2BE0D9F-95D1-4003-A390-8D48D1D36800}"/>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21" name="TextBox 20">
            <a:extLst>
              <a:ext uri="{FF2B5EF4-FFF2-40B4-BE49-F238E27FC236}">
                <a16:creationId xmlns:a16="http://schemas.microsoft.com/office/drawing/2014/main" id="{3FD9C543-41B1-4AA5-9309-C44DBC35EA1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1026227619"/>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8" pos="2784">
          <p15:clr>
            <a:srgbClr val="FBAE40"/>
          </p15:clr>
        </p15:guide>
        <p15:guide id="9" pos="2528">
          <p15:clr>
            <a:srgbClr val="FBAE40"/>
          </p15:clr>
        </p15:guide>
        <p15:guide id="10" pos="4896">
          <p15:clr>
            <a:srgbClr val="FBAE40"/>
          </p15:clr>
        </p15:guide>
        <p15:guide id="11" pos="5152">
          <p15:clr>
            <a:srgbClr val="FBAE40"/>
          </p15:clr>
        </p15:guide>
        <p15:guide id="12" orient="horz" pos="2040">
          <p15:clr>
            <a:srgbClr val="FBAE4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Four Icon">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189BE8A8-1D24-0141-85A7-333554C30119}"/>
              </a:ext>
            </a:extLst>
          </p:cNvPr>
          <p:cNvCxnSpPr>
            <a:cxnSpLocks/>
          </p:cNvCxnSpPr>
          <p:nvPr/>
        </p:nvCxnSpPr>
        <p:spPr>
          <a:xfrm>
            <a:off x="609600" y="3242438"/>
            <a:ext cx="24892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6A0458D0-DECB-7844-94C6-EFB2F9402D5A}"/>
              </a:ext>
            </a:extLst>
          </p:cNvPr>
          <p:cNvCxnSpPr>
            <a:cxnSpLocks/>
          </p:cNvCxnSpPr>
          <p:nvPr/>
        </p:nvCxnSpPr>
        <p:spPr>
          <a:xfrm>
            <a:off x="3453977" y="3242438"/>
            <a:ext cx="2443683"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CD48E85A-F259-CF49-BE34-708227EC6828}"/>
              </a:ext>
            </a:extLst>
          </p:cNvPr>
          <p:cNvCxnSpPr>
            <a:cxnSpLocks/>
          </p:cNvCxnSpPr>
          <p:nvPr/>
        </p:nvCxnSpPr>
        <p:spPr>
          <a:xfrm>
            <a:off x="6257308" y="3242438"/>
            <a:ext cx="24892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98AC0041-3EAA-134B-978F-4B02C0FF045F}"/>
              </a:ext>
            </a:extLst>
          </p:cNvPr>
          <p:cNvCxnSpPr>
            <a:cxnSpLocks/>
          </p:cNvCxnSpPr>
          <p:nvPr/>
        </p:nvCxnSpPr>
        <p:spPr>
          <a:xfrm>
            <a:off x="9097177" y="3242438"/>
            <a:ext cx="2489201"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23" name="Content Placeholder 2">
            <a:extLst>
              <a:ext uri="{FF2B5EF4-FFF2-40B4-BE49-F238E27FC236}">
                <a16:creationId xmlns:a16="http://schemas.microsoft.com/office/drawing/2014/main" id="{5390D2F0-3AD5-4F47-A10B-E047B365B1A9}"/>
              </a:ext>
            </a:extLst>
          </p:cNvPr>
          <p:cNvSpPr>
            <a:spLocks noGrp="1"/>
          </p:cNvSpPr>
          <p:nvPr>
            <p:ph sz="quarter" idx="32"/>
          </p:nvPr>
        </p:nvSpPr>
        <p:spPr>
          <a:xfrm>
            <a:off x="609600" y="3391762"/>
            <a:ext cx="2489200" cy="2624100"/>
          </a:xfrm>
        </p:spPr>
        <p:txBody>
          <a:bodyPr>
            <a:noAutofit/>
          </a:bodyPr>
          <a:lstStyle>
            <a:lvl1pPr>
              <a:lnSpc>
                <a:spcPct val="100000"/>
              </a:lnSpc>
              <a:spcBef>
                <a:spcPts val="300"/>
              </a:spcBef>
              <a:spcAft>
                <a:spcPts val="200"/>
              </a:spcAft>
              <a:defRPr sz="1300">
                <a:solidFill>
                  <a:schemeClr val="accent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6" name="Content Placeholder 2">
            <a:extLst>
              <a:ext uri="{FF2B5EF4-FFF2-40B4-BE49-F238E27FC236}">
                <a16:creationId xmlns:a16="http://schemas.microsoft.com/office/drawing/2014/main" id="{0399C588-DBAD-2742-B89F-D479F30059DC}"/>
              </a:ext>
            </a:extLst>
          </p:cNvPr>
          <p:cNvSpPr>
            <a:spLocks noGrp="1"/>
          </p:cNvSpPr>
          <p:nvPr>
            <p:ph sz="quarter" idx="33"/>
          </p:nvPr>
        </p:nvSpPr>
        <p:spPr>
          <a:xfrm>
            <a:off x="3460377" y="3391762"/>
            <a:ext cx="2432423" cy="2624100"/>
          </a:xfrm>
        </p:spPr>
        <p:txBody>
          <a:bodyPr>
            <a:noAutofit/>
          </a:bodyPr>
          <a:lstStyle>
            <a:lvl1pPr>
              <a:lnSpc>
                <a:spcPct val="100000"/>
              </a:lnSpc>
              <a:spcBef>
                <a:spcPts val="300"/>
              </a:spcBef>
              <a:spcAft>
                <a:spcPts val="200"/>
              </a:spcAft>
              <a:defRPr sz="1300">
                <a:solidFill>
                  <a:schemeClr val="accent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7" name="Content Placeholder 2">
            <a:extLst>
              <a:ext uri="{FF2B5EF4-FFF2-40B4-BE49-F238E27FC236}">
                <a16:creationId xmlns:a16="http://schemas.microsoft.com/office/drawing/2014/main" id="{CB9B4B18-23D4-6E42-8831-4A20A413C64A}"/>
              </a:ext>
            </a:extLst>
          </p:cNvPr>
          <p:cNvSpPr>
            <a:spLocks noGrp="1"/>
          </p:cNvSpPr>
          <p:nvPr>
            <p:ph sz="quarter" idx="34"/>
          </p:nvPr>
        </p:nvSpPr>
        <p:spPr>
          <a:xfrm>
            <a:off x="6257365" y="3391762"/>
            <a:ext cx="2480235" cy="2624100"/>
          </a:xfrm>
        </p:spPr>
        <p:txBody>
          <a:bodyPr>
            <a:noAutofit/>
          </a:bodyPr>
          <a:lstStyle>
            <a:lvl1pPr>
              <a:lnSpc>
                <a:spcPct val="100000"/>
              </a:lnSpc>
              <a:spcBef>
                <a:spcPts val="300"/>
              </a:spcBef>
              <a:spcAft>
                <a:spcPts val="200"/>
              </a:spcAft>
              <a:defRPr sz="1300">
                <a:solidFill>
                  <a:schemeClr val="accent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8" name="Content Placeholder 2">
            <a:extLst>
              <a:ext uri="{FF2B5EF4-FFF2-40B4-BE49-F238E27FC236}">
                <a16:creationId xmlns:a16="http://schemas.microsoft.com/office/drawing/2014/main" id="{7B833A7B-9585-DC41-B130-684A63887C74}"/>
              </a:ext>
            </a:extLst>
          </p:cNvPr>
          <p:cNvSpPr>
            <a:spLocks noGrp="1"/>
          </p:cNvSpPr>
          <p:nvPr>
            <p:ph sz="quarter" idx="39"/>
          </p:nvPr>
        </p:nvSpPr>
        <p:spPr>
          <a:xfrm>
            <a:off x="9087971" y="3391762"/>
            <a:ext cx="2480235" cy="2624100"/>
          </a:xfrm>
        </p:spPr>
        <p:txBody>
          <a:bodyPr>
            <a:noAutofit/>
          </a:bodyPr>
          <a:lstStyle>
            <a:lvl1pPr>
              <a:lnSpc>
                <a:spcPct val="100000"/>
              </a:lnSpc>
              <a:spcBef>
                <a:spcPts val="300"/>
              </a:spcBef>
              <a:spcAft>
                <a:spcPts val="200"/>
              </a:spcAft>
              <a:defRPr sz="1300">
                <a:solidFill>
                  <a:schemeClr val="accent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5" name="Title Placeholder 1">
            <a:extLst>
              <a:ext uri="{FF2B5EF4-FFF2-40B4-BE49-F238E27FC236}">
                <a16:creationId xmlns:a16="http://schemas.microsoft.com/office/drawing/2014/main" id="{FCAA2DFC-CB9D-694C-955F-30EA6BD3C91B}"/>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6" name="Text Placeholder 2">
            <a:extLst>
              <a:ext uri="{FF2B5EF4-FFF2-40B4-BE49-F238E27FC236}">
                <a16:creationId xmlns:a16="http://schemas.microsoft.com/office/drawing/2014/main" id="{5E065487-BF64-9342-A721-6A8BA2B8CF62}"/>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7" name="Picture Placeholder 2">
            <a:extLst>
              <a:ext uri="{FF2B5EF4-FFF2-40B4-BE49-F238E27FC236}">
                <a16:creationId xmlns:a16="http://schemas.microsoft.com/office/drawing/2014/main" id="{C0303739-0C13-CC4B-8202-FEEEAAB3C12C}"/>
              </a:ext>
            </a:extLst>
          </p:cNvPr>
          <p:cNvSpPr>
            <a:spLocks noGrp="1"/>
          </p:cNvSpPr>
          <p:nvPr>
            <p:ph type="pic" sz="quarter" idx="40" hasCustomPrompt="1"/>
          </p:nvPr>
        </p:nvSpPr>
        <p:spPr>
          <a:xfrm>
            <a:off x="1244600" y="1848973"/>
            <a:ext cx="1219200" cy="1199027"/>
          </a:xfrm>
          <a:noFill/>
        </p:spPr>
        <p:txBody>
          <a:bodyPr anchor="ctr" anchorCtr="0"/>
          <a:lstStyle>
            <a:lvl1pPr algn="ctr">
              <a:lnSpc>
                <a:spcPct val="100000"/>
              </a:lnSpc>
              <a:defRPr>
                <a:solidFill>
                  <a:schemeClr val="tx1"/>
                </a:solidFill>
                <a:latin typeface="+mn-lt"/>
              </a:defRPr>
            </a:lvl1pPr>
          </a:lstStyle>
          <a:p>
            <a:r>
              <a:rPr lang="en-US"/>
              <a:t>Icon</a:t>
            </a:r>
          </a:p>
        </p:txBody>
      </p:sp>
      <p:sp>
        <p:nvSpPr>
          <p:cNvPr id="28" name="Picture Placeholder 2">
            <a:extLst>
              <a:ext uri="{FF2B5EF4-FFF2-40B4-BE49-F238E27FC236}">
                <a16:creationId xmlns:a16="http://schemas.microsoft.com/office/drawing/2014/main" id="{BC6978E9-423F-9244-9FF8-DCD46EBA5658}"/>
              </a:ext>
            </a:extLst>
          </p:cNvPr>
          <p:cNvSpPr>
            <a:spLocks noGrp="1"/>
          </p:cNvSpPr>
          <p:nvPr>
            <p:ph type="pic" sz="quarter" idx="41" hasCustomPrompt="1"/>
          </p:nvPr>
        </p:nvSpPr>
        <p:spPr>
          <a:xfrm>
            <a:off x="4073792" y="1848973"/>
            <a:ext cx="1219200" cy="1199027"/>
          </a:xfrm>
          <a:noFill/>
        </p:spPr>
        <p:txBody>
          <a:bodyPr anchor="ctr" anchorCtr="0"/>
          <a:lstStyle>
            <a:lvl1pPr algn="ctr">
              <a:lnSpc>
                <a:spcPct val="100000"/>
              </a:lnSpc>
              <a:defRPr>
                <a:solidFill>
                  <a:schemeClr val="tx1"/>
                </a:solidFill>
                <a:latin typeface="+mn-lt"/>
              </a:defRPr>
            </a:lvl1pPr>
          </a:lstStyle>
          <a:p>
            <a:r>
              <a:rPr lang="en-US"/>
              <a:t>Icon</a:t>
            </a:r>
          </a:p>
        </p:txBody>
      </p:sp>
      <p:sp>
        <p:nvSpPr>
          <p:cNvPr id="29" name="Picture Placeholder 2">
            <a:extLst>
              <a:ext uri="{FF2B5EF4-FFF2-40B4-BE49-F238E27FC236}">
                <a16:creationId xmlns:a16="http://schemas.microsoft.com/office/drawing/2014/main" id="{48D3479E-1D17-DF4D-840E-0E14AA554B7C}"/>
              </a:ext>
            </a:extLst>
          </p:cNvPr>
          <p:cNvSpPr>
            <a:spLocks noGrp="1"/>
          </p:cNvSpPr>
          <p:nvPr>
            <p:ph type="pic" sz="quarter" idx="42" hasCustomPrompt="1"/>
          </p:nvPr>
        </p:nvSpPr>
        <p:spPr>
          <a:xfrm>
            <a:off x="6902984" y="1848973"/>
            <a:ext cx="1219200" cy="1199027"/>
          </a:xfrm>
          <a:noFill/>
        </p:spPr>
        <p:txBody>
          <a:bodyPr anchor="ctr" anchorCtr="0"/>
          <a:lstStyle>
            <a:lvl1pPr algn="ctr">
              <a:lnSpc>
                <a:spcPct val="100000"/>
              </a:lnSpc>
              <a:defRPr>
                <a:solidFill>
                  <a:schemeClr val="tx1"/>
                </a:solidFill>
                <a:latin typeface="+mn-lt"/>
              </a:defRPr>
            </a:lvl1pPr>
          </a:lstStyle>
          <a:p>
            <a:r>
              <a:rPr lang="en-US"/>
              <a:t>Icon</a:t>
            </a:r>
          </a:p>
        </p:txBody>
      </p:sp>
      <p:sp>
        <p:nvSpPr>
          <p:cNvPr id="31" name="Picture Placeholder 2">
            <a:extLst>
              <a:ext uri="{FF2B5EF4-FFF2-40B4-BE49-F238E27FC236}">
                <a16:creationId xmlns:a16="http://schemas.microsoft.com/office/drawing/2014/main" id="{95A82027-A669-A245-99A2-2D77B7D1A97E}"/>
              </a:ext>
            </a:extLst>
          </p:cNvPr>
          <p:cNvSpPr>
            <a:spLocks noGrp="1"/>
          </p:cNvSpPr>
          <p:nvPr>
            <p:ph type="pic" sz="quarter" idx="43" hasCustomPrompt="1"/>
          </p:nvPr>
        </p:nvSpPr>
        <p:spPr>
          <a:xfrm>
            <a:off x="9732177" y="1848973"/>
            <a:ext cx="1219200" cy="1199027"/>
          </a:xfrm>
          <a:noFill/>
        </p:spPr>
        <p:txBody>
          <a:bodyPr anchor="ctr" anchorCtr="0"/>
          <a:lstStyle>
            <a:lvl1pPr algn="ctr">
              <a:lnSpc>
                <a:spcPct val="100000"/>
              </a:lnSpc>
              <a:defRPr>
                <a:solidFill>
                  <a:schemeClr val="tx1"/>
                </a:solidFill>
                <a:latin typeface="+mn-lt"/>
              </a:defRPr>
            </a:lvl1pPr>
          </a:lstStyle>
          <a:p>
            <a:r>
              <a:rPr lang="en-US"/>
              <a:t>Icon</a:t>
            </a:r>
          </a:p>
        </p:txBody>
      </p:sp>
      <p:sp>
        <p:nvSpPr>
          <p:cNvPr id="41" name="Text Placeholder 2">
            <a:extLst>
              <a:ext uri="{FF2B5EF4-FFF2-40B4-BE49-F238E27FC236}">
                <a16:creationId xmlns:a16="http://schemas.microsoft.com/office/drawing/2014/main" id="{B3DE5F9E-3746-BC42-92AB-FEDCED42D718}"/>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32" name="TextBox 31">
            <a:extLst>
              <a:ext uri="{FF2B5EF4-FFF2-40B4-BE49-F238E27FC236}">
                <a16:creationId xmlns:a16="http://schemas.microsoft.com/office/drawing/2014/main" id="{9DEAD3E0-81AC-41A7-B02C-F7C8E3C276C5}"/>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30" name="TextBox 29">
            <a:extLst>
              <a:ext uri="{FF2B5EF4-FFF2-40B4-BE49-F238E27FC236}">
                <a16:creationId xmlns:a16="http://schemas.microsoft.com/office/drawing/2014/main" id="{64CA7DE8-127A-4C0C-867D-2DAABF999D8C}"/>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838630958"/>
      </p:ext>
    </p:extLst>
  </p:cSld>
  <p:clrMapOvr>
    <a:masterClrMapping/>
  </p:clrMapOvr>
  <p:extLst>
    <p:ext uri="{DCECCB84-F9BA-43D5-87BE-67443E8EF086}">
      <p15:sldGuideLst xmlns:p15="http://schemas.microsoft.com/office/powerpoint/2012/main">
        <p15:guide id="11" orient="horz" pos="2040">
          <p15:clr>
            <a:srgbClr val="FBAE40"/>
          </p15:clr>
        </p15:guide>
        <p15:guide id="12" pos="384">
          <p15:clr>
            <a:srgbClr val="FBAE40"/>
          </p15:clr>
        </p15:guide>
        <p15:guide id="13" pos="7296">
          <p15:clr>
            <a:srgbClr val="FBAE40"/>
          </p15:clr>
        </p15:guide>
        <p15:guide id="14" pos="1952">
          <p15:clr>
            <a:srgbClr val="FBAE40"/>
          </p15:clr>
        </p15:guide>
        <p15:guide id="15" pos="2176">
          <p15:clr>
            <a:srgbClr val="FBAE40"/>
          </p15:clr>
        </p15:guide>
        <p15:guide id="16" pos="3712">
          <p15:clr>
            <a:srgbClr val="FBAE40"/>
          </p15:clr>
        </p15:guide>
        <p15:guide id="17" pos="3936">
          <p15:clr>
            <a:srgbClr val="FBAE40"/>
          </p15:clr>
        </p15:guide>
        <p15:guide id="18" pos="5504">
          <p15:clr>
            <a:srgbClr val="FBAE40"/>
          </p15:clr>
        </p15:guide>
        <p15:guide id="19" pos="5728">
          <p15:clr>
            <a:srgbClr val="FBAE40"/>
          </p15:clr>
        </p15:guide>
        <p15:guide id="20" orient="horz" pos="1008">
          <p15:clr>
            <a:srgbClr val="FBAE4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Blue bar">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92D46C0-E581-4328-BA0D-DC338A15645F}"/>
              </a:ext>
            </a:extLst>
          </p:cNvPr>
          <p:cNvSpPr/>
          <p:nvPr/>
        </p:nvSpPr>
        <p:spPr>
          <a:xfrm>
            <a:off x="-1" y="0"/>
            <a:ext cx="755620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D3455917-5D69-4B31-B459-CEA3616D55C6}"/>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7" name="TextBox 6">
            <a:extLst>
              <a:ext uri="{FF2B5EF4-FFF2-40B4-BE49-F238E27FC236}">
                <a16:creationId xmlns:a16="http://schemas.microsoft.com/office/drawing/2014/main" id="{50C4B767-72FE-4F41-A667-B94ACBB19DB3}"/>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9" name="Text Placeholder 2">
            <a:extLst>
              <a:ext uri="{FF2B5EF4-FFF2-40B4-BE49-F238E27FC236}">
                <a16:creationId xmlns:a16="http://schemas.microsoft.com/office/drawing/2014/main" id="{731B887E-1D14-B443-ACD5-1A404FA009A8}"/>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tx2"/>
                </a:solidFill>
                <a:latin typeface="+mn-lt"/>
              </a:defRPr>
            </a:lvl1pPr>
          </a:lstStyle>
          <a:p>
            <a:pPr lvl="0"/>
            <a:r>
              <a:rPr lang="en-US"/>
              <a:t>Source placeholder</a:t>
            </a:r>
          </a:p>
        </p:txBody>
      </p:sp>
      <p:pic>
        <p:nvPicPr>
          <p:cNvPr id="8" name="Picture 7">
            <a:extLst>
              <a:ext uri="{FF2B5EF4-FFF2-40B4-BE49-F238E27FC236}">
                <a16:creationId xmlns:a16="http://schemas.microsoft.com/office/drawing/2014/main" id="{52842643-0001-43A1-8A1D-935AC13EF98C}"/>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Tree>
    <p:extLst>
      <p:ext uri="{BB962C8B-B14F-4D97-AF65-F5344CB8AC3E}">
        <p14:creationId xmlns:p14="http://schemas.microsoft.com/office/powerpoint/2010/main" val="998401415"/>
      </p:ext>
    </p:extLst>
  </p:cSld>
  <p:clrMapOvr>
    <a:masterClrMapping/>
  </p:clrMapOvr>
  <p:extLst>
    <p:ext uri="{DCECCB84-F9BA-43D5-87BE-67443E8EF086}">
      <p15:sldGuideLst xmlns:p15="http://schemas.microsoft.com/office/powerpoint/2012/main">
        <p15:guide id="12" pos="384">
          <p15:clr>
            <a:srgbClr val="FBAE40"/>
          </p15:clr>
        </p15:guide>
        <p15:guide id="13" pos="7296">
          <p15:clr>
            <a:srgbClr val="FBAE40"/>
          </p15:clr>
        </p15:guide>
        <p15:guide id="20" orient="horz" pos="1008">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Slide­ - Big Type - VBM+Symbol">
    <p:bg>
      <p:bgPr>
        <a:solidFill>
          <a:schemeClr val="bg1"/>
        </a:solidFill>
        <a:effectLst/>
      </p:bgPr>
    </p:bg>
    <p:spTree>
      <p:nvGrpSpPr>
        <p:cNvPr id="1" name=""/>
        <p:cNvGrpSpPr/>
        <p:nvPr/>
      </p:nvGrpSpPr>
      <p:grpSpPr>
        <a:xfrm>
          <a:off x="0" y="0"/>
          <a:ext cx="0" cy="0"/>
          <a:chOff x="0" y="0"/>
          <a:chExt cx="0" cy="0"/>
        </a:xfrm>
      </p:grpSpPr>
      <p:sp>
        <p:nvSpPr>
          <p:cNvPr id="14" name="Title Placeholder 1">
            <a:extLst>
              <a:ext uri="{FF2B5EF4-FFF2-40B4-BE49-F238E27FC236}">
                <a16:creationId xmlns:a16="http://schemas.microsoft.com/office/drawing/2014/main" id="{653EF4D2-FA1F-824F-9159-013422D099C2}"/>
              </a:ext>
            </a:extLst>
          </p:cNvPr>
          <p:cNvSpPr>
            <a:spLocks noGrp="1"/>
          </p:cNvSpPr>
          <p:nvPr>
            <p:ph type="title" hasCustomPrompt="1"/>
          </p:nvPr>
        </p:nvSpPr>
        <p:spPr>
          <a:xfrm>
            <a:off x="609600" y="1600200"/>
            <a:ext cx="8080664" cy="1408176"/>
          </a:xfrm>
          <a:prstGeom prst="rect">
            <a:avLst/>
          </a:prstGeom>
        </p:spPr>
        <p:txBody>
          <a:bodyPr vert="horz" lIns="0" tIns="0" rIns="0" bIns="0" rtlCol="0" anchor="t" anchorCtr="0">
            <a:noAutofit/>
          </a:bodyPr>
          <a:lstStyle>
            <a:lvl1pPr>
              <a:defRPr sz="4500">
                <a:solidFill>
                  <a:schemeClr val="accent1"/>
                </a:solidFill>
                <a:latin typeface="Visa Dialect Medium" pitchFamily="2" charset="0"/>
              </a:defRPr>
            </a:lvl1pPr>
          </a:lstStyle>
          <a:p>
            <a:r>
              <a:rPr lang="en-US"/>
              <a:t>Click to edit Master title style with up to two lines</a:t>
            </a:r>
          </a:p>
        </p:txBody>
      </p:sp>
      <p:sp>
        <p:nvSpPr>
          <p:cNvPr id="15" name="Text Placeholder 2">
            <a:extLst>
              <a:ext uri="{FF2B5EF4-FFF2-40B4-BE49-F238E27FC236}">
                <a16:creationId xmlns:a16="http://schemas.microsoft.com/office/drawing/2014/main" id="{9D0E9125-603C-FE4B-9FE5-B2CDA2CFBDDF}"/>
              </a:ext>
            </a:extLst>
          </p:cNvPr>
          <p:cNvSpPr>
            <a:spLocks noGrp="1"/>
          </p:cNvSpPr>
          <p:nvPr>
            <p:ph type="body" sz="quarter" idx="10" hasCustomPrompt="1"/>
          </p:nvPr>
        </p:nvSpPr>
        <p:spPr>
          <a:xfrm>
            <a:off x="609600" y="3158598"/>
            <a:ext cx="5486400" cy="822292"/>
          </a:xfrm>
          <a:prstGeom prst="rect">
            <a:avLst/>
          </a:prstGeom>
        </p:spPr>
        <p:txBody>
          <a:bodyPr/>
          <a:lstStyle>
            <a:lvl1pPr>
              <a:lnSpc>
                <a:spcPct val="100000"/>
              </a:lnSpc>
              <a:defRPr sz="1800">
                <a:solidFill>
                  <a:schemeClr val="tx1"/>
                </a:solidFill>
                <a:latin typeface="+mn-lt"/>
              </a:defRPr>
            </a:lvl1pPr>
            <a:lvl2pPr marL="457200" indent="0">
              <a:buNone/>
              <a:defRPr/>
            </a:lvl2pPr>
          </a:lstStyle>
          <a:p>
            <a:pPr lvl="0"/>
            <a:r>
              <a:rPr lang="en-US"/>
              <a:t>Click to edit subtitle</a:t>
            </a:r>
          </a:p>
        </p:txBody>
      </p:sp>
      <p:pic>
        <p:nvPicPr>
          <p:cNvPr id="16" name="Picture 15">
            <a:extLst>
              <a:ext uri="{FF2B5EF4-FFF2-40B4-BE49-F238E27FC236}">
                <a16:creationId xmlns:a16="http://schemas.microsoft.com/office/drawing/2014/main" id="{A75FF374-CE84-874F-AD2F-DEC1ADE14B1C}"/>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a:xfrm>
            <a:off x="539526" y="385590"/>
            <a:ext cx="836212" cy="270932"/>
          </a:xfrm>
          <a:prstGeom prst="rect">
            <a:avLst/>
          </a:prstGeom>
        </p:spPr>
      </p:pic>
      <p:sp>
        <p:nvSpPr>
          <p:cNvPr id="8" name="TextBox 7">
            <a:extLst>
              <a:ext uri="{FF2B5EF4-FFF2-40B4-BE49-F238E27FC236}">
                <a16:creationId xmlns:a16="http://schemas.microsoft.com/office/drawing/2014/main" id="{ADE4A174-513B-AF43-8972-1BF7BACDE2E4}"/>
              </a:ext>
            </a:extLst>
          </p:cNvPr>
          <p:cNvSpPr txBox="1"/>
          <p:nvPr/>
        </p:nvSpPr>
        <p:spPr>
          <a:xfrm>
            <a:off x="11449612" y="6597984"/>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9" name="Rectangle 8">
            <a:extLst>
              <a:ext uri="{FF2B5EF4-FFF2-40B4-BE49-F238E27FC236}">
                <a16:creationId xmlns:a16="http://schemas.microsoft.com/office/drawing/2014/main" id="{BA533885-FB97-4BC6-993A-9DC5563047FB}"/>
              </a:ext>
            </a:extLst>
          </p:cNvPr>
          <p:cNvSpPr/>
          <p:nvPr/>
        </p:nvSpPr>
        <p:spPr>
          <a:xfrm>
            <a:off x="534954" y="6210300"/>
            <a:ext cx="627274" cy="270932"/>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04934039"/>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Yellow bar">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37E9115E-63DF-4133-A626-4F14A7DBBDDE}"/>
              </a:ext>
            </a:extLst>
          </p:cNvPr>
          <p:cNvSpPr/>
          <p:nvPr/>
        </p:nvSpPr>
        <p:spPr>
          <a:xfrm>
            <a:off x="0" y="0"/>
            <a:ext cx="181722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1" name="TextBox 10">
            <a:extLst>
              <a:ext uri="{FF2B5EF4-FFF2-40B4-BE49-F238E27FC236}">
                <a16:creationId xmlns:a16="http://schemas.microsoft.com/office/drawing/2014/main" id="{D3455917-5D69-4B31-B459-CEA3616D55C6}"/>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7" name="TextBox 6">
            <a:extLst>
              <a:ext uri="{FF2B5EF4-FFF2-40B4-BE49-F238E27FC236}">
                <a16:creationId xmlns:a16="http://schemas.microsoft.com/office/drawing/2014/main" id="{50C4B767-72FE-4F41-A667-B94ACBB19DB3}"/>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9" name="Text Placeholder 2">
            <a:extLst>
              <a:ext uri="{FF2B5EF4-FFF2-40B4-BE49-F238E27FC236}">
                <a16:creationId xmlns:a16="http://schemas.microsoft.com/office/drawing/2014/main" id="{E634F3A4-2E2A-344D-B907-C0C95A55CA66}"/>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pic>
        <p:nvPicPr>
          <p:cNvPr id="10" name="Picture 9">
            <a:extLst>
              <a:ext uri="{FF2B5EF4-FFF2-40B4-BE49-F238E27FC236}">
                <a16:creationId xmlns:a16="http://schemas.microsoft.com/office/drawing/2014/main" id="{65FB4FCC-3325-C845-9B15-E71FF67E5B1F}"/>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a:xfrm>
            <a:off x="609600" y="6297899"/>
            <a:ext cx="552780" cy="179101"/>
          </a:xfrm>
          <a:prstGeom prst="rect">
            <a:avLst/>
          </a:prstGeom>
        </p:spPr>
      </p:pic>
    </p:spTree>
    <p:extLst>
      <p:ext uri="{BB962C8B-B14F-4D97-AF65-F5344CB8AC3E}">
        <p14:creationId xmlns:p14="http://schemas.microsoft.com/office/powerpoint/2010/main" val="3113409889"/>
      </p:ext>
    </p:extLst>
  </p:cSld>
  <p:clrMapOvr>
    <a:masterClrMapping/>
  </p:clrMapOvr>
  <p:extLst>
    <p:ext uri="{DCECCB84-F9BA-43D5-87BE-67443E8EF086}">
      <p15:sldGuideLst xmlns:p15="http://schemas.microsoft.com/office/powerpoint/2012/main">
        <p15:guide id="12" pos="384">
          <p15:clr>
            <a:srgbClr val="FBAE40"/>
          </p15:clr>
        </p15:guide>
        <p15:guide id="13" pos="7296">
          <p15:clr>
            <a:srgbClr val="FBAE40"/>
          </p15:clr>
        </p15:guide>
        <p15:guide id="20" orient="horz" pos="1008">
          <p15:clr>
            <a:srgbClr val="FBAE4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Two Column - Right Photo">
    <p:spTree>
      <p:nvGrpSpPr>
        <p:cNvPr id="1" name=""/>
        <p:cNvGrpSpPr/>
        <p:nvPr/>
      </p:nvGrpSpPr>
      <p:grpSpPr>
        <a:xfrm>
          <a:off x="0" y="0"/>
          <a:ext cx="0" cy="0"/>
          <a:chOff x="0" y="0"/>
          <a:chExt cx="0" cy="0"/>
        </a:xfrm>
      </p:grpSpPr>
      <p:cxnSp>
        <p:nvCxnSpPr>
          <p:cNvPr id="53" name="Straight Connector 52">
            <a:extLst>
              <a:ext uri="{FF2B5EF4-FFF2-40B4-BE49-F238E27FC236}">
                <a16:creationId xmlns:a16="http://schemas.microsoft.com/office/drawing/2014/main" id="{ABCE0F2E-2714-4580-9DBC-755ECB7DE619}"/>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6B85D5DE-277B-408A-91E7-362A2604D70C}"/>
              </a:ext>
            </a:extLst>
          </p:cNvPr>
          <p:cNvSpPr>
            <a:spLocks noGrp="1"/>
          </p:cNvSpPr>
          <p:nvPr>
            <p:ph type="pic" sz="quarter" idx="27" hasCustomPrompt="1"/>
          </p:nvPr>
        </p:nvSpPr>
        <p:spPr>
          <a:xfrm>
            <a:off x="6248400" y="457200"/>
            <a:ext cx="5334000" cy="5753100"/>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14" name="Content Placeholder 2">
            <a:extLst>
              <a:ext uri="{FF2B5EF4-FFF2-40B4-BE49-F238E27FC236}">
                <a16:creationId xmlns:a16="http://schemas.microsoft.com/office/drawing/2014/main" id="{BA3EE50D-9DEA-9149-9049-FE0CE78B8409}"/>
              </a:ext>
            </a:extLst>
          </p:cNvPr>
          <p:cNvSpPr>
            <a:spLocks noGrp="1"/>
          </p:cNvSpPr>
          <p:nvPr>
            <p:ph sz="quarter" idx="31"/>
          </p:nvPr>
        </p:nvSpPr>
        <p:spPr>
          <a:xfrm>
            <a:off x="609600" y="1600200"/>
            <a:ext cx="5283200" cy="4610100"/>
          </a:xfrm>
        </p:spPr>
        <p:txBody>
          <a:bodyPr>
            <a:noAutofit/>
          </a:bodyPr>
          <a:lstStyle>
            <a:lvl1pPr>
              <a:spcBef>
                <a:spcPts val="600"/>
              </a:spcBef>
              <a:defRPr sz="1600">
                <a:solidFill>
                  <a:schemeClr val="accent1"/>
                </a:solidFill>
                <a:latin typeface="+mj-lt"/>
              </a:defRPr>
            </a:lvl1pPr>
            <a:lvl2pPr>
              <a:spcBef>
                <a:spcPts val="600"/>
              </a:spcBef>
              <a:defRPr sz="1600">
                <a:solidFill>
                  <a:schemeClr val="tx1"/>
                </a:solidFill>
              </a:defRPr>
            </a:lvl2pPr>
            <a:lvl3pPr>
              <a:spcBef>
                <a:spcPts val="600"/>
              </a:spcBef>
              <a:defRPr sz="1600">
                <a:solidFill>
                  <a:schemeClr val="tx1"/>
                </a:solidFill>
              </a:defRPr>
            </a:lvl3pPr>
            <a:lvl4pPr>
              <a:spcBef>
                <a:spcPts val="600"/>
              </a:spcBef>
              <a:defRPr sz="1600">
                <a:solidFill>
                  <a:schemeClr val="tx1"/>
                </a:solidFill>
              </a:defRPr>
            </a:lvl4pPr>
            <a:lvl5pPr>
              <a:spcBef>
                <a:spcPts val="600"/>
              </a:spcBef>
              <a:defRPr sz="1600">
                <a:solidFill>
                  <a:schemeClr val="tx1"/>
                </a:solidFill>
              </a:defRPr>
            </a:lvl5pPr>
            <a:lvl6pPr>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itle Placeholder 1">
            <a:extLst>
              <a:ext uri="{FF2B5EF4-FFF2-40B4-BE49-F238E27FC236}">
                <a16:creationId xmlns:a16="http://schemas.microsoft.com/office/drawing/2014/main" id="{B507D2AF-B968-8540-AB96-D7091A82A25C}"/>
              </a:ext>
            </a:extLst>
          </p:cNvPr>
          <p:cNvSpPr>
            <a:spLocks noGrp="1"/>
          </p:cNvSpPr>
          <p:nvPr>
            <p:ph type="title"/>
          </p:nvPr>
        </p:nvSpPr>
        <p:spPr>
          <a:xfrm>
            <a:off x="609600" y="471459"/>
            <a:ext cx="52832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7" name="Text Placeholder 2">
            <a:extLst>
              <a:ext uri="{FF2B5EF4-FFF2-40B4-BE49-F238E27FC236}">
                <a16:creationId xmlns:a16="http://schemas.microsoft.com/office/drawing/2014/main" id="{86C401AA-42D6-3744-80D1-D2B7F64C7D8E}"/>
              </a:ext>
            </a:extLst>
          </p:cNvPr>
          <p:cNvSpPr>
            <a:spLocks noGrp="1"/>
          </p:cNvSpPr>
          <p:nvPr>
            <p:ph type="body" sz="quarter" idx="26"/>
          </p:nvPr>
        </p:nvSpPr>
        <p:spPr>
          <a:xfrm>
            <a:off x="609600" y="768068"/>
            <a:ext cx="52832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8" name="Text Placeholder 2">
            <a:extLst>
              <a:ext uri="{FF2B5EF4-FFF2-40B4-BE49-F238E27FC236}">
                <a16:creationId xmlns:a16="http://schemas.microsoft.com/office/drawing/2014/main" id="{4A396B81-A8CC-6A49-B843-D30A7CDAE73A}"/>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9" name="TextBox 18">
            <a:extLst>
              <a:ext uri="{FF2B5EF4-FFF2-40B4-BE49-F238E27FC236}">
                <a16:creationId xmlns:a16="http://schemas.microsoft.com/office/drawing/2014/main" id="{5139E18C-9244-4F8E-8874-0A704B4D19F6}"/>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3" name="TextBox 12">
            <a:extLst>
              <a:ext uri="{FF2B5EF4-FFF2-40B4-BE49-F238E27FC236}">
                <a16:creationId xmlns:a16="http://schemas.microsoft.com/office/drawing/2014/main" id="{2E48614B-99AB-4109-AE47-2860B4C761C0}"/>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3198282751"/>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6" pos="3712">
          <p15:clr>
            <a:srgbClr val="FBAE40"/>
          </p15:clr>
        </p15:guide>
        <p15:guide id="7" pos="3936">
          <p15:clr>
            <a:srgbClr val="FBAE40"/>
          </p15:clr>
        </p15:guide>
        <p15:guide id="10" orient="horz" pos="1008">
          <p15:clr>
            <a:srgbClr val="FBAE4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Two Column - Photo">
    <p:spTree>
      <p:nvGrpSpPr>
        <p:cNvPr id="1" name=""/>
        <p:cNvGrpSpPr/>
        <p:nvPr/>
      </p:nvGrpSpPr>
      <p:grpSpPr>
        <a:xfrm>
          <a:off x="0" y="0"/>
          <a:ext cx="0" cy="0"/>
          <a:chOff x="0" y="0"/>
          <a:chExt cx="0" cy="0"/>
        </a:xfrm>
      </p:grpSpPr>
      <p:cxnSp>
        <p:nvCxnSpPr>
          <p:cNvPr id="53" name="Straight Connector 52">
            <a:extLst>
              <a:ext uri="{FF2B5EF4-FFF2-40B4-BE49-F238E27FC236}">
                <a16:creationId xmlns:a16="http://schemas.microsoft.com/office/drawing/2014/main" id="{ABCE0F2E-2714-4580-9DBC-755ECB7DE619}"/>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6B85D5DE-277B-408A-91E7-362A2604D70C}"/>
              </a:ext>
            </a:extLst>
          </p:cNvPr>
          <p:cNvSpPr>
            <a:spLocks noGrp="1"/>
          </p:cNvSpPr>
          <p:nvPr>
            <p:ph type="pic" sz="quarter" idx="27" hasCustomPrompt="1"/>
          </p:nvPr>
        </p:nvSpPr>
        <p:spPr>
          <a:xfrm>
            <a:off x="609600" y="1600201"/>
            <a:ext cx="5283200" cy="3145055"/>
          </a:xfrm>
          <a:solidFill>
            <a:schemeClr val="tx2"/>
          </a:solidFill>
        </p:spPr>
        <p:txBody>
          <a:bodyPr anchor="ctr" anchorCtr="0"/>
          <a:lstStyle>
            <a:lvl1pPr algn="ctr">
              <a:lnSpc>
                <a:spcPct val="100000"/>
              </a:lnSpc>
              <a:defRPr>
                <a:solidFill>
                  <a:schemeClr val="tx1"/>
                </a:solidFill>
                <a:latin typeface="+mn-lt"/>
              </a:defRPr>
            </a:lvl1pPr>
          </a:lstStyle>
          <a:p>
            <a:r>
              <a:rPr lang="en-US"/>
              <a:t>Drag picture to placeholder </a:t>
            </a:r>
            <a:br>
              <a:rPr lang="en-US"/>
            </a:br>
            <a:r>
              <a:rPr lang="en-US"/>
              <a:t>or click icon to add</a:t>
            </a:r>
          </a:p>
        </p:txBody>
      </p:sp>
      <p:sp>
        <p:nvSpPr>
          <p:cNvPr id="10" name="Picture Placeholder 2">
            <a:extLst>
              <a:ext uri="{FF2B5EF4-FFF2-40B4-BE49-F238E27FC236}">
                <a16:creationId xmlns:a16="http://schemas.microsoft.com/office/drawing/2014/main" id="{1656EAC5-6B5F-4341-86FF-B7369C9AD232}"/>
              </a:ext>
            </a:extLst>
          </p:cNvPr>
          <p:cNvSpPr>
            <a:spLocks noGrp="1"/>
          </p:cNvSpPr>
          <p:nvPr>
            <p:ph type="pic" sz="quarter" idx="29" hasCustomPrompt="1"/>
          </p:nvPr>
        </p:nvSpPr>
        <p:spPr>
          <a:xfrm>
            <a:off x="6258044" y="1600201"/>
            <a:ext cx="5334000" cy="3145055"/>
          </a:xfrm>
          <a:solidFill>
            <a:schemeClr val="tx2"/>
          </a:solidFill>
        </p:spPr>
        <p:txBody>
          <a:bodyPr anchor="ctr" anchorCtr="0"/>
          <a:lstStyle>
            <a:lvl1pPr marL="0" marR="0" indent="0" algn="ctr" defTabSz="914400" rtl="0" eaLnBrk="1" fontAlgn="auto" latinLnBrk="0" hangingPunct="1">
              <a:lnSpc>
                <a:spcPct val="10000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cxnSp>
        <p:nvCxnSpPr>
          <p:cNvPr id="11" name="Straight Connector 10">
            <a:extLst>
              <a:ext uri="{FF2B5EF4-FFF2-40B4-BE49-F238E27FC236}">
                <a16:creationId xmlns:a16="http://schemas.microsoft.com/office/drawing/2014/main" id="{CAFFEF14-326C-4366-BE6C-30F2EAEF06F4}"/>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B2FCD28B-5132-4352-9BA2-B2C48B333EBA}"/>
              </a:ext>
            </a:extLst>
          </p:cNvPr>
          <p:cNvSpPr>
            <a:spLocks noGrp="1"/>
          </p:cNvSpPr>
          <p:nvPr>
            <p:ph type="body" sz="quarter" idx="30"/>
          </p:nvPr>
        </p:nvSpPr>
        <p:spPr>
          <a:xfrm>
            <a:off x="609600" y="4911693"/>
            <a:ext cx="5283200" cy="1095829"/>
          </a:xfrm>
        </p:spPr>
        <p:txBody>
          <a:bodyPr/>
          <a:lstStyle>
            <a:lvl1pPr>
              <a:lnSpc>
                <a:spcPct val="100000"/>
              </a:lnSpc>
              <a:spcBef>
                <a:spcPts val="600"/>
              </a:spcBef>
              <a:defRPr sz="1300">
                <a:solidFill>
                  <a:schemeClr val="tx1"/>
                </a:solidFill>
                <a:latin typeface="+mj-lt"/>
              </a:defRPr>
            </a:lvl1pPr>
            <a:lvl2pPr>
              <a:lnSpc>
                <a:spcPct val="100000"/>
              </a:lnSpc>
              <a:spcBef>
                <a:spcPts val="600"/>
              </a:spcBef>
              <a:defRPr sz="1300"/>
            </a:lvl2pPr>
            <a:lvl3pPr>
              <a:lnSpc>
                <a:spcPct val="100000"/>
              </a:lnSpc>
              <a:spcBef>
                <a:spcPts val="300"/>
              </a:spcBef>
              <a:defRPr sz="1300"/>
            </a:lvl3pPr>
            <a:lvl4pPr>
              <a:lnSpc>
                <a:spcPct val="100000"/>
              </a:lnSpc>
              <a:spcBef>
                <a:spcPts val="300"/>
              </a:spcBef>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4" name="Straight Connector 13">
            <a:extLst>
              <a:ext uri="{FF2B5EF4-FFF2-40B4-BE49-F238E27FC236}">
                <a16:creationId xmlns:a16="http://schemas.microsoft.com/office/drawing/2014/main" id="{1C7F8A7A-3661-4A31-988A-37E7A64D4614}"/>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8" name="Title Placeholder 1">
            <a:extLst>
              <a:ext uri="{FF2B5EF4-FFF2-40B4-BE49-F238E27FC236}">
                <a16:creationId xmlns:a16="http://schemas.microsoft.com/office/drawing/2014/main" id="{13355B2A-3761-9B4A-A6CC-D82F751C56C9}"/>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3" name="Text Placeholder 2">
            <a:extLst>
              <a:ext uri="{FF2B5EF4-FFF2-40B4-BE49-F238E27FC236}">
                <a16:creationId xmlns:a16="http://schemas.microsoft.com/office/drawing/2014/main" id="{79978769-6475-654F-8177-443C3A323D99}"/>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4" name="Text Placeholder 3">
            <a:extLst>
              <a:ext uri="{FF2B5EF4-FFF2-40B4-BE49-F238E27FC236}">
                <a16:creationId xmlns:a16="http://schemas.microsoft.com/office/drawing/2014/main" id="{A6CC2593-E020-1C41-B3F8-AD259BDD41F3}"/>
              </a:ext>
            </a:extLst>
          </p:cNvPr>
          <p:cNvSpPr>
            <a:spLocks noGrp="1"/>
          </p:cNvSpPr>
          <p:nvPr>
            <p:ph type="body" sz="quarter" idx="33"/>
          </p:nvPr>
        </p:nvSpPr>
        <p:spPr>
          <a:xfrm>
            <a:off x="6258044" y="4911693"/>
            <a:ext cx="5324355" cy="1095829"/>
          </a:xfrm>
        </p:spPr>
        <p:txBody>
          <a:bodyPr/>
          <a:lstStyle>
            <a:lvl1pPr>
              <a:lnSpc>
                <a:spcPct val="100000"/>
              </a:lnSpc>
              <a:spcBef>
                <a:spcPts val="600"/>
              </a:spcBef>
              <a:defRPr sz="1300">
                <a:solidFill>
                  <a:schemeClr val="tx1"/>
                </a:solidFill>
                <a:latin typeface="+mj-lt"/>
              </a:defRPr>
            </a:lvl1pPr>
            <a:lvl2pPr>
              <a:lnSpc>
                <a:spcPct val="100000"/>
              </a:lnSpc>
              <a:spcBef>
                <a:spcPts val="600"/>
              </a:spcBef>
              <a:defRPr sz="1300"/>
            </a:lvl2pPr>
            <a:lvl3pPr>
              <a:lnSpc>
                <a:spcPct val="100000"/>
              </a:lnSpc>
              <a:spcBef>
                <a:spcPts val="300"/>
              </a:spcBef>
              <a:defRPr sz="1300"/>
            </a:lvl3pPr>
            <a:lvl4pPr>
              <a:lnSpc>
                <a:spcPct val="100000"/>
              </a:lnSpc>
              <a:spcBef>
                <a:spcPts val="300"/>
              </a:spcBef>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5" name="Text Placeholder 2">
            <a:extLst>
              <a:ext uri="{FF2B5EF4-FFF2-40B4-BE49-F238E27FC236}">
                <a16:creationId xmlns:a16="http://schemas.microsoft.com/office/drawing/2014/main" id="{42626E75-A294-2F49-9D2A-F258BBC50F5D}"/>
              </a:ext>
            </a:extLst>
          </p:cNvPr>
          <p:cNvSpPr>
            <a:spLocks noGrp="1"/>
          </p:cNvSpPr>
          <p:nvPr>
            <p:ph type="body" sz="quarter" idx="34"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7" name="TextBox 16">
            <a:extLst>
              <a:ext uri="{FF2B5EF4-FFF2-40B4-BE49-F238E27FC236}">
                <a16:creationId xmlns:a16="http://schemas.microsoft.com/office/drawing/2014/main" id="{17C109CE-3B47-410F-91BB-711F45926B41}"/>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5" name="TextBox 14">
            <a:extLst>
              <a:ext uri="{FF2B5EF4-FFF2-40B4-BE49-F238E27FC236}">
                <a16:creationId xmlns:a16="http://schemas.microsoft.com/office/drawing/2014/main" id="{A35D53B0-AEE2-473F-B917-B8042CA583EF}"/>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4143770893"/>
      </p:ext>
    </p:extLst>
  </p:cSld>
  <p:clrMapOvr>
    <a:masterClrMapping/>
  </p:clrMapOvr>
  <p:extLst>
    <p:ext uri="{DCECCB84-F9BA-43D5-87BE-67443E8EF086}">
      <p15:sldGuideLst xmlns:p15="http://schemas.microsoft.com/office/powerpoint/2012/main">
        <p15:guide id="1" orient="horz" pos="3000">
          <p15:clr>
            <a:srgbClr val="FBAE40"/>
          </p15:clr>
        </p15:guide>
        <p15:guide id="2" pos="384">
          <p15:clr>
            <a:srgbClr val="FBAE40"/>
          </p15:clr>
        </p15:guide>
        <p15:guide id="3" pos="7296">
          <p15:clr>
            <a:srgbClr val="FBAE40"/>
          </p15:clr>
        </p15:guide>
        <p15:guide id="6" pos="3712">
          <p15:clr>
            <a:srgbClr val="FBAE40"/>
          </p15:clr>
        </p15:guide>
        <p15:guide id="7" pos="3936">
          <p15:clr>
            <a:srgbClr val="FBAE40"/>
          </p15:clr>
        </p15:guide>
        <p15:guide id="10" orient="horz" pos="1008">
          <p15:clr>
            <a:srgbClr val="FBAE40"/>
          </p15:clr>
        </p15:guide>
        <p15:guide id="11" orient="horz" pos="3096">
          <p15:clr>
            <a:srgbClr val="FBAE4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Three Column - Photo">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5" name="Picture Placeholder 2">
            <a:extLst>
              <a:ext uri="{FF2B5EF4-FFF2-40B4-BE49-F238E27FC236}">
                <a16:creationId xmlns:a16="http://schemas.microsoft.com/office/drawing/2014/main" id="{2E527502-AB0B-EA4C-93C1-E50D3BB46AEA}"/>
              </a:ext>
            </a:extLst>
          </p:cNvPr>
          <p:cNvSpPr>
            <a:spLocks noGrp="1"/>
          </p:cNvSpPr>
          <p:nvPr>
            <p:ph type="pic" sz="quarter" idx="33" hasCustomPrompt="1"/>
          </p:nvPr>
        </p:nvSpPr>
        <p:spPr>
          <a:xfrm>
            <a:off x="609600" y="1600201"/>
            <a:ext cx="3403600" cy="3145055"/>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sz="1200">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16" name="Picture Placeholder 2">
            <a:extLst>
              <a:ext uri="{FF2B5EF4-FFF2-40B4-BE49-F238E27FC236}">
                <a16:creationId xmlns:a16="http://schemas.microsoft.com/office/drawing/2014/main" id="{6B953B14-58B5-F64D-856E-665137C4F443}"/>
              </a:ext>
            </a:extLst>
          </p:cNvPr>
          <p:cNvSpPr>
            <a:spLocks noGrp="1"/>
          </p:cNvSpPr>
          <p:nvPr>
            <p:ph type="pic" sz="quarter" idx="34" hasCustomPrompt="1"/>
          </p:nvPr>
        </p:nvSpPr>
        <p:spPr>
          <a:xfrm>
            <a:off x="4429455" y="1600201"/>
            <a:ext cx="3352801" cy="3145055"/>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sz="1200">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20" name="Picture Placeholder 2">
            <a:extLst>
              <a:ext uri="{FF2B5EF4-FFF2-40B4-BE49-F238E27FC236}">
                <a16:creationId xmlns:a16="http://schemas.microsoft.com/office/drawing/2014/main" id="{D14F8D7C-7F6F-6143-9DE4-868B2E38A178}"/>
              </a:ext>
            </a:extLst>
          </p:cNvPr>
          <p:cNvSpPr>
            <a:spLocks noGrp="1"/>
          </p:cNvSpPr>
          <p:nvPr>
            <p:ph type="pic" sz="quarter" idx="35" hasCustomPrompt="1"/>
          </p:nvPr>
        </p:nvSpPr>
        <p:spPr>
          <a:xfrm>
            <a:off x="8178797" y="1600201"/>
            <a:ext cx="3403603" cy="3145055"/>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sz="1200">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19" name="Title Placeholder 1">
            <a:extLst>
              <a:ext uri="{FF2B5EF4-FFF2-40B4-BE49-F238E27FC236}">
                <a16:creationId xmlns:a16="http://schemas.microsoft.com/office/drawing/2014/main" id="{5472EF8D-56BE-AB48-A5F9-187114E95501}"/>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7" name="Text Placeholder 2">
            <a:extLst>
              <a:ext uri="{FF2B5EF4-FFF2-40B4-BE49-F238E27FC236}">
                <a16:creationId xmlns:a16="http://schemas.microsoft.com/office/drawing/2014/main" id="{A5C8DF82-7F60-4849-A43B-8F4B9B5F0CAF}"/>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8" name="Text Placeholder 3">
            <a:extLst>
              <a:ext uri="{FF2B5EF4-FFF2-40B4-BE49-F238E27FC236}">
                <a16:creationId xmlns:a16="http://schemas.microsoft.com/office/drawing/2014/main" id="{FCDCA026-D514-4D4B-AB98-08252DB87D8D}"/>
              </a:ext>
            </a:extLst>
          </p:cNvPr>
          <p:cNvSpPr>
            <a:spLocks noGrp="1"/>
          </p:cNvSpPr>
          <p:nvPr>
            <p:ph type="body" sz="quarter" idx="39"/>
          </p:nvPr>
        </p:nvSpPr>
        <p:spPr>
          <a:xfrm>
            <a:off x="609600" y="4911693"/>
            <a:ext cx="3423314" cy="1143892"/>
          </a:xfrm>
        </p:spPr>
        <p:txBody>
          <a:bodyPr/>
          <a:lstStyle>
            <a:lvl1pPr>
              <a:lnSpc>
                <a:spcPct val="100000"/>
              </a:lnSpc>
              <a:spcBef>
                <a:spcPts val="600"/>
              </a:spcBef>
              <a:defRPr sz="1300">
                <a:solidFill>
                  <a:schemeClr val="tx1"/>
                </a:solidFill>
                <a:latin typeface="+mj-lt"/>
              </a:defRPr>
            </a:lvl1pPr>
            <a:lvl2pPr>
              <a:lnSpc>
                <a:spcPct val="100000"/>
              </a:lnSpc>
              <a:spcBef>
                <a:spcPts val="600"/>
              </a:spcBef>
              <a:defRPr sz="1300"/>
            </a:lvl2pPr>
            <a:lvl3pPr>
              <a:lnSpc>
                <a:spcPct val="100000"/>
              </a:lnSpc>
              <a:spcBef>
                <a:spcPts val="300"/>
              </a:spcBef>
              <a:defRPr sz="1300"/>
            </a:lvl3pPr>
            <a:lvl4pPr>
              <a:lnSpc>
                <a:spcPct val="100000"/>
              </a:lnSpc>
              <a:spcBef>
                <a:spcPts val="300"/>
              </a:spcBef>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9" name="Text Placeholder 3">
            <a:extLst>
              <a:ext uri="{FF2B5EF4-FFF2-40B4-BE49-F238E27FC236}">
                <a16:creationId xmlns:a16="http://schemas.microsoft.com/office/drawing/2014/main" id="{3DF9BFF8-0532-EE45-9739-4B50F601F775}"/>
              </a:ext>
            </a:extLst>
          </p:cNvPr>
          <p:cNvSpPr>
            <a:spLocks noGrp="1"/>
          </p:cNvSpPr>
          <p:nvPr>
            <p:ph type="body" sz="quarter" idx="40"/>
          </p:nvPr>
        </p:nvSpPr>
        <p:spPr>
          <a:xfrm>
            <a:off x="4429245" y="4911693"/>
            <a:ext cx="3343155" cy="1143892"/>
          </a:xfrm>
        </p:spPr>
        <p:txBody>
          <a:bodyPr/>
          <a:lstStyle>
            <a:lvl1pPr>
              <a:lnSpc>
                <a:spcPct val="100000"/>
              </a:lnSpc>
              <a:spcBef>
                <a:spcPts val="600"/>
              </a:spcBef>
              <a:defRPr sz="1300">
                <a:solidFill>
                  <a:schemeClr val="tx1"/>
                </a:solidFill>
                <a:latin typeface="+mj-lt"/>
              </a:defRPr>
            </a:lvl1pPr>
            <a:lvl2pPr>
              <a:lnSpc>
                <a:spcPct val="100000"/>
              </a:lnSpc>
              <a:spcBef>
                <a:spcPts val="600"/>
              </a:spcBef>
              <a:defRPr sz="1300"/>
            </a:lvl2pPr>
            <a:lvl3pPr>
              <a:lnSpc>
                <a:spcPct val="100000"/>
              </a:lnSpc>
              <a:spcBef>
                <a:spcPts val="300"/>
              </a:spcBef>
              <a:defRPr sz="1300"/>
            </a:lvl3pPr>
            <a:lvl4pPr>
              <a:lnSpc>
                <a:spcPct val="100000"/>
              </a:lnSpc>
              <a:spcBef>
                <a:spcPts val="300"/>
              </a:spcBef>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0" name="Text Placeholder 3">
            <a:extLst>
              <a:ext uri="{FF2B5EF4-FFF2-40B4-BE49-F238E27FC236}">
                <a16:creationId xmlns:a16="http://schemas.microsoft.com/office/drawing/2014/main" id="{482BB9B5-C539-B147-9A3E-C09EB047C386}"/>
              </a:ext>
            </a:extLst>
          </p:cNvPr>
          <p:cNvSpPr>
            <a:spLocks noGrp="1"/>
          </p:cNvSpPr>
          <p:nvPr>
            <p:ph type="body" sz="quarter" idx="41"/>
          </p:nvPr>
        </p:nvSpPr>
        <p:spPr>
          <a:xfrm>
            <a:off x="8191017" y="4911693"/>
            <a:ext cx="3403603" cy="1143892"/>
          </a:xfrm>
        </p:spPr>
        <p:txBody>
          <a:bodyPr/>
          <a:lstStyle>
            <a:lvl1pPr>
              <a:lnSpc>
                <a:spcPct val="100000"/>
              </a:lnSpc>
              <a:spcBef>
                <a:spcPts val="600"/>
              </a:spcBef>
              <a:defRPr sz="1300">
                <a:solidFill>
                  <a:schemeClr val="tx1"/>
                </a:solidFill>
                <a:latin typeface="+mj-lt"/>
              </a:defRPr>
            </a:lvl1pPr>
            <a:lvl2pPr>
              <a:lnSpc>
                <a:spcPct val="100000"/>
              </a:lnSpc>
              <a:spcBef>
                <a:spcPts val="600"/>
              </a:spcBef>
              <a:defRPr sz="1300"/>
            </a:lvl2pPr>
            <a:lvl3pPr>
              <a:lnSpc>
                <a:spcPct val="100000"/>
              </a:lnSpc>
              <a:spcBef>
                <a:spcPts val="300"/>
              </a:spcBef>
              <a:defRPr sz="1300"/>
            </a:lvl3pPr>
            <a:lvl4pPr>
              <a:lnSpc>
                <a:spcPct val="100000"/>
              </a:lnSpc>
              <a:spcBef>
                <a:spcPts val="300"/>
              </a:spcBef>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1" name="Text Placeholder 2">
            <a:extLst>
              <a:ext uri="{FF2B5EF4-FFF2-40B4-BE49-F238E27FC236}">
                <a16:creationId xmlns:a16="http://schemas.microsoft.com/office/drawing/2014/main" id="{301442EF-174F-7C4C-948C-81FD2937D964}"/>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21" name="TextBox 20">
            <a:extLst>
              <a:ext uri="{FF2B5EF4-FFF2-40B4-BE49-F238E27FC236}">
                <a16:creationId xmlns:a16="http://schemas.microsoft.com/office/drawing/2014/main" id="{E860610A-3A2F-41F6-A572-17E0B5918ED3}"/>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7" name="TextBox 16">
            <a:extLst>
              <a:ext uri="{FF2B5EF4-FFF2-40B4-BE49-F238E27FC236}">
                <a16:creationId xmlns:a16="http://schemas.microsoft.com/office/drawing/2014/main" id="{EB1B5DF1-398E-4039-9FEB-B800C1345BAB}"/>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1834837111"/>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8" pos="2784">
          <p15:clr>
            <a:srgbClr val="FBAE40"/>
          </p15:clr>
        </p15:guide>
        <p15:guide id="9" pos="2528">
          <p15:clr>
            <a:srgbClr val="FBAE40"/>
          </p15:clr>
        </p15:guide>
        <p15:guide id="10" pos="4896">
          <p15:clr>
            <a:srgbClr val="FBAE40"/>
          </p15:clr>
        </p15:guide>
        <p15:guide id="11" pos="5152">
          <p15:clr>
            <a:srgbClr val="FBAE4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Two Column - Right Two Photo">
    <p:spTree>
      <p:nvGrpSpPr>
        <p:cNvPr id="1" name=""/>
        <p:cNvGrpSpPr/>
        <p:nvPr/>
      </p:nvGrpSpPr>
      <p:grpSpPr>
        <a:xfrm>
          <a:off x="0" y="0"/>
          <a:ext cx="0" cy="0"/>
          <a:chOff x="0" y="0"/>
          <a:chExt cx="0" cy="0"/>
        </a:xfrm>
      </p:grpSpPr>
      <p:cxnSp>
        <p:nvCxnSpPr>
          <p:cNvPr id="53" name="Straight Connector 52">
            <a:extLst>
              <a:ext uri="{FF2B5EF4-FFF2-40B4-BE49-F238E27FC236}">
                <a16:creationId xmlns:a16="http://schemas.microsoft.com/office/drawing/2014/main" id="{ABCE0F2E-2714-4580-9DBC-755ECB7DE619}"/>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7" name="Content Placeholder 2">
            <a:extLst>
              <a:ext uri="{FF2B5EF4-FFF2-40B4-BE49-F238E27FC236}">
                <a16:creationId xmlns:a16="http://schemas.microsoft.com/office/drawing/2014/main" id="{356BCCFD-B912-2F49-AE52-7814FFDCB534}"/>
              </a:ext>
            </a:extLst>
          </p:cNvPr>
          <p:cNvSpPr>
            <a:spLocks noGrp="1"/>
          </p:cNvSpPr>
          <p:nvPr>
            <p:ph sz="quarter" idx="31"/>
          </p:nvPr>
        </p:nvSpPr>
        <p:spPr>
          <a:xfrm>
            <a:off x="609600" y="1600200"/>
            <a:ext cx="5283200" cy="4610100"/>
          </a:xfrm>
        </p:spPr>
        <p:txBody>
          <a:bodyPr>
            <a:noAutofit/>
          </a:bodyPr>
          <a:lstStyle>
            <a:lvl1pPr>
              <a:spcBef>
                <a:spcPts val="600"/>
              </a:spcBef>
              <a:defRPr>
                <a:solidFill>
                  <a:schemeClr val="accent1"/>
                </a:solidFill>
                <a:latin typeface="+mj-lt"/>
              </a:defRPr>
            </a:lvl1pPr>
            <a:lvl2pPr>
              <a:spcBef>
                <a:spcPts val="600"/>
              </a:spcBef>
              <a:defRPr>
                <a:solidFill>
                  <a:schemeClr val="tx1"/>
                </a:solidFill>
              </a:defRPr>
            </a:lvl2pPr>
            <a:lvl3pPr>
              <a:spcBef>
                <a:spcPts val="600"/>
              </a:spcBef>
              <a:defRPr>
                <a:solidFill>
                  <a:schemeClr val="tx1"/>
                </a:solidFill>
              </a:defRPr>
            </a:lvl3pPr>
            <a:lvl4pPr>
              <a:spcBef>
                <a:spcPts val="600"/>
              </a:spcBef>
              <a:defRPr>
                <a:solidFill>
                  <a:schemeClr val="tx1"/>
                </a:solidFill>
              </a:defRPr>
            </a:lvl4pPr>
            <a:lvl5pPr>
              <a:spcBef>
                <a:spcPts val="60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Picture Placeholder 2">
            <a:extLst>
              <a:ext uri="{FF2B5EF4-FFF2-40B4-BE49-F238E27FC236}">
                <a16:creationId xmlns:a16="http://schemas.microsoft.com/office/drawing/2014/main" id="{5832065A-C6D7-614D-A733-535BCA5ADF1B}"/>
              </a:ext>
            </a:extLst>
          </p:cNvPr>
          <p:cNvSpPr>
            <a:spLocks noGrp="1"/>
          </p:cNvSpPr>
          <p:nvPr>
            <p:ph type="pic" sz="quarter" idx="35" hasCustomPrompt="1"/>
          </p:nvPr>
        </p:nvSpPr>
        <p:spPr>
          <a:xfrm>
            <a:off x="6248400" y="3308598"/>
            <a:ext cx="5334000" cy="2901702"/>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19" name="Picture Placeholder 2">
            <a:extLst>
              <a:ext uri="{FF2B5EF4-FFF2-40B4-BE49-F238E27FC236}">
                <a16:creationId xmlns:a16="http://schemas.microsoft.com/office/drawing/2014/main" id="{97C7B404-7F93-AD4C-BE41-E5247D351B57}"/>
              </a:ext>
            </a:extLst>
          </p:cNvPr>
          <p:cNvSpPr>
            <a:spLocks noGrp="1"/>
          </p:cNvSpPr>
          <p:nvPr>
            <p:ph type="pic" sz="quarter" idx="36" hasCustomPrompt="1"/>
          </p:nvPr>
        </p:nvSpPr>
        <p:spPr>
          <a:xfrm>
            <a:off x="6248399" y="471458"/>
            <a:ext cx="5334001" cy="2731964"/>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20" name="Title Placeholder 1">
            <a:extLst>
              <a:ext uri="{FF2B5EF4-FFF2-40B4-BE49-F238E27FC236}">
                <a16:creationId xmlns:a16="http://schemas.microsoft.com/office/drawing/2014/main" id="{A5108AEE-9096-4643-8AFA-8EFF143BF800}"/>
              </a:ext>
            </a:extLst>
          </p:cNvPr>
          <p:cNvSpPr>
            <a:spLocks noGrp="1"/>
          </p:cNvSpPr>
          <p:nvPr>
            <p:ph type="title"/>
          </p:nvPr>
        </p:nvSpPr>
        <p:spPr>
          <a:xfrm>
            <a:off x="609600" y="471459"/>
            <a:ext cx="52832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2" name="Text Placeholder 2">
            <a:extLst>
              <a:ext uri="{FF2B5EF4-FFF2-40B4-BE49-F238E27FC236}">
                <a16:creationId xmlns:a16="http://schemas.microsoft.com/office/drawing/2014/main" id="{27962758-65CF-1D46-ADE8-60345727EDE4}"/>
              </a:ext>
            </a:extLst>
          </p:cNvPr>
          <p:cNvSpPr>
            <a:spLocks noGrp="1"/>
          </p:cNvSpPr>
          <p:nvPr>
            <p:ph type="body" sz="quarter" idx="26"/>
          </p:nvPr>
        </p:nvSpPr>
        <p:spPr>
          <a:xfrm>
            <a:off x="609600" y="768068"/>
            <a:ext cx="52832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3" name="Text Placeholder 2">
            <a:extLst>
              <a:ext uri="{FF2B5EF4-FFF2-40B4-BE49-F238E27FC236}">
                <a16:creationId xmlns:a16="http://schemas.microsoft.com/office/drawing/2014/main" id="{A62937F0-7412-EA41-B511-EA81EB0FE837}"/>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8" name="TextBox 17">
            <a:extLst>
              <a:ext uri="{FF2B5EF4-FFF2-40B4-BE49-F238E27FC236}">
                <a16:creationId xmlns:a16="http://schemas.microsoft.com/office/drawing/2014/main" id="{DC1CFCE6-4389-4631-971B-C5551A0173C9}"/>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3" name="TextBox 12">
            <a:extLst>
              <a:ext uri="{FF2B5EF4-FFF2-40B4-BE49-F238E27FC236}">
                <a16:creationId xmlns:a16="http://schemas.microsoft.com/office/drawing/2014/main" id="{AB961A7C-FF07-4129-BD07-6DC2F260A1DC}"/>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1950139016"/>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6" pos="3712">
          <p15:clr>
            <a:srgbClr val="FBAE40"/>
          </p15:clr>
        </p15:guide>
        <p15:guide id="7" pos="3936">
          <p15:clr>
            <a:srgbClr val="FBAE40"/>
          </p15:clr>
        </p15:guide>
        <p15:guide id="10" orient="horz" pos="1008">
          <p15:clr>
            <a:srgbClr val="FBAE4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Two Column - Right Three Photo">
    <p:spTree>
      <p:nvGrpSpPr>
        <p:cNvPr id="1" name=""/>
        <p:cNvGrpSpPr/>
        <p:nvPr/>
      </p:nvGrpSpPr>
      <p:grpSpPr>
        <a:xfrm>
          <a:off x="0" y="0"/>
          <a:ext cx="0" cy="0"/>
          <a:chOff x="0" y="0"/>
          <a:chExt cx="0" cy="0"/>
        </a:xfrm>
      </p:grpSpPr>
      <p:sp>
        <p:nvSpPr>
          <p:cNvPr id="17" name="Picture Placeholder 2">
            <a:extLst>
              <a:ext uri="{FF2B5EF4-FFF2-40B4-BE49-F238E27FC236}">
                <a16:creationId xmlns:a16="http://schemas.microsoft.com/office/drawing/2014/main" id="{90AF7A3C-BA0F-9B49-B1B5-D713C19139CD}"/>
              </a:ext>
            </a:extLst>
          </p:cNvPr>
          <p:cNvSpPr>
            <a:spLocks noGrp="1"/>
          </p:cNvSpPr>
          <p:nvPr>
            <p:ph type="pic" sz="quarter" idx="35" hasCustomPrompt="1"/>
          </p:nvPr>
        </p:nvSpPr>
        <p:spPr>
          <a:xfrm>
            <a:off x="6248400" y="3308592"/>
            <a:ext cx="5346192" cy="2901702"/>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cxnSp>
        <p:nvCxnSpPr>
          <p:cNvPr id="53" name="Straight Connector 52">
            <a:extLst>
              <a:ext uri="{FF2B5EF4-FFF2-40B4-BE49-F238E27FC236}">
                <a16:creationId xmlns:a16="http://schemas.microsoft.com/office/drawing/2014/main" id="{ABCE0F2E-2714-4580-9DBC-755ECB7DE619}"/>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2" name="Content Placeholder 2">
            <a:extLst>
              <a:ext uri="{FF2B5EF4-FFF2-40B4-BE49-F238E27FC236}">
                <a16:creationId xmlns:a16="http://schemas.microsoft.com/office/drawing/2014/main" id="{61755EBA-80EC-6B4F-B350-DC2DD71209FC}"/>
              </a:ext>
            </a:extLst>
          </p:cNvPr>
          <p:cNvSpPr>
            <a:spLocks noGrp="1"/>
          </p:cNvSpPr>
          <p:nvPr>
            <p:ph sz="quarter" idx="31"/>
          </p:nvPr>
        </p:nvSpPr>
        <p:spPr>
          <a:xfrm>
            <a:off x="609600" y="1600200"/>
            <a:ext cx="5283200" cy="4610100"/>
          </a:xfrm>
        </p:spPr>
        <p:txBody>
          <a:bodyPr>
            <a:noAutofit/>
          </a:bodyPr>
          <a:lstStyle>
            <a:lvl1pPr>
              <a:spcBef>
                <a:spcPts val="600"/>
              </a:spcBef>
              <a:defRPr>
                <a:solidFill>
                  <a:schemeClr val="accent1"/>
                </a:solidFill>
                <a:latin typeface="+mj-lt"/>
              </a:defRPr>
            </a:lvl1pPr>
            <a:lvl2pPr>
              <a:spcBef>
                <a:spcPts val="600"/>
              </a:spcBef>
              <a:defRPr>
                <a:solidFill>
                  <a:schemeClr val="tx1"/>
                </a:solidFill>
              </a:defRPr>
            </a:lvl2pPr>
            <a:lvl3pPr>
              <a:spcBef>
                <a:spcPts val="600"/>
              </a:spcBef>
              <a:defRPr>
                <a:solidFill>
                  <a:schemeClr val="tx1"/>
                </a:solidFill>
              </a:defRPr>
            </a:lvl3pPr>
            <a:lvl4pPr>
              <a:spcBef>
                <a:spcPts val="600"/>
              </a:spcBef>
              <a:defRPr>
                <a:solidFill>
                  <a:schemeClr val="tx1"/>
                </a:solidFill>
              </a:defRPr>
            </a:lvl4pPr>
            <a:lvl5pPr>
              <a:spcBef>
                <a:spcPts val="60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Picture Placeholder 2">
            <a:extLst>
              <a:ext uri="{FF2B5EF4-FFF2-40B4-BE49-F238E27FC236}">
                <a16:creationId xmlns:a16="http://schemas.microsoft.com/office/drawing/2014/main" id="{455C0536-27A6-644D-8348-9541070F4013}"/>
              </a:ext>
            </a:extLst>
          </p:cNvPr>
          <p:cNvSpPr>
            <a:spLocks noGrp="1"/>
          </p:cNvSpPr>
          <p:nvPr>
            <p:ph type="pic" sz="quarter" idx="34" hasCustomPrompt="1"/>
          </p:nvPr>
        </p:nvSpPr>
        <p:spPr>
          <a:xfrm>
            <a:off x="6248400" y="457200"/>
            <a:ext cx="2600293" cy="2739711"/>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21" name="Picture Placeholder 2">
            <a:extLst>
              <a:ext uri="{FF2B5EF4-FFF2-40B4-BE49-F238E27FC236}">
                <a16:creationId xmlns:a16="http://schemas.microsoft.com/office/drawing/2014/main" id="{B3F5BBC4-47E5-1E46-9E4F-B0D0BB7BAB04}"/>
              </a:ext>
            </a:extLst>
          </p:cNvPr>
          <p:cNvSpPr>
            <a:spLocks noGrp="1"/>
          </p:cNvSpPr>
          <p:nvPr>
            <p:ph type="pic" sz="quarter" idx="36" hasCustomPrompt="1"/>
          </p:nvPr>
        </p:nvSpPr>
        <p:spPr>
          <a:xfrm>
            <a:off x="9001094" y="457200"/>
            <a:ext cx="2600293" cy="2739711"/>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20" name="Title Placeholder 1">
            <a:extLst>
              <a:ext uri="{FF2B5EF4-FFF2-40B4-BE49-F238E27FC236}">
                <a16:creationId xmlns:a16="http://schemas.microsoft.com/office/drawing/2014/main" id="{438045DB-4C64-CE4D-B8E5-9949681D12C1}"/>
              </a:ext>
            </a:extLst>
          </p:cNvPr>
          <p:cNvSpPr>
            <a:spLocks noGrp="1"/>
          </p:cNvSpPr>
          <p:nvPr>
            <p:ph type="title"/>
          </p:nvPr>
        </p:nvSpPr>
        <p:spPr>
          <a:xfrm>
            <a:off x="609600" y="471459"/>
            <a:ext cx="52832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3" name="Text Placeholder 2">
            <a:extLst>
              <a:ext uri="{FF2B5EF4-FFF2-40B4-BE49-F238E27FC236}">
                <a16:creationId xmlns:a16="http://schemas.microsoft.com/office/drawing/2014/main" id="{6B569F93-B18A-C246-94EF-34A7D4EDD94E}"/>
              </a:ext>
            </a:extLst>
          </p:cNvPr>
          <p:cNvSpPr>
            <a:spLocks noGrp="1"/>
          </p:cNvSpPr>
          <p:nvPr>
            <p:ph type="body" sz="quarter" idx="26"/>
          </p:nvPr>
        </p:nvSpPr>
        <p:spPr>
          <a:xfrm>
            <a:off x="609600" y="768068"/>
            <a:ext cx="52832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4" name="Text Placeholder 2">
            <a:extLst>
              <a:ext uri="{FF2B5EF4-FFF2-40B4-BE49-F238E27FC236}">
                <a16:creationId xmlns:a16="http://schemas.microsoft.com/office/drawing/2014/main" id="{042BCFDB-7549-A74E-9341-258E6AB17A0B}"/>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8" name="TextBox 17">
            <a:extLst>
              <a:ext uri="{FF2B5EF4-FFF2-40B4-BE49-F238E27FC236}">
                <a16:creationId xmlns:a16="http://schemas.microsoft.com/office/drawing/2014/main" id="{94E2A106-4F39-4E97-BFB5-DFFCCB4056E0}"/>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3" name="TextBox 12">
            <a:extLst>
              <a:ext uri="{FF2B5EF4-FFF2-40B4-BE49-F238E27FC236}">
                <a16:creationId xmlns:a16="http://schemas.microsoft.com/office/drawing/2014/main" id="{1640BDDF-AEFD-4BE1-9247-7302A27E82D6}"/>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1735581106"/>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6" pos="3712">
          <p15:clr>
            <a:srgbClr val="FBAE40"/>
          </p15:clr>
        </p15:guide>
        <p15:guide id="7" pos="3936">
          <p15:clr>
            <a:srgbClr val="FBAE40"/>
          </p15:clr>
        </p15:guide>
        <p15:guide id="10" orient="horz" pos="1008">
          <p15:clr>
            <a:srgbClr val="FBAE4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Multi Photo 1">
    <p:spTree>
      <p:nvGrpSpPr>
        <p:cNvPr id="1" name=""/>
        <p:cNvGrpSpPr/>
        <p:nvPr/>
      </p:nvGrpSpPr>
      <p:grpSpPr>
        <a:xfrm>
          <a:off x="0" y="0"/>
          <a:ext cx="0" cy="0"/>
          <a:chOff x="0" y="0"/>
          <a:chExt cx="0" cy="0"/>
        </a:xfrm>
      </p:grpSpPr>
      <p:cxnSp>
        <p:nvCxnSpPr>
          <p:cNvPr id="53" name="Straight Connector 52">
            <a:extLst>
              <a:ext uri="{FF2B5EF4-FFF2-40B4-BE49-F238E27FC236}">
                <a16:creationId xmlns:a16="http://schemas.microsoft.com/office/drawing/2014/main" id="{ABCE0F2E-2714-4580-9DBC-755ECB7DE619}"/>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6B85D5DE-277B-408A-91E7-362A2604D70C}"/>
              </a:ext>
            </a:extLst>
          </p:cNvPr>
          <p:cNvSpPr>
            <a:spLocks noGrp="1"/>
          </p:cNvSpPr>
          <p:nvPr>
            <p:ph type="pic" sz="quarter" idx="27" hasCustomPrompt="1"/>
          </p:nvPr>
        </p:nvSpPr>
        <p:spPr>
          <a:xfrm>
            <a:off x="6248400" y="1081613"/>
            <a:ext cx="2600293" cy="2115298"/>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15" name="Picture Placeholder 2">
            <a:extLst>
              <a:ext uri="{FF2B5EF4-FFF2-40B4-BE49-F238E27FC236}">
                <a16:creationId xmlns:a16="http://schemas.microsoft.com/office/drawing/2014/main" id="{20660FD2-464A-6F44-80A1-53A6D9C96D9B}"/>
              </a:ext>
            </a:extLst>
          </p:cNvPr>
          <p:cNvSpPr>
            <a:spLocks noGrp="1"/>
          </p:cNvSpPr>
          <p:nvPr>
            <p:ph type="pic" sz="quarter" idx="32" hasCustomPrompt="1"/>
          </p:nvPr>
        </p:nvSpPr>
        <p:spPr>
          <a:xfrm>
            <a:off x="6248400" y="3308593"/>
            <a:ext cx="5346192" cy="2726853"/>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19" name="Picture Placeholder 2">
            <a:extLst>
              <a:ext uri="{FF2B5EF4-FFF2-40B4-BE49-F238E27FC236}">
                <a16:creationId xmlns:a16="http://schemas.microsoft.com/office/drawing/2014/main" id="{9A2E6023-8A40-1E44-BD81-EED366C96875}"/>
              </a:ext>
            </a:extLst>
          </p:cNvPr>
          <p:cNvSpPr>
            <a:spLocks noGrp="1"/>
          </p:cNvSpPr>
          <p:nvPr>
            <p:ph type="pic" sz="quarter" idx="33" hasCustomPrompt="1"/>
          </p:nvPr>
        </p:nvSpPr>
        <p:spPr>
          <a:xfrm>
            <a:off x="9001094" y="1081613"/>
            <a:ext cx="2600293" cy="2115298"/>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14" name="Picture Placeholder 2">
            <a:extLst>
              <a:ext uri="{FF2B5EF4-FFF2-40B4-BE49-F238E27FC236}">
                <a16:creationId xmlns:a16="http://schemas.microsoft.com/office/drawing/2014/main" id="{865C3A6A-0967-1E4F-8831-6EA71CD06F5D}"/>
              </a:ext>
            </a:extLst>
          </p:cNvPr>
          <p:cNvSpPr>
            <a:spLocks noGrp="1"/>
          </p:cNvSpPr>
          <p:nvPr>
            <p:ph type="pic" sz="quarter" idx="34" hasCustomPrompt="1"/>
          </p:nvPr>
        </p:nvSpPr>
        <p:spPr>
          <a:xfrm>
            <a:off x="609600" y="1081613"/>
            <a:ext cx="5486399" cy="4953824"/>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20" name="Title Placeholder 1">
            <a:extLst>
              <a:ext uri="{FF2B5EF4-FFF2-40B4-BE49-F238E27FC236}">
                <a16:creationId xmlns:a16="http://schemas.microsoft.com/office/drawing/2014/main" id="{1FAB2697-2712-FE45-8DA0-EF63106E2B97}"/>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2" name="Text Placeholder 2">
            <a:extLst>
              <a:ext uri="{FF2B5EF4-FFF2-40B4-BE49-F238E27FC236}">
                <a16:creationId xmlns:a16="http://schemas.microsoft.com/office/drawing/2014/main" id="{F69977AA-16BB-0C4F-A664-D6686D72F134}"/>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3" name="Text Placeholder 2">
            <a:extLst>
              <a:ext uri="{FF2B5EF4-FFF2-40B4-BE49-F238E27FC236}">
                <a16:creationId xmlns:a16="http://schemas.microsoft.com/office/drawing/2014/main" id="{62E3B1F5-C5F5-B945-9146-E3FE66ADCCE7}"/>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8" name="TextBox 17">
            <a:extLst>
              <a:ext uri="{FF2B5EF4-FFF2-40B4-BE49-F238E27FC236}">
                <a16:creationId xmlns:a16="http://schemas.microsoft.com/office/drawing/2014/main" id="{432CA8F6-DF4D-4772-AB33-EC493EEF4B9A}"/>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3" name="TextBox 12">
            <a:extLst>
              <a:ext uri="{FF2B5EF4-FFF2-40B4-BE49-F238E27FC236}">
                <a16:creationId xmlns:a16="http://schemas.microsoft.com/office/drawing/2014/main" id="{06988813-B187-455D-85DF-CBB5882CF1AA}"/>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3738582618"/>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7" pos="3936">
          <p15:clr>
            <a:srgbClr val="FBAE40"/>
          </p15:clr>
        </p15:guide>
        <p15:guide id="10" orient="horz" pos="1008">
          <p15:clr>
            <a:srgbClr val="FBAE40"/>
          </p15:clr>
        </p15:guide>
        <p15:guide id="11" pos="3840">
          <p15:clr>
            <a:srgbClr val="FBAE4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Multi Photo 2">
    <p:spTree>
      <p:nvGrpSpPr>
        <p:cNvPr id="1" name=""/>
        <p:cNvGrpSpPr/>
        <p:nvPr/>
      </p:nvGrpSpPr>
      <p:grpSpPr>
        <a:xfrm>
          <a:off x="0" y="0"/>
          <a:ext cx="0" cy="0"/>
          <a:chOff x="0" y="0"/>
          <a:chExt cx="0" cy="0"/>
        </a:xfrm>
      </p:grpSpPr>
      <p:sp>
        <p:nvSpPr>
          <p:cNvPr id="15" name="Picture Placeholder 2">
            <a:extLst>
              <a:ext uri="{FF2B5EF4-FFF2-40B4-BE49-F238E27FC236}">
                <a16:creationId xmlns:a16="http://schemas.microsoft.com/office/drawing/2014/main" id="{20660FD2-464A-6F44-80A1-53A6D9C96D9B}"/>
              </a:ext>
            </a:extLst>
          </p:cNvPr>
          <p:cNvSpPr>
            <a:spLocks noGrp="1"/>
          </p:cNvSpPr>
          <p:nvPr>
            <p:ph type="pic" sz="quarter" idx="32" hasCustomPrompt="1"/>
          </p:nvPr>
        </p:nvSpPr>
        <p:spPr>
          <a:xfrm>
            <a:off x="8031890" y="-10673"/>
            <a:ext cx="4160109" cy="2217426"/>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22" name="Picture Placeholder 2">
            <a:extLst>
              <a:ext uri="{FF2B5EF4-FFF2-40B4-BE49-F238E27FC236}">
                <a16:creationId xmlns:a16="http://schemas.microsoft.com/office/drawing/2014/main" id="{FBB367A8-8DCC-6847-8D30-74516D9E043C}"/>
              </a:ext>
            </a:extLst>
          </p:cNvPr>
          <p:cNvSpPr>
            <a:spLocks noGrp="1"/>
          </p:cNvSpPr>
          <p:nvPr>
            <p:ph type="pic" sz="quarter" idx="35" hasCustomPrompt="1"/>
          </p:nvPr>
        </p:nvSpPr>
        <p:spPr>
          <a:xfrm>
            <a:off x="8031889" y="2390327"/>
            <a:ext cx="4160111" cy="2217426"/>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25" name="Picture Placeholder 2">
            <a:extLst>
              <a:ext uri="{FF2B5EF4-FFF2-40B4-BE49-F238E27FC236}">
                <a16:creationId xmlns:a16="http://schemas.microsoft.com/office/drawing/2014/main" id="{32A0B33A-CF8B-1947-ACB2-AB69665D80AB}"/>
              </a:ext>
            </a:extLst>
          </p:cNvPr>
          <p:cNvSpPr>
            <a:spLocks noGrp="1"/>
          </p:cNvSpPr>
          <p:nvPr>
            <p:ph type="pic" sz="quarter" idx="36" hasCustomPrompt="1"/>
          </p:nvPr>
        </p:nvSpPr>
        <p:spPr>
          <a:xfrm>
            <a:off x="-1" y="1380745"/>
            <a:ext cx="7303008" cy="5477257"/>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16" name="Title Placeholder 1">
            <a:extLst>
              <a:ext uri="{FF2B5EF4-FFF2-40B4-BE49-F238E27FC236}">
                <a16:creationId xmlns:a16="http://schemas.microsoft.com/office/drawing/2014/main" id="{FDD1D1A5-5D9F-764D-A02B-21CB1442F746}"/>
              </a:ext>
            </a:extLst>
          </p:cNvPr>
          <p:cNvSpPr>
            <a:spLocks noGrp="1"/>
          </p:cNvSpPr>
          <p:nvPr>
            <p:ph type="title"/>
          </p:nvPr>
        </p:nvSpPr>
        <p:spPr>
          <a:xfrm>
            <a:off x="609600" y="471459"/>
            <a:ext cx="52832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7" name="Text Placeholder 2">
            <a:extLst>
              <a:ext uri="{FF2B5EF4-FFF2-40B4-BE49-F238E27FC236}">
                <a16:creationId xmlns:a16="http://schemas.microsoft.com/office/drawing/2014/main" id="{9FF61E78-AFFB-F44B-BFDB-C2B5875FA035}"/>
              </a:ext>
            </a:extLst>
          </p:cNvPr>
          <p:cNvSpPr>
            <a:spLocks noGrp="1"/>
          </p:cNvSpPr>
          <p:nvPr>
            <p:ph type="body" sz="quarter" idx="26"/>
          </p:nvPr>
        </p:nvSpPr>
        <p:spPr>
          <a:xfrm>
            <a:off x="609600" y="768068"/>
            <a:ext cx="52832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4" name="TextBox 13">
            <a:extLst>
              <a:ext uri="{FF2B5EF4-FFF2-40B4-BE49-F238E27FC236}">
                <a16:creationId xmlns:a16="http://schemas.microsoft.com/office/drawing/2014/main" id="{237BB4FD-6BC9-4C9C-8922-DD575DD56B13}"/>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1" name="TextBox 10">
            <a:extLst>
              <a:ext uri="{FF2B5EF4-FFF2-40B4-BE49-F238E27FC236}">
                <a16:creationId xmlns:a16="http://schemas.microsoft.com/office/drawing/2014/main" id="{37A549D4-3018-4CAF-B7B1-806723A2E4F5}"/>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pic>
        <p:nvPicPr>
          <p:cNvPr id="12" name="Picture 11">
            <a:extLst>
              <a:ext uri="{FF2B5EF4-FFF2-40B4-BE49-F238E27FC236}">
                <a16:creationId xmlns:a16="http://schemas.microsoft.com/office/drawing/2014/main" id="{032D6F3F-2B06-47D0-B011-DEE222649BFA}"/>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Tree>
    <p:extLst>
      <p:ext uri="{BB962C8B-B14F-4D97-AF65-F5344CB8AC3E}">
        <p14:creationId xmlns:p14="http://schemas.microsoft.com/office/powerpoint/2010/main" val="2610382775"/>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10" orient="horz" pos="1008">
          <p15:clr>
            <a:srgbClr val="FBAE4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One Big Number - Blue">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4" name="Text Placeholder 3">
            <a:extLst>
              <a:ext uri="{FF2B5EF4-FFF2-40B4-BE49-F238E27FC236}">
                <a16:creationId xmlns:a16="http://schemas.microsoft.com/office/drawing/2014/main" id="{C59DC62E-7380-5A49-8746-53EFA12DC6E9}"/>
              </a:ext>
            </a:extLst>
          </p:cNvPr>
          <p:cNvSpPr>
            <a:spLocks noGrp="1"/>
          </p:cNvSpPr>
          <p:nvPr>
            <p:ph type="body" sz="quarter" idx="33"/>
          </p:nvPr>
        </p:nvSpPr>
        <p:spPr>
          <a:xfrm>
            <a:off x="609601" y="1600201"/>
            <a:ext cx="2946400" cy="3619500"/>
          </a:xfrm>
        </p:spPr>
        <p:txBody>
          <a:bodyPr anchor="b" anchorCtr="0"/>
          <a:lstStyle>
            <a:lvl1pPr>
              <a:lnSpc>
                <a:spcPct val="100000"/>
              </a:lnSpc>
              <a:spcBef>
                <a:spcPts val="300"/>
              </a:spcBef>
              <a:defRPr sz="1400">
                <a:solidFill>
                  <a:schemeClr val="tx1"/>
                </a:solidFill>
                <a:latin typeface="+mj-lt"/>
              </a:defRPr>
            </a:lvl1pPr>
            <a:lvl2pPr>
              <a:lnSpc>
                <a:spcPct val="100000"/>
              </a:lnSpc>
              <a:spcBef>
                <a:spcPts val="600"/>
              </a:spcBef>
              <a:defRPr sz="1400"/>
            </a:lvl2pPr>
            <a:lvl3pPr>
              <a:lnSpc>
                <a:spcPct val="100000"/>
              </a:lnSpc>
              <a:spcBef>
                <a:spcPts val="300"/>
              </a:spcBef>
              <a:defRPr sz="1400"/>
            </a:lvl3pPr>
            <a:lvl4pPr>
              <a:lnSpc>
                <a:spcPct val="100000"/>
              </a:lnSpc>
              <a:spcBef>
                <a:spcPts val="300"/>
              </a:spcBef>
              <a:defRPr sz="14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3">
            <a:extLst>
              <a:ext uri="{FF2B5EF4-FFF2-40B4-BE49-F238E27FC236}">
                <a16:creationId xmlns:a16="http://schemas.microsoft.com/office/drawing/2014/main" id="{03CFF718-B5F0-3D45-A03C-81D5E2147CD0}"/>
              </a:ext>
            </a:extLst>
          </p:cNvPr>
          <p:cNvSpPr>
            <a:spLocks noGrp="1"/>
          </p:cNvSpPr>
          <p:nvPr>
            <p:ph type="body" sz="quarter" idx="32" hasCustomPrompt="1"/>
          </p:nvPr>
        </p:nvSpPr>
        <p:spPr>
          <a:xfrm>
            <a:off x="3973689" y="2816352"/>
            <a:ext cx="7608711" cy="3124200"/>
          </a:xfrm>
        </p:spPr>
        <p:txBody>
          <a:bodyPr wrap="square" anchor="b" anchorCtr="0"/>
          <a:lstStyle>
            <a:lvl1pPr algn="r">
              <a:lnSpc>
                <a:spcPts val="18500"/>
              </a:lnSpc>
              <a:spcBef>
                <a:spcPts val="0"/>
              </a:spcBef>
              <a:defRPr sz="25000" b="0" i="0" kern="0" spc="-1000" baseline="0">
                <a:solidFill>
                  <a:schemeClr val="accent1"/>
                </a:solidFill>
                <a:latin typeface="Visa Dialect Medium" pitchFamily="2" charset="77"/>
              </a:defRPr>
            </a:lvl1pPr>
          </a:lstStyle>
          <a:p>
            <a:pPr lvl="0"/>
            <a:r>
              <a:rPr lang="en-US"/>
              <a:t>00%</a:t>
            </a:r>
          </a:p>
        </p:txBody>
      </p:sp>
      <p:sp>
        <p:nvSpPr>
          <p:cNvPr id="19" name="Title Placeholder 1">
            <a:extLst>
              <a:ext uri="{FF2B5EF4-FFF2-40B4-BE49-F238E27FC236}">
                <a16:creationId xmlns:a16="http://schemas.microsoft.com/office/drawing/2014/main" id="{952DD641-DB3B-6F45-8A70-05A69559DEE6}"/>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0" name="Text Placeholder 2">
            <a:extLst>
              <a:ext uri="{FF2B5EF4-FFF2-40B4-BE49-F238E27FC236}">
                <a16:creationId xmlns:a16="http://schemas.microsoft.com/office/drawing/2014/main" id="{9747253A-0C59-CE4B-BC84-E5D8D706360C}"/>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1" name="Text Placeholder 2">
            <a:extLst>
              <a:ext uri="{FF2B5EF4-FFF2-40B4-BE49-F238E27FC236}">
                <a16:creationId xmlns:a16="http://schemas.microsoft.com/office/drawing/2014/main" id="{16FCD28A-7F94-9C4F-A31C-BF109312526A}"/>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5" name="TextBox 14">
            <a:extLst>
              <a:ext uri="{FF2B5EF4-FFF2-40B4-BE49-F238E27FC236}">
                <a16:creationId xmlns:a16="http://schemas.microsoft.com/office/drawing/2014/main" id="{44437C85-71C1-4965-98AA-AB322A645B0A}"/>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2" name="TextBox 11">
            <a:extLst>
              <a:ext uri="{FF2B5EF4-FFF2-40B4-BE49-F238E27FC236}">
                <a16:creationId xmlns:a16="http://schemas.microsoft.com/office/drawing/2014/main" id="{8D4069C1-CB70-47E8-BE89-934AD89EEC32}"/>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280256092"/>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8" pos="2496">
          <p15:clr>
            <a:srgbClr val="FBAE40"/>
          </p15:clr>
        </p15:guide>
        <p15:guide id="9" pos="2240">
          <p15:clr>
            <a:srgbClr val="FBAE40"/>
          </p15:clr>
        </p15:guide>
        <p15:guide id="10" orient="horz" pos="3288">
          <p15:clr>
            <a:srgbClr val="FBAE4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Two Big Number - Blue">
    <p:spTree>
      <p:nvGrpSpPr>
        <p:cNvPr id="1" name=""/>
        <p:cNvGrpSpPr/>
        <p:nvPr/>
      </p:nvGrpSpPr>
      <p:grpSpPr>
        <a:xfrm>
          <a:off x="0" y="0"/>
          <a:ext cx="0" cy="0"/>
          <a:chOff x="0" y="0"/>
          <a:chExt cx="0" cy="0"/>
        </a:xfrm>
      </p:grpSpPr>
      <p:cxnSp>
        <p:nvCxnSpPr>
          <p:cNvPr id="53" name="Straight Connector 52">
            <a:extLst>
              <a:ext uri="{FF2B5EF4-FFF2-40B4-BE49-F238E27FC236}">
                <a16:creationId xmlns:a16="http://schemas.microsoft.com/office/drawing/2014/main" id="{ABCE0F2E-2714-4580-9DBC-755ECB7DE619}"/>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E246F3E3-2327-DF48-9903-298980C91DD3}"/>
              </a:ext>
            </a:extLst>
          </p:cNvPr>
          <p:cNvSpPr>
            <a:spLocks noGrp="1"/>
          </p:cNvSpPr>
          <p:nvPr>
            <p:ph type="body" sz="quarter" idx="32" hasCustomPrompt="1"/>
          </p:nvPr>
        </p:nvSpPr>
        <p:spPr>
          <a:xfrm>
            <a:off x="609601" y="1600201"/>
            <a:ext cx="5283200" cy="3031725"/>
          </a:xfrm>
        </p:spPr>
        <p:txBody>
          <a:bodyPr anchor="b" anchorCtr="0"/>
          <a:lstStyle>
            <a:lvl1pPr algn="l">
              <a:defRPr sz="13800" b="0" i="0">
                <a:solidFill>
                  <a:schemeClr val="accent1"/>
                </a:solidFill>
                <a:latin typeface="Visa Dialect Medium" pitchFamily="2" charset="77"/>
              </a:defRPr>
            </a:lvl1pPr>
          </a:lstStyle>
          <a:p>
            <a:pPr lvl="0"/>
            <a:r>
              <a:rPr lang="en-US"/>
              <a:t>00%</a:t>
            </a:r>
          </a:p>
        </p:txBody>
      </p:sp>
      <p:sp>
        <p:nvSpPr>
          <p:cNvPr id="15" name="Text Placeholder 3">
            <a:extLst>
              <a:ext uri="{FF2B5EF4-FFF2-40B4-BE49-F238E27FC236}">
                <a16:creationId xmlns:a16="http://schemas.microsoft.com/office/drawing/2014/main" id="{07D909CE-D30F-4445-9B83-FD490780AD26}"/>
              </a:ext>
            </a:extLst>
          </p:cNvPr>
          <p:cNvSpPr>
            <a:spLocks noGrp="1"/>
          </p:cNvSpPr>
          <p:nvPr>
            <p:ph type="body" sz="quarter" idx="33"/>
          </p:nvPr>
        </p:nvSpPr>
        <p:spPr>
          <a:xfrm>
            <a:off x="609600" y="4745032"/>
            <a:ext cx="5283200" cy="1172814"/>
          </a:xfrm>
        </p:spPr>
        <p:txBody>
          <a:bodyPr/>
          <a:lstStyle>
            <a:lvl1pPr>
              <a:lnSpc>
                <a:spcPct val="100000"/>
              </a:lnSpc>
              <a:spcBef>
                <a:spcPts val="600"/>
              </a:spcBef>
              <a:defRPr sz="1400">
                <a:solidFill>
                  <a:schemeClr val="tx1"/>
                </a:solidFill>
                <a:latin typeface="+mj-lt"/>
              </a:defRPr>
            </a:lvl1pPr>
            <a:lvl2pPr>
              <a:lnSpc>
                <a:spcPct val="100000"/>
              </a:lnSpc>
              <a:spcBef>
                <a:spcPts val="600"/>
              </a:spcBef>
              <a:defRPr sz="1400"/>
            </a:lvl2pPr>
            <a:lvl3pPr>
              <a:lnSpc>
                <a:spcPct val="100000"/>
              </a:lnSpc>
              <a:spcBef>
                <a:spcPts val="600"/>
              </a:spcBef>
              <a:defRPr sz="1400"/>
            </a:lvl3pPr>
            <a:lvl4pPr>
              <a:lnSpc>
                <a:spcPct val="100000"/>
              </a:lnSpc>
              <a:spcBef>
                <a:spcPts val="600"/>
              </a:spcBef>
              <a:defRPr sz="14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8" name="Text Placeholder 3">
            <a:extLst>
              <a:ext uri="{FF2B5EF4-FFF2-40B4-BE49-F238E27FC236}">
                <a16:creationId xmlns:a16="http://schemas.microsoft.com/office/drawing/2014/main" id="{4E55C82F-13DC-204D-866F-573A53A30E32}"/>
              </a:ext>
            </a:extLst>
          </p:cNvPr>
          <p:cNvSpPr>
            <a:spLocks noGrp="1"/>
          </p:cNvSpPr>
          <p:nvPr>
            <p:ph type="body" sz="quarter" idx="31"/>
          </p:nvPr>
        </p:nvSpPr>
        <p:spPr>
          <a:xfrm>
            <a:off x="6248400" y="4739396"/>
            <a:ext cx="5334000" cy="1172814"/>
          </a:xfrm>
        </p:spPr>
        <p:txBody>
          <a:bodyPr/>
          <a:lstStyle>
            <a:lvl1pPr>
              <a:lnSpc>
                <a:spcPct val="100000"/>
              </a:lnSpc>
              <a:spcBef>
                <a:spcPts val="600"/>
              </a:spcBef>
              <a:defRPr sz="1400">
                <a:solidFill>
                  <a:schemeClr val="tx1"/>
                </a:solidFill>
                <a:latin typeface="+mj-lt"/>
              </a:defRPr>
            </a:lvl1pPr>
            <a:lvl2pPr>
              <a:lnSpc>
                <a:spcPct val="100000"/>
              </a:lnSpc>
              <a:spcBef>
                <a:spcPts val="600"/>
              </a:spcBef>
              <a:defRPr sz="1400"/>
            </a:lvl2pPr>
            <a:lvl3pPr>
              <a:lnSpc>
                <a:spcPct val="100000"/>
              </a:lnSpc>
              <a:spcBef>
                <a:spcPts val="600"/>
              </a:spcBef>
              <a:defRPr sz="1400"/>
            </a:lvl3pPr>
            <a:lvl4pPr>
              <a:lnSpc>
                <a:spcPct val="100000"/>
              </a:lnSpc>
              <a:spcBef>
                <a:spcPts val="600"/>
              </a:spcBef>
              <a:defRPr sz="14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9" name="Text Placeholder 3">
            <a:extLst>
              <a:ext uri="{FF2B5EF4-FFF2-40B4-BE49-F238E27FC236}">
                <a16:creationId xmlns:a16="http://schemas.microsoft.com/office/drawing/2014/main" id="{46130127-6898-FC43-A66E-AED6920558C8}"/>
              </a:ext>
            </a:extLst>
          </p:cNvPr>
          <p:cNvSpPr>
            <a:spLocks noGrp="1"/>
          </p:cNvSpPr>
          <p:nvPr>
            <p:ph type="body" sz="quarter" idx="34" hasCustomPrompt="1"/>
          </p:nvPr>
        </p:nvSpPr>
        <p:spPr>
          <a:xfrm>
            <a:off x="6254045" y="1600201"/>
            <a:ext cx="5328355" cy="3031725"/>
          </a:xfrm>
        </p:spPr>
        <p:txBody>
          <a:bodyPr anchor="b" anchorCtr="0"/>
          <a:lstStyle>
            <a:lvl1pPr algn="l">
              <a:defRPr sz="13800" b="0" i="0">
                <a:solidFill>
                  <a:schemeClr val="accent1"/>
                </a:solidFill>
                <a:latin typeface="Visa Dialect Medium" pitchFamily="2" charset="77"/>
              </a:defRPr>
            </a:lvl1pPr>
          </a:lstStyle>
          <a:p>
            <a:pPr lvl="0"/>
            <a:r>
              <a:rPr lang="en-US"/>
              <a:t>00%</a:t>
            </a:r>
          </a:p>
        </p:txBody>
      </p:sp>
      <p:sp>
        <p:nvSpPr>
          <p:cNvPr id="21" name="Title Placeholder 1">
            <a:extLst>
              <a:ext uri="{FF2B5EF4-FFF2-40B4-BE49-F238E27FC236}">
                <a16:creationId xmlns:a16="http://schemas.microsoft.com/office/drawing/2014/main" id="{B75B0F87-EFC2-B148-AC62-E7EDC82B6473}"/>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2" name="Text Placeholder 2">
            <a:extLst>
              <a:ext uri="{FF2B5EF4-FFF2-40B4-BE49-F238E27FC236}">
                <a16:creationId xmlns:a16="http://schemas.microsoft.com/office/drawing/2014/main" id="{AF63A11A-E0DC-C441-8C0C-0C92B7CC32E1}"/>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3" name="Text Placeholder 2">
            <a:extLst>
              <a:ext uri="{FF2B5EF4-FFF2-40B4-BE49-F238E27FC236}">
                <a16:creationId xmlns:a16="http://schemas.microsoft.com/office/drawing/2014/main" id="{DAAE6A4A-48A8-1C40-A6AE-398355A5309E}"/>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6" name="TextBox 15">
            <a:extLst>
              <a:ext uri="{FF2B5EF4-FFF2-40B4-BE49-F238E27FC236}">
                <a16:creationId xmlns:a16="http://schemas.microsoft.com/office/drawing/2014/main" id="{BAAA50A3-83EF-4952-8632-FFE353522B47}"/>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3" name="TextBox 12">
            <a:extLst>
              <a:ext uri="{FF2B5EF4-FFF2-40B4-BE49-F238E27FC236}">
                <a16:creationId xmlns:a16="http://schemas.microsoft.com/office/drawing/2014/main" id="{D2A21BB5-F73D-4D3A-9933-F159EB15525C}"/>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3117568103"/>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6" pos="3712">
          <p15:clr>
            <a:srgbClr val="FBAE40"/>
          </p15:clr>
        </p15:guide>
        <p15:guide id="7" pos="3936">
          <p15:clr>
            <a:srgbClr val="FBAE40"/>
          </p15:clr>
        </p15:guide>
        <p15:guide id="10" orient="horz" pos="1008">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Agenda 1">
    <p:spTree>
      <p:nvGrpSpPr>
        <p:cNvPr id="1" name=""/>
        <p:cNvGrpSpPr/>
        <p:nvPr/>
      </p:nvGrpSpPr>
      <p:grpSpPr>
        <a:xfrm>
          <a:off x="0" y="0"/>
          <a:ext cx="0" cy="0"/>
          <a:chOff x="0" y="0"/>
          <a:chExt cx="0" cy="0"/>
        </a:xfrm>
      </p:grpSpPr>
      <p:sp>
        <p:nvSpPr>
          <p:cNvPr id="20" name="Title Placeholder 1">
            <a:extLst>
              <a:ext uri="{FF2B5EF4-FFF2-40B4-BE49-F238E27FC236}">
                <a16:creationId xmlns:a16="http://schemas.microsoft.com/office/drawing/2014/main" id="{4B023C5D-F5CC-44FA-834F-43851B9A1016}"/>
              </a:ext>
            </a:extLst>
          </p:cNvPr>
          <p:cNvSpPr>
            <a:spLocks noGrp="1"/>
          </p:cNvSpPr>
          <p:nvPr>
            <p:ph type="title" hasCustomPrompt="1"/>
          </p:nvPr>
        </p:nvSpPr>
        <p:spPr>
          <a:xfrm>
            <a:off x="609600" y="471579"/>
            <a:ext cx="10972800" cy="369561"/>
          </a:xfrm>
          <a:prstGeom prst="rect">
            <a:avLst/>
          </a:prstGeom>
        </p:spPr>
        <p:txBody>
          <a:bodyPr vert="horz" lIns="0" tIns="0" rIns="0" bIns="91440" rtlCol="0" anchor="t" anchorCtr="0">
            <a:normAutofit/>
          </a:bodyPr>
          <a:lstStyle>
            <a:lvl1pPr>
              <a:defRPr sz="2000"/>
            </a:lvl1pPr>
          </a:lstStyle>
          <a:p>
            <a:r>
              <a:rPr lang="en-US"/>
              <a:t>Agenda</a:t>
            </a:r>
          </a:p>
        </p:txBody>
      </p:sp>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CF43EE40-5826-477B-BEEF-B50E81BADC3B}"/>
              </a:ext>
            </a:extLst>
          </p:cNvPr>
          <p:cNvSpPr>
            <a:spLocks noGrp="1"/>
          </p:cNvSpPr>
          <p:nvPr>
            <p:ph type="body" sz="quarter" idx="10" hasCustomPrompt="1"/>
          </p:nvPr>
        </p:nvSpPr>
        <p:spPr>
          <a:xfrm>
            <a:off x="609600" y="1567214"/>
            <a:ext cx="247828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1</a:t>
            </a:r>
          </a:p>
        </p:txBody>
      </p:sp>
      <p:cxnSp>
        <p:nvCxnSpPr>
          <p:cNvPr id="12" name="Straight Connector 11">
            <a:extLst>
              <a:ext uri="{FF2B5EF4-FFF2-40B4-BE49-F238E27FC236}">
                <a16:creationId xmlns:a16="http://schemas.microsoft.com/office/drawing/2014/main" id="{4D3463FD-6F8E-41D2-B867-102704C5E9FC}"/>
              </a:ext>
            </a:extLst>
          </p:cNvPr>
          <p:cNvCxnSpPr>
            <a:cxnSpLocks/>
          </p:cNvCxnSpPr>
          <p:nvPr/>
        </p:nvCxnSpPr>
        <p:spPr>
          <a:xfrm>
            <a:off x="609600" y="2521444"/>
            <a:ext cx="2489200"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29" name="Text Placeholder 2">
            <a:extLst>
              <a:ext uri="{FF2B5EF4-FFF2-40B4-BE49-F238E27FC236}">
                <a16:creationId xmlns:a16="http://schemas.microsoft.com/office/drawing/2014/main" id="{A843B257-7F12-4633-9525-3B6D2C5C2918}"/>
              </a:ext>
            </a:extLst>
          </p:cNvPr>
          <p:cNvSpPr>
            <a:spLocks noGrp="1"/>
          </p:cNvSpPr>
          <p:nvPr>
            <p:ph type="body" sz="quarter" idx="12" hasCustomPrompt="1"/>
          </p:nvPr>
        </p:nvSpPr>
        <p:spPr>
          <a:xfrm>
            <a:off x="3454400" y="1567214"/>
            <a:ext cx="24384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2</a:t>
            </a:r>
          </a:p>
        </p:txBody>
      </p:sp>
      <p:cxnSp>
        <p:nvCxnSpPr>
          <p:cNvPr id="30" name="Straight Connector 29">
            <a:extLst>
              <a:ext uri="{FF2B5EF4-FFF2-40B4-BE49-F238E27FC236}">
                <a16:creationId xmlns:a16="http://schemas.microsoft.com/office/drawing/2014/main" id="{1884D96D-3DE4-40B0-90D8-B5918CF1D0E8}"/>
              </a:ext>
            </a:extLst>
          </p:cNvPr>
          <p:cNvCxnSpPr>
            <a:cxnSpLocks/>
          </p:cNvCxnSpPr>
          <p:nvPr/>
        </p:nvCxnSpPr>
        <p:spPr>
          <a:xfrm>
            <a:off x="3454400" y="2521444"/>
            <a:ext cx="2438400"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32" name="Text Placeholder 2">
            <a:extLst>
              <a:ext uri="{FF2B5EF4-FFF2-40B4-BE49-F238E27FC236}">
                <a16:creationId xmlns:a16="http://schemas.microsoft.com/office/drawing/2014/main" id="{65176D7D-6355-4FF3-9137-FC5B3D8B657E}"/>
              </a:ext>
            </a:extLst>
          </p:cNvPr>
          <p:cNvSpPr>
            <a:spLocks noGrp="1"/>
          </p:cNvSpPr>
          <p:nvPr>
            <p:ph type="body" sz="quarter" idx="14" hasCustomPrompt="1"/>
          </p:nvPr>
        </p:nvSpPr>
        <p:spPr>
          <a:xfrm>
            <a:off x="6295426" y="1567214"/>
            <a:ext cx="2489197"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3</a:t>
            </a:r>
          </a:p>
        </p:txBody>
      </p:sp>
      <p:sp>
        <p:nvSpPr>
          <p:cNvPr id="35" name="Text Placeholder 2">
            <a:extLst>
              <a:ext uri="{FF2B5EF4-FFF2-40B4-BE49-F238E27FC236}">
                <a16:creationId xmlns:a16="http://schemas.microsoft.com/office/drawing/2014/main" id="{87B4ED28-009B-4D27-8603-E737D3353DF0}"/>
              </a:ext>
            </a:extLst>
          </p:cNvPr>
          <p:cNvSpPr>
            <a:spLocks noGrp="1"/>
          </p:cNvSpPr>
          <p:nvPr>
            <p:ph type="body" sz="quarter" idx="16" hasCustomPrompt="1"/>
          </p:nvPr>
        </p:nvSpPr>
        <p:spPr>
          <a:xfrm>
            <a:off x="9093200" y="1567214"/>
            <a:ext cx="24892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4</a:t>
            </a:r>
          </a:p>
        </p:txBody>
      </p:sp>
      <p:cxnSp>
        <p:nvCxnSpPr>
          <p:cNvPr id="36" name="Straight Connector 35">
            <a:extLst>
              <a:ext uri="{FF2B5EF4-FFF2-40B4-BE49-F238E27FC236}">
                <a16:creationId xmlns:a16="http://schemas.microsoft.com/office/drawing/2014/main" id="{E2F40EFA-7CFE-412F-9670-84A0FD0AAAD2}"/>
              </a:ext>
            </a:extLst>
          </p:cNvPr>
          <p:cNvCxnSpPr>
            <a:cxnSpLocks/>
          </p:cNvCxnSpPr>
          <p:nvPr/>
        </p:nvCxnSpPr>
        <p:spPr>
          <a:xfrm>
            <a:off x="9093200" y="2521444"/>
            <a:ext cx="2489200"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38" name="Text Placeholder 2">
            <a:extLst>
              <a:ext uri="{FF2B5EF4-FFF2-40B4-BE49-F238E27FC236}">
                <a16:creationId xmlns:a16="http://schemas.microsoft.com/office/drawing/2014/main" id="{B0EAEBC3-D403-4863-B94C-5BA28D11A20E}"/>
              </a:ext>
            </a:extLst>
          </p:cNvPr>
          <p:cNvSpPr>
            <a:spLocks noGrp="1"/>
          </p:cNvSpPr>
          <p:nvPr>
            <p:ph type="body" sz="quarter" idx="18" hasCustomPrompt="1"/>
          </p:nvPr>
        </p:nvSpPr>
        <p:spPr>
          <a:xfrm>
            <a:off x="609600" y="3962591"/>
            <a:ext cx="24892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5</a:t>
            </a:r>
          </a:p>
        </p:txBody>
      </p:sp>
      <p:cxnSp>
        <p:nvCxnSpPr>
          <p:cNvPr id="39" name="Straight Connector 38">
            <a:extLst>
              <a:ext uri="{FF2B5EF4-FFF2-40B4-BE49-F238E27FC236}">
                <a16:creationId xmlns:a16="http://schemas.microsoft.com/office/drawing/2014/main" id="{F0BF9787-757D-4D4A-9D39-36E4F20150F8}"/>
              </a:ext>
            </a:extLst>
          </p:cNvPr>
          <p:cNvCxnSpPr>
            <a:cxnSpLocks/>
          </p:cNvCxnSpPr>
          <p:nvPr/>
        </p:nvCxnSpPr>
        <p:spPr>
          <a:xfrm>
            <a:off x="609600" y="4916821"/>
            <a:ext cx="2489200"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41" name="Text Placeholder 2">
            <a:extLst>
              <a:ext uri="{FF2B5EF4-FFF2-40B4-BE49-F238E27FC236}">
                <a16:creationId xmlns:a16="http://schemas.microsoft.com/office/drawing/2014/main" id="{B39AED03-861E-49F5-9486-9875D7F32529}"/>
              </a:ext>
            </a:extLst>
          </p:cNvPr>
          <p:cNvSpPr>
            <a:spLocks noGrp="1"/>
          </p:cNvSpPr>
          <p:nvPr>
            <p:ph type="body" sz="quarter" idx="20" hasCustomPrompt="1"/>
          </p:nvPr>
        </p:nvSpPr>
        <p:spPr>
          <a:xfrm>
            <a:off x="3454400" y="3962591"/>
            <a:ext cx="24384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6</a:t>
            </a:r>
          </a:p>
        </p:txBody>
      </p:sp>
      <p:cxnSp>
        <p:nvCxnSpPr>
          <p:cNvPr id="42" name="Straight Connector 41">
            <a:extLst>
              <a:ext uri="{FF2B5EF4-FFF2-40B4-BE49-F238E27FC236}">
                <a16:creationId xmlns:a16="http://schemas.microsoft.com/office/drawing/2014/main" id="{C6A4D639-35EE-4A75-9D5D-F5D68D810241}"/>
              </a:ext>
            </a:extLst>
          </p:cNvPr>
          <p:cNvCxnSpPr>
            <a:cxnSpLocks/>
          </p:cNvCxnSpPr>
          <p:nvPr/>
        </p:nvCxnSpPr>
        <p:spPr>
          <a:xfrm>
            <a:off x="3454400" y="4916821"/>
            <a:ext cx="2438400"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44" name="Text Placeholder 2">
            <a:extLst>
              <a:ext uri="{FF2B5EF4-FFF2-40B4-BE49-F238E27FC236}">
                <a16:creationId xmlns:a16="http://schemas.microsoft.com/office/drawing/2014/main" id="{C191B399-15E8-4E18-95CE-9D88E07F669A}"/>
              </a:ext>
            </a:extLst>
          </p:cNvPr>
          <p:cNvSpPr>
            <a:spLocks noGrp="1"/>
          </p:cNvSpPr>
          <p:nvPr>
            <p:ph type="body" sz="quarter" idx="22" hasCustomPrompt="1"/>
          </p:nvPr>
        </p:nvSpPr>
        <p:spPr>
          <a:xfrm>
            <a:off x="6295423" y="3962591"/>
            <a:ext cx="24892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7</a:t>
            </a:r>
          </a:p>
        </p:txBody>
      </p:sp>
      <p:cxnSp>
        <p:nvCxnSpPr>
          <p:cNvPr id="45" name="Straight Connector 44">
            <a:extLst>
              <a:ext uri="{FF2B5EF4-FFF2-40B4-BE49-F238E27FC236}">
                <a16:creationId xmlns:a16="http://schemas.microsoft.com/office/drawing/2014/main" id="{A9BE4E74-7BEC-498B-AB83-0C7C20ED890A}"/>
              </a:ext>
            </a:extLst>
          </p:cNvPr>
          <p:cNvCxnSpPr>
            <a:cxnSpLocks/>
          </p:cNvCxnSpPr>
          <p:nvPr/>
        </p:nvCxnSpPr>
        <p:spPr>
          <a:xfrm>
            <a:off x="6295423" y="4916821"/>
            <a:ext cx="2489200"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47" name="Text Placeholder 2">
            <a:extLst>
              <a:ext uri="{FF2B5EF4-FFF2-40B4-BE49-F238E27FC236}">
                <a16:creationId xmlns:a16="http://schemas.microsoft.com/office/drawing/2014/main" id="{092CC6EC-3B35-4B15-8ECF-71827B4F7973}"/>
              </a:ext>
            </a:extLst>
          </p:cNvPr>
          <p:cNvSpPr>
            <a:spLocks noGrp="1"/>
          </p:cNvSpPr>
          <p:nvPr>
            <p:ph type="body" sz="quarter" idx="24" hasCustomPrompt="1"/>
          </p:nvPr>
        </p:nvSpPr>
        <p:spPr>
          <a:xfrm>
            <a:off x="9093200" y="3962591"/>
            <a:ext cx="24892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8</a:t>
            </a:r>
          </a:p>
        </p:txBody>
      </p:sp>
      <p:cxnSp>
        <p:nvCxnSpPr>
          <p:cNvPr id="48" name="Straight Connector 47">
            <a:extLst>
              <a:ext uri="{FF2B5EF4-FFF2-40B4-BE49-F238E27FC236}">
                <a16:creationId xmlns:a16="http://schemas.microsoft.com/office/drawing/2014/main" id="{CA28FED9-B6B8-4348-BFC2-E292A6FB0FCF}"/>
              </a:ext>
            </a:extLst>
          </p:cNvPr>
          <p:cNvCxnSpPr>
            <a:cxnSpLocks/>
          </p:cNvCxnSpPr>
          <p:nvPr/>
        </p:nvCxnSpPr>
        <p:spPr>
          <a:xfrm>
            <a:off x="9093200" y="4916821"/>
            <a:ext cx="2489200"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65" name="Content Placeholder 2">
            <a:extLst>
              <a:ext uri="{FF2B5EF4-FFF2-40B4-BE49-F238E27FC236}">
                <a16:creationId xmlns:a16="http://schemas.microsoft.com/office/drawing/2014/main" id="{11899807-858E-4003-8BDF-4015E542845B}"/>
              </a:ext>
            </a:extLst>
          </p:cNvPr>
          <p:cNvSpPr>
            <a:spLocks noGrp="1"/>
          </p:cNvSpPr>
          <p:nvPr>
            <p:ph sz="quarter" idx="33"/>
          </p:nvPr>
        </p:nvSpPr>
        <p:spPr>
          <a:xfrm>
            <a:off x="609600" y="2643202"/>
            <a:ext cx="2478280"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sp>
        <p:nvSpPr>
          <p:cNvPr id="66" name="Content Placeholder 2">
            <a:extLst>
              <a:ext uri="{FF2B5EF4-FFF2-40B4-BE49-F238E27FC236}">
                <a16:creationId xmlns:a16="http://schemas.microsoft.com/office/drawing/2014/main" id="{8713D4C8-925C-4E15-9DF9-AB425817C32B}"/>
              </a:ext>
            </a:extLst>
          </p:cNvPr>
          <p:cNvSpPr>
            <a:spLocks noGrp="1"/>
          </p:cNvSpPr>
          <p:nvPr>
            <p:ph sz="quarter" idx="34"/>
          </p:nvPr>
        </p:nvSpPr>
        <p:spPr>
          <a:xfrm>
            <a:off x="3454400" y="2643208"/>
            <a:ext cx="2438400"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sp>
        <p:nvSpPr>
          <p:cNvPr id="67" name="Content Placeholder 2">
            <a:extLst>
              <a:ext uri="{FF2B5EF4-FFF2-40B4-BE49-F238E27FC236}">
                <a16:creationId xmlns:a16="http://schemas.microsoft.com/office/drawing/2014/main" id="{7EDB3C1E-C224-4411-B608-25ABA2658B70}"/>
              </a:ext>
            </a:extLst>
          </p:cNvPr>
          <p:cNvSpPr>
            <a:spLocks noGrp="1"/>
          </p:cNvSpPr>
          <p:nvPr>
            <p:ph sz="quarter" idx="35"/>
          </p:nvPr>
        </p:nvSpPr>
        <p:spPr>
          <a:xfrm>
            <a:off x="6295426" y="2643202"/>
            <a:ext cx="2489197"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sp>
        <p:nvSpPr>
          <p:cNvPr id="68" name="Content Placeholder 2">
            <a:extLst>
              <a:ext uri="{FF2B5EF4-FFF2-40B4-BE49-F238E27FC236}">
                <a16:creationId xmlns:a16="http://schemas.microsoft.com/office/drawing/2014/main" id="{601DD3FF-8D08-49F7-97A5-81CD5390891E}"/>
              </a:ext>
            </a:extLst>
          </p:cNvPr>
          <p:cNvSpPr>
            <a:spLocks noGrp="1"/>
          </p:cNvSpPr>
          <p:nvPr>
            <p:ph sz="quarter" idx="36"/>
          </p:nvPr>
        </p:nvSpPr>
        <p:spPr>
          <a:xfrm>
            <a:off x="9093200" y="2643202"/>
            <a:ext cx="2489200"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sp>
        <p:nvSpPr>
          <p:cNvPr id="69" name="Content Placeholder 2">
            <a:extLst>
              <a:ext uri="{FF2B5EF4-FFF2-40B4-BE49-F238E27FC236}">
                <a16:creationId xmlns:a16="http://schemas.microsoft.com/office/drawing/2014/main" id="{E6F0E1CC-E3A5-476C-B9BD-8E55B73C912E}"/>
              </a:ext>
            </a:extLst>
          </p:cNvPr>
          <p:cNvSpPr>
            <a:spLocks noGrp="1"/>
          </p:cNvSpPr>
          <p:nvPr>
            <p:ph sz="quarter" idx="37"/>
          </p:nvPr>
        </p:nvSpPr>
        <p:spPr>
          <a:xfrm>
            <a:off x="609600" y="5024154"/>
            <a:ext cx="2489200"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sp>
        <p:nvSpPr>
          <p:cNvPr id="70" name="Content Placeholder 2">
            <a:extLst>
              <a:ext uri="{FF2B5EF4-FFF2-40B4-BE49-F238E27FC236}">
                <a16:creationId xmlns:a16="http://schemas.microsoft.com/office/drawing/2014/main" id="{6CA859C0-8CC8-4AD9-A9BC-64F1FC91D711}"/>
              </a:ext>
            </a:extLst>
          </p:cNvPr>
          <p:cNvSpPr>
            <a:spLocks noGrp="1"/>
          </p:cNvSpPr>
          <p:nvPr>
            <p:ph sz="quarter" idx="38"/>
          </p:nvPr>
        </p:nvSpPr>
        <p:spPr>
          <a:xfrm>
            <a:off x="3454400" y="5024160"/>
            <a:ext cx="2438400"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sp>
        <p:nvSpPr>
          <p:cNvPr id="71" name="Content Placeholder 2">
            <a:extLst>
              <a:ext uri="{FF2B5EF4-FFF2-40B4-BE49-F238E27FC236}">
                <a16:creationId xmlns:a16="http://schemas.microsoft.com/office/drawing/2014/main" id="{BBD7B664-2D47-45FC-8170-499D24E52CD3}"/>
              </a:ext>
            </a:extLst>
          </p:cNvPr>
          <p:cNvSpPr>
            <a:spLocks noGrp="1"/>
          </p:cNvSpPr>
          <p:nvPr>
            <p:ph sz="quarter" idx="39"/>
          </p:nvPr>
        </p:nvSpPr>
        <p:spPr>
          <a:xfrm>
            <a:off x="6295423" y="5024154"/>
            <a:ext cx="2489200"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sp>
        <p:nvSpPr>
          <p:cNvPr id="72" name="Content Placeholder 2">
            <a:extLst>
              <a:ext uri="{FF2B5EF4-FFF2-40B4-BE49-F238E27FC236}">
                <a16:creationId xmlns:a16="http://schemas.microsoft.com/office/drawing/2014/main" id="{7C76208B-5543-46CF-A9E2-FACFA2214379}"/>
              </a:ext>
            </a:extLst>
          </p:cNvPr>
          <p:cNvSpPr>
            <a:spLocks noGrp="1"/>
          </p:cNvSpPr>
          <p:nvPr>
            <p:ph sz="quarter" idx="40"/>
          </p:nvPr>
        </p:nvSpPr>
        <p:spPr>
          <a:xfrm>
            <a:off x="9089423" y="5007399"/>
            <a:ext cx="2489200"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cxnSp>
        <p:nvCxnSpPr>
          <p:cNvPr id="40" name="Straight Connector 39">
            <a:extLst>
              <a:ext uri="{FF2B5EF4-FFF2-40B4-BE49-F238E27FC236}">
                <a16:creationId xmlns:a16="http://schemas.microsoft.com/office/drawing/2014/main" id="{F1B229B7-1E51-4DB5-8A87-EA006CA75597}"/>
              </a:ext>
            </a:extLst>
          </p:cNvPr>
          <p:cNvCxnSpPr>
            <a:cxnSpLocks/>
          </p:cNvCxnSpPr>
          <p:nvPr/>
        </p:nvCxnSpPr>
        <p:spPr>
          <a:xfrm>
            <a:off x="6295426" y="2521444"/>
            <a:ext cx="2489197"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29ACA210-CD82-4973-86C5-C81EDE5EA833}"/>
              </a:ext>
            </a:extLst>
          </p:cNvPr>
          <p:cNvSpPr txBox="1"/>
          <p:nvPr/>
        </p:nvSpPr>
        <p:spPr>
          <a:xfrm>
            <a:off x="11383802" y="6579619"/>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994615618"/>
      </p:ext>
    </p:extLst>
  </p:cSld>
  <p:clrMapOvr>
    <a:masterClrMapping/>
  </p:clrMapOvr>
  <p:extLst>
    <p:ext uri="{DCECCB84-F9BA-43D5-87BE-67443E8EF086}">
      <p15:sldGuideLst xmlns:p15="http://schemas.microsoft.com/office/powerpoint/2012/main">
        <p15:guide id="11" orient="horz" pos="2160">
          <p15:clr>
            <a:srgbClr val="FBAE40"/>
          </p15:clr>
        </p15:guide>
        <p15:guide id="12" pos="384">
          <p15:clr>
            <a:srgbClr val="FBAE40"/>
          </p15:clr>
        </p15:guide>
        <p15:guide id="13" pos="7296">
          <p15:clr>
            <a:srgbClr val="FBAE40"/>
          </p15:clr>
        </p15:guide>
        <p15:guide id="14" pos="1952">
          <p15:clr>
            <a:srgbClr val="FBAE40"/>
          </p15:clr>
        </p15:guide>
        <p15:guide id="15" pos="2184">
          <p15:clr>
            <a:srgbClr val="FBAE40"/>
          </p15:clr>
        </p15:guide>
        <p15:guide id="16" pos="3744">
          <p15:clr>
            <a:srgbClr val="FBAE40"/>
          </p15:clr>
        </p15:guide>
        <p15:guide id="17" pos="3960">
          <p15:clr>
            <a:srgbClr val="FBAE40"/>
          </p15:clr>
        </p15:guide>
        <p15:guide id="18" pos="5520">
          <p15:clr>
            <a:srgbClr val="FBAE40"/>
          </p15:clr>
        </p15:guide>
        <p15:guide id="19" pos="5736">
          <p15:clr>
            <a:srgbClr val="FBAE40"/>
          </p15:clr>
        </p15:guide>
        <p15:guide id="20" orient="horz" pos="1008">
          <p15:clr>
            <a:srgbClr val="FBAE4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Four Big Number - Blue">
    <p:spTree>
      <p:nvGrpSpPr>
        <p:cNvPr id="1" name=""/>
        <p:cNvGrpSpPr/>
        <p:nvPr/>
      </p:nvGrpSpPr>
      <p:grpSpPr>
        <a:xfrm>
          <a:off x="0" y="0"/>
          <a:ext cx="0" cy="0"/>
          <a:chOff x="0" y="0"/>
          <a:chExt cx="0" cy="0"/>
        </a:xfrm>
      </p:grpSpPr>
      <p:cxnSp>
        <p:nvCxnSpPr>
          <p:cNvPr id="53" name="Straight Connector 52">
            <a:extLst>
              <a:ext uri="{FF2B5EF4-FFF2-40B4-BE49-F238E27FC236}">
                <a16:creationId xmlns:a16="http://schemas.microsoft.com/office/drawing/2014/main" id="{ABCE0F2E-2714-4580-9DBC-755ECB7DE619}"/>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E246F3E3-2327-DF48-9903-298980C91DD3}"/>
              </a:ext>
            </a:extLst>
          </p:cNvPr>
          <p:cNvSpPr>
            <a:spLocks noGrp="1"/>
          </p:cNvSpPr>
          <p:nvPr>
            <p:ph type="body" sz="quarter" idx="32" hasCustomPrompt="1"/>
          </p:nvPr>
        </p:nvSpPr>
        <p:spPr>
          <a:xfrm>
            <a:off x="609601" y="1331449"/>
            <a:ext cx="4462271" cy="1102341"/>
          </a:xfrm>
        </p:spPr>
        <p:txBody>
          <a:bodyPr anchor="b" anchorCtr="0"/>
          <a:lstStyle>
            <a:lvl1pPr algn="l">
              <a:defRPr sz="6600" b="0" i="0">
                <a:solidFill>
                  <a:schemeClr val="accent1"/>
                </a:solidFill>
                <a:latin typeface="Visa Dialect Medium" pitchFamily="2" charset="77"/>
              </a:defRPr>
            </a:lvl1pPr>
          </a:lstStyle>
          <a:p>
            <a:pPr lvl="0"/>
            <a:r>
              <a:rPr lang="en-US"/>
              <a:t>00%</a:t>
            </a:r>
          </a:p>
        </p:txBody>
      </p:sp>
      <p:sp>
        <p:nvSpPr>
          <p:cNvPr id="19" name="Text Placeholder 3">
            <a:extLst>
              <a:ext uri="{FF2B5EF4-FFF2-40B4-BE49-F238E27FC236}">
                <a16:creationId xmlns:a16="http://schemas.microsoft.com/office/drawing/2014/main" id="{46130127-6898-FC43-A66E-AED6920558C8}"/>
              </a:ext>
            </a:extLst>
          </p:cNvPr>
          <p:cNvSpPr>
            <a:spLocks noGrp="1"/>
          </p:cNvSpPr>
          <p:nvPr>
            <p:ph type="body" sz="quarter" idx="34" hasCustomPrompt="1"/>
          </p:nvPr>
        </p:nvSpPr>
        <p:spPr>
          <a:xfrm>
            <a:off x="6254045" y="1331449"/>
            <a:ext cx="4474915" cy="1102341"/>
          </a:xfrm>
        </p:spPr>
        <p:txBody>
          <a:bodyPr anchor="b" anchorCtr="0"/>
          <a:lstStyle>
            <a:lvl1pPr algn="l">
              <a:defRPr sz="6600" b="0" i="0">
                <a:solidFill>
                  <a:schemeClr val="accent1"/>
                </a:solidFill>
                <a:latin typeface="Visa Dialect Medium" pitchFamily="2" charset="77"/>
              </a:defRPr>
            </a:lvl1pPr>
          </a:lstStyle>
          <a:p>
            <a:pPr lvl="0"/>
            <a:r>
              <a:rPr lang="en-US"/>
              <a:t>00%</a:t>
            </a:r>
          </a:p>
        </p:txBody>
      </p:sp>
      <p:sp>
        <p:nvSpPr>
          <p:cNvPr id="14" name="Text Placeholder 3">
            <a:extLst>
              <a:ext uri="{FF2B5EF4-FFF2-40B4-BE49-F238E27FC236}">
                <a16:creationId xmlns:a16="http://schemas.microsoft.com/office/drawing/2014/main" id="{EE260A1A-688B-774C-903C-0A3A1228859D}"/>
              </a:ext>
            </a:extLst>
          </p:cNvPr>
          <p:cNvSpPr>
            <a:spLocks noGrp="1"/>
          </p:cNvSpPr>
          <p:nvPr>
            <p:ph type="body" sz="quarter" idx="36"/>
          </p:nvPr>
        </p:nvSpPr>
        <p:spPr>
          <a:xfrm>
            <a:off x="609600" y="2456023"/>
            <a:ext cx="4462272" cy="967598"/>
          </a:xfrm>
        </p:spPr>
        <p:txBody>
          <a:bodyPr/>
          <a:lstStyle>
            <a:lvl1pPr>
              <a:lnSpc>
                <a:spcPct val="100000"/>
              </a:lnSpc>
              <a:spcBef>
                <a:spcPts val="300"/>
              </a:spcBef>
              <a:defRPr sz="1300">
                <a:solidFill>
                  <a:schemeClr val="tx1"/>
                </a:solidFill>
                <a:latin typeface="+mj-lt"/>
              </a:defRPr>
            </a:lvl1pPr>
            <a:lvl2pPr>
              <a:lnSpc>
                <a:spcPct val="100000"/>
              </a:lnSpc>
              <a:spcBef>
                <a:spcPts val="600"/>
              </a:spcBef>
              <a:defRPr sz="1300"/>
            </a:lvl2pPr>
            <a:lvl3pPr marL="173736" indent="-173736">
              <a:lnSpc>
                <a:spcPct val="100000"/>
              </a:lnSpc>
              <a:spcBef>
                <a:spcPts val="300"/>
              </a:spcBef>
              <a:tabLst/>
              <a:defRPr sz="1300"/>
            </a:lvl3pPr>
            <a:lvl4pPr marL="347472" indent="-173736">
              <a:lnSpc>
                <a:spcPct val="100000"/>
              </a:lnSpc>
              <a:spcBef>
                <a:spcPts val="300"/>
              </a:spcBef>
              <a:tabLst/>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0" name="Text Placeholder 3">
            <a:extLst>
              <a:ext uri="{FF2B5EF4-FFF2-40B4-BE49-F238E27FC236}">
                <a16:creationId xmlns:a16="http://schemas.microsoft.com/office/drawing/2014/main" id="{BBF07118-053B-414A-A34E-2E71FB891DB9}"/>
              </a:ext>
            </a:extLst>
          </p:cNvPr>
          <p:cNvSpPr>
            <a:spLocks noGrp="1"/>
          </p:cNvSpPr>
          <p:nvPr>
            <p:ph type="body" sz="quarter" idx="37"/>
          </p:nvPr>
        </p:nvSpPr>
        <p:spPr>
          <a:xfrm>
            <a:off x="6266688" y="2456023"/>
            <a:ext cx="4462272" cy="967598"/>
          </a:xfrm>
        </p:spPr>
        <p:txBody>
          <a:bodyPr/>
          <a:lstStyle>
            <a:lvl1pPr>
              <a:lnSpc>
                <a:spcPct val="100000"/>
              </a:lnSpc>
              <a:spcBef>
                <a:spcPts val="300"/>
              </a:spcBef>
              <a:defRPr sz="1300">
                <a:solidFill>
                  <a:schemeClr val="tx1"/>
                </a:solidFill>
                <a:latin typeface="+mj-lt"/>
              </a:defRPr>
            </a:lvl1pPr>
            <a:lvl2pPr>
              <a:lnSpc>
                <a:spcPct val="100000"/>
              </a:lnSpc>
              <a:spcBef>
                <a:spcPts val="600"/>
              </a:spcBef>
              <a:defRPr sz="1300"/>
            </a:lvl2pPr>
            <a:lvl3pPr marL="173736" indent="-173736">
              <a:lnSpc>
                <a:spcPct val="100000"/>
              </a:lnSpc>
              <a:spcBef>
                <a:spcPts val="300"/>
              </a:spcBef>
              <a:tabLst/>
              <a:defRPr sz="1300"/>
            </a:lvl3pPr>
            <a:lvl4pPr marL="347472" indent="-173736">
              <a:lnSpc>
                <a:spcPct val="100000"/>
              </a:lnSpc>
              <a:spcBef>
                <a:spcPts val="300"/>
              </a:spcBef>
              <a:tabLst/>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1" name="Text Placeholder 3">
            <a:extLst>
              <a:ext uri="{FF2B5EF4-FFF2-40B4-BE49-F238E27FC236}">
                <a16:creationId xmlns:a16="http://schemas.microsoft.com/office/drawing/2014/main" id="{884995DE-D9B7-F74A-9A09-BC6B33E180BA}"/>
              </a:ext>
            </a:extLst>
          </p:cNvPr>
          <p:cNvSpPr>
            <a:spLocks noGrp="1"/>
          </p:cNvSpPr>
          <p:nvPr>
            <p:ph type="body" sz="quarter" idx="38" hasCustomPrompt="1"/>
          </p:nvPr>
        </p:nvSpPr>
        <p:spPr>
          <a:xfrm>
            <a:off x="609601" y="3663169"/>
            <a:ext cx="4462272" cy="1102341"/>
          </a:xfrm>
        </p:spPr>
        <p:txBody>
          <a:bodyPr anchor="b" anchorCtr="0"/>
          <a:lstStyle>
            <a:lvl1pPr algn="l">
              <a:defRPr sz="6600" b="0" i="0">
                <a:solidFill>
                  <a:schemeClr val="accent1"/>
                </a:solidFill>
                <a:latin typeface="Visa Dialect Medium" pitchFamily="2" charset="77"/>
              </a:defRPr>
            </a:lvl1pPr>
          </a:lstStyle>
          <a:p>
            <a:pPr lvl="0"/>
            <a:r>
              <a:rPr lang="en-US"/>
              <a:t>00%</a:t>
            </a:r>
          </a:p>
        </p:txBody>
      </p:sp>
      <p:sp>
        <p:nvSpPr>
          <p:cNvPr id="22" name="Text Placeholder 3">
            <a:extLst>
              <a:ext uri="{FF2B5EF4-FFF2-40B4-BE49-F238E27FC236}">
                <a16:creationId xmlns:a16="http://schemas.microsoft.com/office/drawing/2014/main" id="{397435F2-C0C2-E842-AD20-5B59B875A847}"/>
              </a:ext>
            </a:extLst>
          </p:cNvPr>
          <p:cNvSpPr>
            <a:spLocks noGrp="1"/>
          </p:cNvSpPr>
          <p:nvPr>
            <p:ph type="body" sz="quarter" idx="39" hasCustomPrompt="1"/>
          </p:nvPr>
        </p:nvSpPr>
        <p:spPr>
          <a:xfrm>
            <a:off x="6254045" y="3663169"/>
            <a:ext cx="4474915" cy="1102341"/>
          </a:xfrm>
        </p:spPr>
        <p:txBody>
          <a:bodyPr anchor="b" anchorCtr="0"/>
          <a:lstStyle>
            <a:lvl1pPr algn="l">
              <a:defRPr sz="6600" b="0" i="0">
                <a:solidFill>
                  <a:schemeClr val="accent1"/>
                </a:solidFill>
                <a:latin typeface="Visa Dialect Medium" pitchFamily="2" charset="77"/>
              </a:defRPr>
            </a:lvl1pPr>
          </a:lstStyle>
          <a:p>
            <a:pPr lvl="0"/>
            <a:r>
              <a:rPr lang="en-US"/>
              <a:t>00%</a:t>
            </a:r>
          </a:p>
        </p:txBody>
      </p:sp>
      <p:sp>
        <p:nvSpPr>
          <p:cNvPr id="25" name="Text Placeholder 3">
            <a:extLst>
              <a:ext uri="{FF2B5EF4-FFF2-40B4-BE49-F238E27FC236}">
                <a16:creationId xmlns:a16="http://schemas.microsoft.com/office/drawing/2014/main" id="{E8CC7B25-E7E3-7A4F-9221-95D452FB9BFD}"/>
              </a:ext>
            </a:extLst>
          </p:cNvPr>
          <p:cNvSpPr>
            <a:spLocks noGrp="1"/>
          </p:cNvSpPr>
          <p:nvPr>
            <p:ph type="body" sz="quarter" idx="40"/>
          </p:nvPr>
        </p:nvSpPr>
        <p:spPr>
          <a:xfrm>
            <a:off x="609600" y="4787743"/>
            <a:ext cx="4462272" cy="967598"/>
          </a:xfrm>
        </p:spPr>
        <p:txBody>
          <a:bodyPr/>
          <a:lstStyle>
            <a:lvl1pPr>
              <a:lnSpc>
                <a:spcPct val="100000"/>
              </a:lnSpc>
              <a:spcBef>
                <a:spcPts val="300"/>
              </a:spcBef>
              <a:defRPr sz="1300">
                <a:solidFill>
                  <a:schemeClr val="tx1"/>
                </a:solidFill>
                <a:latin typeface="+mj-lt"/>
              </a:defRPr>
            </a:lvl1pPr>
            <a:lvl2pPr>
              <a:lnSpc>
                <a:spcPct val="100000"/>
              </a:lnSpc>
              <a:spcBef>
                <a:spcPts val="600"/>
              </a:spcBef>
              <a:defRPr sz="1300"/>
            </a:lvl2pPr>
            <a:lvl3pPr marL="173736" indent="-173736">
              <a:lnSpc>
                <a:spcPct val="100000"/>
              </a:lnSpc>
              <a:spcBef>
                <a:spcPts val="300"/>
              </a:spcBef>
              <a:tabLst/>
              <a:defRPr sz="1300"/>
            </a:lvl3pPr>
            <a:lvl4pPr marL="347472" indent="-173736">
              <a:lnSpc>
                <a:spcPct val="100000"/>
              </a:lnSpc>
              <a:spcBef>
                <a:spcPts val="300"/>
              </a:spcBef>
              <a:tabLst/>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6" name="Text Placeholder 3">
            <a:extLst>
              <a:ext uri="{FF2B5EF4-FFF2-40B4-BE49-F238E27FC236}">
                <a16:creationId xmlns:a16="http://schemas.microsoft.com/office/drawing/2014/main" id="{20496160-F36D-7148-9711-3D00BA6DF6BF}"/>
              </a:ext>
            </a:extLst>
          </p:cNvPr>
          <p:cNvSpPr>
            <a:spLocks noGrp="1"/>
          </p:cNvSpPr>
          <p:nvPr>
            <p:ph type="body" sz="quarter" idx="41"/>
          </p:nvPr>
        </p:nvSpPr>
        <p:spPr>
          <a:xfrm>
            <a:off x="6266688" y="4787743"/>
            <a:ext cx="4462272" cy="967598"/>
          </a:xfrm>
        </p:spPr>
        <p:txBody>
          <a:bodyPr/>
          <a:lstStyle>
            <a:lvl1pPr>
              <a:lnSpc>
                <a:spcPct val="100000"/>
              </a:lnSpc>
              <a:spcBef>
                <a:spcPts val="300"/>
              </a:spcBef>
              <a:defRPr sz="1300">
                <a:solidFill>
                  <a:schemeClr val="tx1"/>
                </a:solidFill>
                <a:latin typeface="+mj-lt"/>
              </a:defRPr>
            </a:lvl1pPr>
            <a:lvl2pPr>
              <a:lnSpc>
                <a:spcPct val="100000"/>
              </a:lnSpc>
              <a:spcBef>
                <a:spcPts val="600"/>
              </a:spcBef>
              <a:defRPr sz="1300"/>
            </a:lvl2pPr>
            <a:lvl3pPr marL="173736" indent="-173736">
              <a:lnSpc>
                <a:spcPct val="100000"/>
              </a:lnSpc>
              <a:spcBef>
                <a:spcPts val="300"/>
              </a:spcBef>
              <a:tabLst/>
              <a:defRPr sz="1300"/>
            </a:lvl3pPr>
            <a:lvl4pPr marL="347472" indent="-173736">
              <a:lnSpc>
                <a:spcPct val="100000"/>
              </a:lnSpc>
              <a:spcBef>
                <a:spcPts val="300"/>
              </a:spcBef>
              <a:tabLst/>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3" name="Title Placeholder 1">
            <a:extLst>
              <a:ext uri="{FF2B5EF4-FFF2-40B4-BE49-F238E27FC236}">
                <a16:creationId xmlns:a16="http://schemas.microsoft.com/office/drawing/2014/main" id="{850DE0C8-C2ED-EF4F-9321-CC334190775F}"/>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4" name="Text Placeholder 2">
            <a:extLst>
              <a:ext uri="{FF2B5EF4-FFF2-40B4-BE49-F238E27FC236}">
                <a16:creationId xmlns:a16="http://schemas.microsoft.com/office/drawing/2014/main" id="{0291112C-9FF7-DE43-AF82-37C4452C4F3B}"/>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8" name="Text Placeholder 2">
            <a:extLst>
              <a:ext uri="{FF2B5EF4-FFF2-40B4-BE49-F238E27FC236}">
                <a16:creationId xmlns:a16="http://schemas.microsoft.com/office/drawing/2014/main" id="{723A338C-009A-CB4B-BC74-339517B208E8}"/>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27" name="TextBox 26">
            <a:extLst>
              <a:ext uri="{FF2B5EF4-FFF2-40B4-BE49-F238E27FC236}">
                <a16:creationId xmlns:a16="http://schemas.microsoft.com/office/drawing/2014/main" id="{3A71106C-2D60-4B3B-9163-BD2E616B86A0}"/>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8" name="TextBox 17">
            <a:extLst>
              <a:ext uri="{FF2B5EF4-FFF2-40B4-BE49-F238E27FC236}">
                <a16:creationId xmlns:a16="http://schemas.microsoft.com/office/drawing/2014/main" id="{63CD4302-0E8F-4769-AB5B-7BD122BAF5D5}"/>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2991103885"/>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6" pos="3712">
          <p15:clr>
            <a:srgbClr val="FBAE40"/>
          </p15:clr>
        </p15:guide>
        <p15:guide id="7" pos="3936">
          <p15:clr>
            <a:srgbClr val="FBAE40"/>
          </p15:clr>
        </p15:guide>
        <p15:guide id="10" orient="horz" pos="1008">
          <p15:clr>
            <a:srgbClr val="FBAE40"/>
          </p15:clr>
        </p15:guide>
        <p15:guide id="11" orient="horz" pos="2160">
          <p15:clr>
            <a:srgbClr val="FBAE4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Quote - Blu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7" name="Text Placeholder 2">
            <a:extLst>
              <a:ext uri="{FF2B5EF4-FFF2-40B4-BE49-F238E27FC236}">
                <a16:creationId xmlns:a16="http://schemas.microsoft.com/office/drawing/2014/main" id="{DB04D166-4958-9349-BD73-4AD540758DF4}"/>
              </a:ext>
            </a:extLst>
          </p:cNvPr>
          <p:cNvSpPr>
            <a:spLocks noGrp="1"/>
          </p:cNvSpPr>
          <p:nvPr>
            <p:ph type="body" sz="quarter" idx="11"/>
          </p:nvPr>
        </p:nvSpPr>
        <p:spPr>
          <a:xfrm>
            <a:off x="5410202" y="1600200"/>
            <a:ext cx="6172199" cy="3657600"/>
          </a:xfrm>
        </p:spPr>
        <p:txBody>
          <a:bodyPr anchor="ctr" anchorCtr="0">
            <a:normAutofit/>
          </a:bodyPr>
          <a:lstStyle>
            <a:lvl1pPr>
              <a:lnSpc>
                <a:spcPct val="100000"/>
              </a:lnSpc>
              <a:defRPr sz="2400">
                <a:solidFill>
                  <a:schemeClr val="bg1"/>
                </a:solidFill>
                <a:latin typeface="+mj-lt"/>
              </a:defRPr>
            </a:lvl1pPr>
            <a:lvl2pPr>
              <a:lnSpc>
                <a:spcPct val="100000"/>
              </a:lnSpc>
              <a:spcBef>
                <a:spcPts val="0"/>
              </a:spcBef>
              <a:defRPr sz="1800">
                <a:solidFill>
                  <a:schemeClr val="accent2"/>
                </a:solidFill>
                <a:latin typeface="+mj-lt"/>
              </a:defRPr>
            </a:lvl2pPr>
            <a:lvl3pPr marL="0" indent="0">
              <a:lnSpc>
                <a:spcPct val="100000"/>
              </a:lnSpc>
              <a:spcBef>
                <a:spcPts val="0"/>
              </a:spcBef>
              <a:buFontTx/>
              <a:buNone/>
              <a:defRPr sz="1800">
                <a:solidFill>
                  <a:schemeClr val="bg1"/>
                </a:solidFill>
              </a:defRPr>
            </a:lvl3pPr>
            <a:lvl4pPr>
              <a:defRPr>
                <a:solidFill>
                  <a:schemeClr val="tx1"/>
                </a:solidFill>
              </a:defRPr>
            </a:lvl4pPr>
          </a:lstStyle>
          <a:p>
            <a:pPr lvl="0"/>
            <a:r>
              <a:rPr lang="en-US"/>
              <a:t>Click to edit Master text styles</a:t>
            </a:r>
          </a:p>
          <a:p>
            <a:pPr lvl="1"/>
            <a:r>
              <a:rPr lang="en-US"/>
              <a:t>Second level</a:t>
            </a:r>
          </a:p>
          <a:p>
            <a:pPr lvl="2"/>
            <a:r>
              <a:rPr lang="en-US"/>
              <a:t>Third level</a:t>
            </a:r>
          </a:p>
        </p:txBody>
      </p:sp>
      <p:sp>
        <p:nvSpPr>
          <p:cNvPr id="10" name="TextBox 9">
            <a:extLst>
              <a:ext uri="{FF2B5EF4-FFF2-40B4-BE49-F238E27FC236}">
                <a16:creationId xmlns:a16="http://schemas.microsoft.com/office/drawing/2014/main" id="{76D83C91-857A-4B26-8D8A-56951DA295AF}"/>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6" name="TextBox 5">
            <a:extLst>
              <a:ext uri="{FF2B5EF4-FFF2-40B4-BE49-F238E27FC236}">
                <a16:creationId xmlns:a16="http://schemas.microsoft.com/office/drawing/2014/main" id="{AA7981E2-A37D-44F7-9BC3-BADD52672275}"/>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9" name="Picture 8">
            <a:extLst>
              <a:ext uri="{FF2B5EF4-FFF2-40B4-BE49-F238E27FC236}">
                <a16:creationId xmlns:a16="http://schemas.microsoft.com/office/drawing/2014/main" id="{153D914B-3AFE-47C3-BF0E-9F2857DB64DF}"/>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Tree>
    <p:extLst>
      <p:ext uri="{BB962C8B-B14F-4D97-AF65-F5344CB8AC3E}">
        <p14:creationId xmlns:p14="http://schemas.microsoft.com/office/powerpoint/2010/main" val="86011721"/>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guide id="24" pos="3408">
          <p15:clr>
            <a:srgbClr val="FBAE4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Quote - Gray">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7" name="Text Placeholder 2">
            <a:extLst>
              <a:ext uri="{FF2B5EF4-FFF2-40B4-BE49-F238E27FC236}">
                <a16:creationId xmlns:a16="http://schemas.microsoft.com/office/drawing/2014/main" id="{2E99A931-BFA9-5441-87EA-3CF04D14260C}"/>
              </a:ext>
            </a:extLst>
          </p:cNvPr>
          <p:cNvSpPr>
            <a:spLocks noGrp="1"/>
          </p:cNvSpPr>
          <p:nvPr>
            <p:ph type="body" sz="quarter" idx="10"/>
          </p:nvPr>
        </p:nvSpPr>
        <p:spPr>
          <a:xfrm>
            <a:off x="5410200" y="1600200"/>
            <a:ext cx="6172199" cy="3657600"/>
          </a:xfrm>
        </p:spPr>
        <p:txBody>
          <a:bodyPr anchor="ctr" anchorCtr="0">
            <a:normAutofit/>
          </a:bodyPr>
          <a:lstStyle>
            <a:lvl1pPr>
              <a:lnSpc>
                <a:spcPct val="100000"/>
              </a:lnSpc>
              <a:defRPr sz="2400">
                <a:solidFill>
                  <a:schemeClr val="tx1"/>
                </a:solidFill>
                <a:latin typeface="+mj-lt"/>
              </a:defRPr>
            </a:lvl1pPr>
            <a:lvl2pPr>
              <a:lnSpc>
                <a:spcPct val="100000"/>
              </a:lnSpc>
              <a:spcBef>
                <a:spcPts val="0"/>
              </a:spcBef>
              <a:defRPr sz="1800">
                <a:solidFill>
                  <a:schemeClr val="accent1"/>
                </a:solidFill>
                <a:latin typeface="+mj-lt"/>
              </a:defRPr>
            </a:lvl2pPr>
            <a:lvl3pPr marL="0" indent="0">
              <a:lnSpc>
                <a:spcPct val="100000"/>
              </a:lnSpc>
              <a:spcBef>
                <a:spcPts val="0"/>
              </a:spcBef>
              <a:buFontTx/>
              <a:buNone/>
              <a:defRPr sz="1800">
                <a:solidFill>
                  <a:schemeClr val="tx1"/>
                </a:solidFill>
              </a:defRPr>
            </a:lvl3pPr>
            <a:lvl4pPr>
              <a:defRPr>
                <a:solidFill>
                  <a:schemeClr val="tx1"/>
                </a:solidFill>
              </a:defRPr>
            </a:lvl4pPr>
          </a:lstStyle>
          <a:p>
            <a:pPr lvl="0"/>
            <a:r>
              <a:rPr lang="en-US"/>
              <a:t>Click to edit Master text styles</a:t>
            </a:r>
          </a:p>
          <a:p>
            <a:pPr lvl="1"/>
            <a:r>
              <a:rPr lang="en-US"/>
              <a:t>Second level</a:t>
            </a:r>
          </a:p>
          <a:p>
            <a:pPr lvl="2"/>
            <a:r>
              <a:rPr lang="en-US"/>
              <a:t>Third level</a:t>
            </a:r>
          </a:p>
        </p:txBody>
      </p:sp>
      <p:sp>
        <p:nvSpPr>
          <p:cNvPr id="9" name="TextBox 8">
            <a:extLst>
              <a:ext uri="{FF2B5EF4-FFF2-40B4-BE49-F238E27FC236}">
                <a16:creationId xmlns:a16="http://schemas.microsoft.com/office/drawing/2014/main" id="{523A58EC-AF56-4ACE-99F7-40FDEFE6CA36}"/>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6" name="TextBox 5">
            <a:extLst>
              <a:ext uri="{FF2B5EF4-FFF2-40B4-BE49-F238E27FC236}">
                <a16:creationId xmlns:a16="http://schemas.microsoft.com/office/drawing/2014/main" id="{32FF630E-A1BB-4624-BDA0-23B817EB760F}"/>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1508345332"/>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guide id="24" pos="3408">
          <p15:clr>
            <a:srgbClr val="FBAE4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Quote - White">
    <p:bg>
      <p:bgPr>
        <a:solidFill>
          <a:schemeClr val="bg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B060168-E9D4-43FE-B7EF-C9BFE75D1A2C}"/>
              </a:ext>
            </a:extLst>
          </p:cNvPr>
          <p:cNvSpPr>
            <a:spLocks noGrp="1"/>
          </p:cNvSpPr>
          <p:nvPr>
            <p:ph type="body" sz="quarter" idx="10"/>
          </p:nvPr>
        </p:nvSpPr>
        <p:spPr>
          <a:xfrm>
            <a:off x="2142602" y="2091325"/>
            <a:ext cx="7906795" cy="2675350"/>
          </a:xfrm>
        </p:spPr>
        <p:txBody>
          <a:bodyPr anchor="ctr" anchorCtr="0">
            <a:normAutofit/>
          </a:bodyPr>
          <a:lstStyle>
            <a:lvl1pPr algn="ctr">
              <a:lnSpc>
                <a:spcPct val="100000"/>
              </a:lnSpc>
              <a:defRPr sz="2400">
                <a:solidFill>
                  <a:schemeClr val="tx1"/>
                </a:solidFill>
                <a:latin typeface="+mj-lt"/>
              </a:defRPr>
            </a:lvl1pPr>
            <a:lvl2pPr algn="ctr">
              <a:lnSpc>
                <a:spcPct val="100000"/>
              </a:lnSpc>
              <a:spcBef>
                <a:spcPts val="0"/>
              </a:spcBef>
              <a:defRPr sz="1800">
                <a:solidFill>
                  <a:schemeClr val="accent1"/>
                </a:solidFill>
                <a:latin typeface="+mj-lt"/>
              </a:defRPr>
            </a:lvl2pPr>
            <a:lvl3pPr marL="0" indent="0" algn="ctr">
              <a:lnSpc>
                <a:spcPct val="100000"/>
              </a:lnSpc>
              <a:spcBef>
                <a:spcPts val="0"/>
              </a:spcBef>
              <a:buFontTx/>
              <a:buNone/>
              <a:defRPr sz="1800">
                <a:solidFill>
                  <a:schemeClr val="tx1"/>
                </a:solidFill>
              </a:defRPr>
            </a:lvl3pPr>
            <a:lvl4pPr>
              <a:defRPr>
                <a:solidFill>
                  <a:schemeClr val="tx1"/>
                </a:solidFill>
              </a:defRPr>
            </a:lvl4pPr>
          </a:lstStyle>
          <a:p>
            <a:pPr lvl="0"/>
            <a:r>
              <a:rPr lang="en-US"/>
              <a:t>Click to edit Master text styles</a:t>
            </a:r>
          </a:p>
          <a:p>
            <a:pPr lvl="1"/>
            <a:r>
              <a:rPr lang="en-US"/>
              <a:t>Second level</a:t>
            </a:r>
          </a:p>
          <a:p>
            <a:pPr lvl="2"/>
            <a:r>
              <a:rPr lang="en-US"/>
              <a:t>Third level</a:t>
            </a:r>
          </a:p>
        </p:txBody>
      </p:sp>
      <p:pic>
        <p:nvPicPr>
          <p:cNvPr id="10" name="Picture 9" descr="Logo, icon, company name&#10;&#10;Description automatically generated">
            <a:extLst>
              <a:ext uri="{FF2B5EF4-FFF2-40B4-BE49-F238E27FC236}">
                <a16:creationId xmlns:a16="http://schemas.microsoft.com/office/drawing/2014/main" id="{C96BA8FE-3771-B54A-859B-C75E4B870889}"/>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4628749" y="303323"/>
            <a:ext cx="2934502" cy="1645920"/>
          </a:xfrm>
          <a:prstGeom prst="rect">
            <a:avLst/>
          </a:prstGeom>
        </p:spPr>
      </p:pic>
      <p:pic>
        <p:nvPicPr>
          <p:cNvPr id="11" name="Picture 10" descr="Logo, icon, company name&#10;&#10;Description automatically generated">
            <a:extLst>
              <a:ext uri="{FF2B5EF4-FFF2-40B4-BE49-F238E27FC236}">
                <a16:creationId xmlns:a16="http://schemas.microsoft.com/office/drawing/2014/main" id="{2EEAE64F-E79B-A540-A03C-DED1488A6248}"/>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4628749" y="4908758"/>
            <a:ext cx="2934502" cy="1645920"/>
          </a:xfrm>
          <a:prstGeom prst="rect">
            <a:avLst/>
          </a:prstGeom>
        </p:spPr>
      </p:pic>
      <p:sp>
        <p:nvSpPr>
          <p:cNvPr id="12" name="TextBox 11">
            <a:extLst>
              <a:ext uri="{FF2B5EF4-FFF2-40B4-BE49-F238E27FC236}">
                <a16:creationId xmlns:a16="http://schemas.microsoft.com/office/drawing/2014/main" id="{ABC7BAB9-5828-4672-9095-605C815C6DA4}"/>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8" name="TextBox 7">
            <a:extLst>
              <a:ext uri="{FF2B5EF4-FFF2-40B4-BE49-F238E27FC236}">
                <a16:creationId xmlns:a16="http://schemas.microsoft.com/office/drawing/2014/main" id="{0214915C-8206-4E74-A63E-C99114665EDC}"/>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3251225003"/>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10" orient="horz" pos="1008">
          <p15:clr>
            <a:srgbClr val="FBAE40"/>
          </p15:clr>
        </p15:guide>
        <p15:guide id="12" orient="horz" pos="1584">
          <p15:clr>
            <a:srgbClr val="FBAE4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1_Quote - White">
    <p:bg>
      <p:bgPr>
        <a:solidFill>
          <a:schemeClr val="bg1"/>
        </a:solidFill>
        <a:effectLst/>
      </p:bgPr>
    </p:bg>
    <p:spTree>
      <p:nvGrpSpPr>
        <p:cNvPr id="1" name=""/>
        <p:cNvGrpSpPr/>
        <p:nvPr/>
      </p:nvGrpSpPr>
      <p:grpSpPr>
        <a:xfrm>
          <a:off x="0" y="0"/>
          <a:ext cx="0" cy="0"/>
          <a:chOff x="0" y="0"/>
          <a:chExt cx="0" cy="0"/>
        </a:xfrm>
      </p:grpSpPr>
      <p:pic>
        <p:nvPicPr>
          <p:cNvPr id="10" name="Picture 9" descr="Logo, icon, company name&#10;&#10;Description automatically generated">
            <a:extLst>
              <a:ext uri="{FF2B5EF4-FFF2-40B4-BE49-F238E27FC236}">
                <a16:creationId xmlns:a16="http://schemas.microsoft.com/office/drawing/2014/main" id="{7F5ACA36-7B90-4DAB-9853-21FD876EE1B5}"/>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8478591" y="282057"/>
            <a:ext cx="3260557" cy="1828800"/>
          </a:xfrm>
          <a:prstGeom prst="rect">
            <a:avLst/>
          </a:prstGeom>
        </p:spPr>
      </p:pic>
      <p:pic>
        <p:nvPicPr>
          <p:cNvPr id="11" name="Picture 10" descr="Logo, icon, company name&#10;&#10;Description automatically generated">
            <a:extLst>
              <a:ext uri="{FF2B5EF4-FFF2-40B4-BE49-F238E27FC236}">
                <a16:creationId xmlns:a16="http://schemas.microsoft.com/office/drawing/2014/main" id="{64E791DD-49B1-496A-A392-7FC776855FAF}"/>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786004" y="4725878"/>
            <a:ext cx="3260558" cy="1828800"/>
          </a:xfrm>
          <a:prstGeom prst="rect">
            <a:avLst/>
          </a:prstGeom>
        </p:spPr>
      </p:pic>
      <p:pic>
        <p:nvPicPr>
          <p:cNvPr id="12" name="Picture 11" descr="A person wearing a hat&#10;&#10;Description automatically generated with low confidence">
            <a:extLst>
              <a:ext uri="{FF2B5EF4-FFF2-40B4-BE49-F238E27FC236}">
                <a16:creationId xmlns:a16="http://schemas.microsoft.com/office/drawing/2014/main" id="{51BF93FB-67CC-AB45-8F7F-896B8D199EF3}"/>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8292992" y="396682"/>
            <a:ext cx="3656002" cy="6440051"/>
          </a:xfrm>
          <a:prstGeom prst="rect">
            <a:avLst/>
          </a:prstGeom>
        </p:spPr>
      </p:pic>
      <p:sp>
        <p:nvSpPr>
          <p:cNvPr id="9" name="Text Placeholder 2">
            <a:extLst>
              <a:ext uri="{FF2B5EF4-FFF2-40B4-BE49-F238E27FC236}">
                <a16:creationId xmlns:a16="http://schemas.microsoft.com/office/drawing/2014/main" id="{CA489385-8E1D-F44F-AA67-025F1040A848}"/>
              </a:ext>
            </a:extLst>
          </p:cNvPr>
          <p:cNvSpPr>
            <a:spLocks noGrp="1"/>
          </p:cNvSpPr>
          <p:nvPr>
            <p:ph type="body" sz="quarter" idx="10"/>
          </p:nvPr>
        </p:nvSpPr>
        <p:spPr>
          <a:xfrm>
            <a:off x="613805" y="1600200"/>
            <a:ext cx="6172199" cy="3657600"/>
          </a:xfrm>
        </p:spPr>
        <p:txBody>
          <a:bodyPr anchor="ctr" anchorCtr="0">
            <a:normAutofit/>
          </a:bodyPr>
          <a:lstStyle>
            <a:lvl1pPr>
              <a:lnSpc>
                <a:spcPct val="100000"/>
              </a:lnSpc>
              <a:defRPr sz="2400">
                <a:solidFill>
                  <a:schemeClr val="tx1"/>
                </a:solidFill>
                <a:latin typeface="+mj-lt"/>
              </a:defRPr>
            </a:lvl1pPr>
            <a:lvl2pPr>
              <a:lnSpc>
                <a:spcPct val="100000"/>
              </a:lnSpc>
              <a:spcBef>
                <a:spcPts val="0"/>
              </a:spcBef>
              <a:defRPr sz="1800">
                <a:solidFill>
                  <a:schemeClr val="accent1"/>
                </a:solidFill>
                <a:latin typeface="+mj-lt"/>
              </a:defRPr>
            </a:lvl2pPr>
            <a:lvl3pPr marL="0" indent="0">
              <a:lnSpc>
                <a:spcPct val="100000"/>
              </a:lnSpc>
              <a:spcBef>
                <a:spcPts val="0"/>
              </a:spcBef>
              <a:buFontTx/>
              <a:buNone/>
              <a:defRPr sz="1800">
                <a:solidFill>
                  <a:schemeClr val="tx1"/>
                </a:solidFill>
              </a:defRPr>
            </a:lvl3pPr>
            <a:lvl4pPr>
              <a:defRPr>
                <a:solidFill>
                  <a:schemeClr val="tx1"/>
                </a:solidFill>
              </a:defRPr>
            </a:lvl4pPr>
          </a:lstStyle>
          <a:p>
            <a:pPr lvl="0"/>
            <a:r>
              <a:rPr lang="en-US"/>
              <a:t>Click to edit Master text styles</a:t>
            </a:r>
          </a:p>
          <a:p>
            <a:pPr lvl="1"/>
            <a:r>
              <a:rPr lang="en-US"/>
              <a:t>Second level</a:t>
            </a:r>
          </a:p>
          <a:p>
            <a:pPr lvl="2"/>
            <a:r>
              <a:rPr lang="en-US"/>
              <a:t>Third level</a:t>
            </a:r>
          </a:p>
        </p:txBody>
      </p:sp>
      <p:sp>
        <p:nvSpPr>
          <p:cNvPr id="14" name="TextBox 13">
            <a:extLst>
              <a:ext uri="{FF2B5EF4-FFF2-40B4-BE49-F238E27FC236}">
                <a16:creationId xmlns:a16="http://schemas.microsoft.com/office/drawing/2014/main" id="{F98AF792-8FA8-490C-A12A-00B7F7C25E35}"/>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3" name="TextBox 12">
            <a:extLst>
              <a:ext uri="{FF2B5EF4-FFF2-40B4-BE49-F238E27FC236}">
                <a16:creationId xmlns:a16="http://schemas.microsoft.com/office/drawing/2014/main" id="{D8FFFC91-7B2C-4594-BBB8-5279D0173641}"/>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2604943279"/>
      </p:ext>
    </p:extLst>
  </p:cSld>
  <p:clrMapOvr>
    <a:masterClrMapping/>
  </p:clrMapOvr>
  <p:hf sldNum="0" hdr="0" dt="0"/>
  <p:extLst>
    <p:ext uri="{DCECCB84-F9BA-43D5-87BE-67443E8EF086}">
      <p15:sldGuideLst xmlns:p15="http://schemas.microsoft.com/office/powerpoint/2012/main">
        <p15:guide id="2" pos="384">
          <p15:clr>
            <a:srgbClr val="FBAE40"/>
          </p15:clr>
        </p15:guide>
        <p15:guide id="3" pos="7296">
          <p15:clr>
            <a:srgbClr val="FBAE40"/>
          </p15:clr>
        </p15:guide>
        <p15:guide id="10" orient="horz" pos="1008">
          <p15:clr>
            <a:srgbClr val="FBAE40"/>
          </p15:clr>
        </p15:guide>
        <p15:guide id="12" orient="horz" pos="1584">
          <p15:clr>
            <a:srgbClr val="FBAE40"/>
          </p15:clr>
        </p15:guide>
        <p15:guide id="13" pos="3840">
          <p15:clr>
            <a:srgbClr val="FBAE4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showMasterSp="0" preserve="1">
  <p:cSld name="Quote - Photo 1">
    <p:bg>
      <p:bgPr>
        <a:solidFill>
          <a:schemeClr val="tx1"/>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5D5392F0-E107-2B46-833B-63CDC4C64350}"/>
              </a:ext>
            </a:extLst>
          </p:cNvPr>
          <p:cNvSpPr>
            <a:spLocks noGrp="1"/>
          </p:cNvSpPr>
          <p:nvPr>
            <p:ph type="pic" sz="quarter" idx="11"/>
          </p:nvPr>
        </p:nvSpPr>
        <p:spPr>
          <a:xfrm>
            <a:off x="0" y="0"/>
            <a:ext cx="12192000" cy="6858000"/>
          </a:xfrm>
          <a:noFill/>
        </p:spPr>
        <p:txBody>
          <a:bodyPr anchor="ctr"/>
          <a:lstStyle>
            <a:lvl1pPr algn="ctr">
              <a:defRPr>
                <a:solidFill>
                  <a:schemeClr val="tx2"/>
                </a:solidFill>
              </a:defRPr>
            </a:lvl1pPr>
          </a:lstStyle>
          <a:p>
            <a:r>
              <a:rPr lang="en-US"/>
              <a:t>Click icon to add picture</a:t>
            </a:r>
          </a:p>
        </p:txBody>
      </p:sp>
      <p:sp>
        <p:nvSpPr>
          <p:cNvPr id="7" name="Text Placeholder 2">
            <a:extLst>
              <a:ext uri="{FF2B5EF4-FFF2-40B4-BE49-F238E27FC236}">
                <a16:creationId xmlns:a16="http://schemas.microsoft.com/office/drawing/2014/main" id="{D6B00F83-3660-194B-97E0-4599783E6740}"/>
              </a:ext>
            </a:extLst>
          </p:cNvPr>
          <p:cNvSpPr>
            <a:spLocks noGrp="1"/>
          </p:cNvSpPr>
          <p:nvPr>
            <p:ph type="body" sz="quarter" idx="12"/>
          </p:nvPr>
        </p:nvSpPr>
        <p:spPr>
          <a:xfrm>
            <a:off x="609600" y="1600200"/>
            <a:ext cx="6172199" cy="3657600"/>
          </a:xfrm>
        </p:spPr>
        <p:txBody>
          <a:bodyPr anchor="ctr" anchorCtr="0">
            <a:normAutofit/>
          </a:bodyPr>
          <a:lstStyle>
            <a:lvl1pPr>
              <a:lnSpc>
                <a:spcPct val="100000"/>
              </a:lnSpc>
              <a:defRPr sz="2400">
                <a:solidFill>
                  <a:schemeClr val="bg1"/>
                </a:solidFill>
                <a:latin typeface="+mj-lt"/>
              </a:defRPr>
            </a:lvl1pPr>
            <a:lvl2pPr>
              <a:lnSpc>
                <a:spcPct val="100000"/>
              </a:lnSpc>
              <a:spcBef>
                <a:spcPts val="0"/>
              </a:spcBef>
              <a:defRPr sz="1800">
                <a:solidFill>
                  <a:schemeClr val="accent2"/>
                </a:solidFill>
                <a:latin typeface="+mj-lt"/>
              </a:defRPr>
            </a:lvl2pPr>
            <a:lvl3pPr marL="0" indent="0">
              <a:lnSpc>
                <a:spcPct val="100000"/>
              </a:lnSpc>
              <a:spcBef>
                <a:spcPts val="0"/>
              </a:spcBef>
              <a:buFontTx/>
              <a:buNone/>
              <a:defRPr sz="1800">
                <a:solidFill>
                  <a:schemeClr val="bg1"/>
                </a:solidFill>
              </a:defRPr>
            </a:lvl3pPr>
            <a:lvl4pPr>
              <a:defRPr>
                <a:solidFill>
                  <a:schemeClr val="tx1"/>
                </a:solidFill>
              </a:defRPr>
            </a:lvl4pPr>
          </a:lstStyle>
          <a:p>
            <a:pPr lvl="0"/>
            <a:r>
              <a:rPr lang="en-US"/>
              <a:t>Click to edit Master text styles</a:t>
            </a:r>
          </a:p>
          <a:p>
            <a:pPr lvl="1"/>
            <a:r>
              <a:rPr lang="en-US"/>
              <a:t>Second level</a:t>
            </a:r>
          </a:p>
          <a:p>
            <a:pPr lvl="2"/>
            <a:r>
              <a:rPr lang="en-US"/>
              <a:t>Third level</a:t>
            </a:r>
          </a:p>
        </p:txBody>
      </p:sp>
      <p:sp>
        <p:nvSpPr>
          <p:cNvPr id="9" name="TextBox 8">
            <a:extLst>
              <a:ext uri="{FF2B5EF4-FFF2-40B4-BE49-F238E27FC236}">
                <a16:creationId xmlns:a16="http://schemas.microsoft.com/office/drawing/2014/main" id="{71881BD6-5C0C-4CDA-94FE-9534E908DD60}"/>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solidFill>
              </a:rPr>
              <a:t>©2024 Visa. All rights reserved. Visa Confidential</a:t>
            </a:r>
          </a:p>
        </p:txBody>
      </p:sp>
      <p:sp>
        <p:nvSpPr>
          <p:cNvPr id="6" name="TextBox 5">
            <a:extLst>
              <a:ext uri="{FF2B5EF4-FFF2-40B4-BE49-F238E27FC236}">
                <a16:creationId xmlns:a16="http://schemas.microsoft.com/office/drawing/2014/main" id="{78C31686-0601-49A1-A560-B36639F0D219}"/>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10" name="Picture 9">
            <a:extLst>
              <a:ext uri="{FF2B5EF4-FFF2-40B4-BE49-F238E27FC236}">
                <a16:creationId xmlns:a16="http://schemas.microsoft.com/office/drawing/2014/main" id="{224F9840-9E8F-43BB-876D-6619929D9C3E}"/>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Tree>
    <p:extLst>
      <p:ext uri="{BB962C8B-B14F-4D97-AF65-F5344CB8AC3E}">
        <p14:creationId xmlns:p14="http://schemas.microsoft.com/office/powerpoint/2010/main" val="2145786025"/>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showMasterSp="0" preserve="1">
  <p:cSld name="Quote - Photo 2">
    <p:bg>
      <p:bgPr>
        <a:solidFill>
          <a:schemeClr val="tx1"/>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5D5392F0-E107-2B46-833B-63CDC4C64350}"/>
              </a:ext>
            </a:extLst>
          </p:cNvPr>
          <p:cNvSpPr>
            <a:spLocks noGrp="1"/>
          </p:cNvSpPr>
          <p:nvPr>
            <p:ph type="pic" sz="quarter" idx="11"/>
          </p:nvPr>
        </p:nvSpPr>
        <p:spPr>
          <a:xfrm>
            <a:off x="0" y="0"/>
            <a:ext cx="12192000" cy="6858000"/>
          </a:xfrm>
          <a:noFill/>
        </p:spPr>
        <p:txBody>
          <a:bodyPr anchor="ctr"/>
          <a:lstStyle>
            <a:lvl1pPr algn="ctr">
              <a:defRPr>
                <a:solidFill>
                  <a:schemeClr val="tx2"/>
                </a:solidFill>
              </a:defRPr>
            </a:lvl1pPr>
          </a:lstStyle>
          <a:p>
            <a:r>
              <a:rPr lang="en-US"/>
              <a:t>Click icon to add picture</a:t>
            </a:r>
          </a:p>
        </p:txBody>
      </p:sp>
      <p:sp>
        <p:nvSpPr>
          <p:cNvPr id="7" name="Text Placeholder 2">
            <a:extLst>
              <a:ext uri="{FF2B5EF4-FFF2-40B4-BE49-F238E27FC236}">
                <a16:creationId xmlns:a16="http://schemas.microsoft.com/office/drawing/2014/main" id="{25E62AD0-7492-9248-A420-17A877239972}"/>
              </a:ext>
            </a:extLst>
          </p:cNvPr>
          <p:cNvSpPr>
            <a:spLocks noGrp="1"/>
          </p:cNvSpPr>
          <p:nvPr>
            <p:ph type="body" sz="quarter" idx="12"/>
          </p:nvPr>
        </p:nvSpPr>
        <p:spPr>
          <a:xfrm>
            <a:off x="609600" y="381000"/>
            <a:ext cx="6172199" cy="3657600"/>
          </a:xfrm>
        </p:spPr>
        <p:txBody>
          <a:bodyPr anchor="ctr" anchorCtr="0">
            <a:normAutofit/>
          </a:bodyPr>
          <a:lstStyle>
            <a:lvl1pPr>
              <a:lnSpc>
                <a:spcPct val="100000"/>
              </a:lnSpc>
              <a:defRPr sz="2400">
                <a:solidFill>
                  <a:schemeClr val="bg1"/>
                </a:solidFill>
                <a:latin typeface="+mj-lt"/>
              </a:defRPr>
            </a:lvl1pPr>
            <a:lvl2pPr>
              <a:lnSpc>
                <a:spcPct val="100000"/>
              </a:lnSpc>
              <a:spcBef>
                <a:spcPts val="0"/>
              </a:spcBef>
              <a:defRPr sz="1800">
                <a:solidFill>
                  <a:schemeClr val="accent2"/>
                </a:solidFill>
                <a:latin typeface="+mj-lt"/>
              </a:defRPr>
            </a:lvl2pPr>
            <a:lvl3pPr marL="0" indent="0">
              <a:lnSpc>
                <a:spcPct val="100000"/>
              </a:lnSpc>
              <a:spcBef>
                <a:spcPts val="0"/>
              </a:spcBef>
              <a:buFontTx/>
              <a:buNone/>
              <a:defRPr sz="1800">
                <a:solidFill>
                  <a:schemeClr val="bg1"/>
                </a:solidFill>
              </a:defRPr>
            </a:lvl3pPr>
            <a:lvl4pPr>
              <a:defRPr>
                <a:solidFill>
                  <a:schemeClr val="tx1"/>
                </a:solidFill>
              </a:defRPr>
            </a:lvl4pPr>
          </a:lstStyle>
          <a:p>
            <a:pPr lvl="0"/>
            <a:r>
              <a:rPr lang="en-US"/>
              <a:t>Click to edit Master text styles</a:t>
            </a:r>
          </a:p>
          <a:p>
            <a:pPr lvl="1"/>
            <a:r>
              <a:rPr lang="en-US"/>
              <a:t>Second level</a:t>
            </a:r>
          </a:p>
          <a:p>
            <a:pPr lvl="2"/>
            <a:r>
              <a:rPr lang="en-US"/>
              <a:t>Third level</a:t>
            </a:r>
          </a:p>
        </p:txBody>
      </p:sp>
      <p:sp>
        <p:nvSpPr>
          <p:cNvPr id="8" name="TextBox 7">
            <a:extLst>
              <a:ext uri="{FF2B5EF4-FFF2-40B4-BE49-F238E27FC236}">
                <a16:creationId xmlns:a16="http://schemas.microsoft.com/office/drawing/2014/main" id="{2E345161-A988-430F-8F5D-2140002DC367}"/>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solidFill>
              </a:rPr>
              <a:t>©2024 Visa. All rights reserved. Visa Confidential</a:t>
            </a:r>
          </a:p>
        </p:txBody>
      </p:sp>
      <p:sp>
        <p:nvSpPr>
          <p:cNvPr id="6" name="TextBox 5">
            <a:extLst>
              <a:ext uri="{FF2B5EF4-FFF2-40B4-BE49-F238E27FC236}">
                <a16:creationId xmlns:a16="http://schemas.microsoft.com/office/drawing/2014/main" id="{FCD2F956-51D0-4CEA-A8C6-557C91248403}"/>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10" name="Picture 9">
            <a:extLst>
              <a:ext uri="{FF2B5EF4-FFF2-40B4-BE49-F238E27FC236}">
                <a16:creationId xmlns:a16="http://schemas.microsoft.com/office/drawing/2014/main" id="{DDF408AB-69B0-441A-9B12-C7BA94153066}"/>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Tree>
    <p:extLst>
      <p:ext uri="{BB962C8B-B14F-4D97-AF65-F5344CB8AC3E}">
        <p14:creationId xmlns:p14="http://schemas.microsoft.com/office/powerpoint/2010/main" val="2526732035"/>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Big Statement - Blue">
    <p:bg>
      <p:bgPr>
        <a:solidFill>
          <a:schemeClr val="accent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B060168-E9D4-43FE-B7EF-C9BFE75D1A2C}"/>
              </a:ext>
            </a:extLst>
          </p:cNvPr>
          <p:cNvSpPr>
            <a:spLocks noGrp="1"/>
          </p:cNvSpPr>
          <p:nvPr>
            <p:ph type="body" sz="quarter" idx="10"/>
          </p:nvPr>
        </p:nvSpPr>
        <p:spPr>
          <a:xfrm>
            <a:off x="623147" y="1600198"/>
            <a:ext cx="8155181" cy="3200400"/>
          </a:xfrm>
        </p:spPr>
        <p:txBody>
          <a:bodyPr anchor="t" anchorCtr="0">
            <a:normAutofit/>
          </a:bodyPr>
          <a:lstStyle>
            <a:lvl1pPr>
              <a:lnSpc>
                <a:spcPct val="100000"/>
              </a:lnSpc>
              <a:defRPr sz="3600" b="0" i="0">
                <a:solidFill>
                  <a:schemeClr val="bg1"/>
                </a:solidFill>
                <a:latin typeface="Visa Dialect Medium" pitchFamily="2" charset="77"/>
              </a:defRPr>
            </a:lvl1pPr>
            <a:lvl2pPr>
              <a:lnSpc>
                <a:spcPct val="100000"/>
              </a:lnSpc>
              <a:spcBef>
                <a:spcPts val="0"/>
              </a:spcBef>
              <a:defRPr sz="1600">
                <a:solidFill>
                  <a:schemeClr val="accent2"/>
                </a:solidFill>
                <a:latin typeface="+mj-lt"/>
              </a:defRPr>
            </a:lvl2pPr>
            <a:lvl3pPr marL="0" indent="0">
              <a:lnSpc>
                <a:spcPct val="100000"/>
              </a:lnSpc>
              <a:spcBef>
                <a:spcPts val="0"/>
              </a:spcBef>
              <a:buFontTx/>
              <a:buNone/>
              <a:defRPr sz="1600">
                <a:solidFill>
                  <a:schemeClr val="bg1"/>
                </a:solidFill>
              </a:defRPr>
            </a:lvl3pPr>
            <a:lvl4pPr>
              <a:defRPr>
                <a:solidFill>
                  <a:schemeClr val="tx1"/>
                </a:solidFill>
              </a:defRPr>
            </a:lvl4pPr>
          </a:lstStyle>
          <a:p>
            <a:pPr lvl="0"/>
            <a:r>
              <a:rPr lang="en-US"/>
              <a:t>Click to edit Master text styles</a:t>
            </a:r>
          </a:p>
        </p:txBody>
      </p:sp>
      <p:sp>
        <p:nvSpPr>
          <p:cNvPr id="8" name="TextBox 7">
            <a:extLst>
              <a:ext uri="{FF2B5EF4-FFF2-40B4-BE49-F238E27FC236}">
                <a16:creationId xmlns:a16="http://schemas.microsoft.com/office/drawing/2014/main" id="{76B624A7-6C4C-4B8C-B311-91708EF3AD81}"/>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solidFill>
              </a:rPr>
              <a:t>©2024 Visa. All rights reserved. Visa Confidential</a:t>
            </a:r>
          </a:p>
        </p:txBody>
      </p:sp>
      <p:sp>
        <p:nvSpPr>
          <p:cNvPr id="6" name="TextBox 5">
            <a:extLst>
              <a:ext uri="{FF2B5EF4-FFF2-40B4-BE49-F238E27FC236}">
                <a16:creationId xmlns:a16="http://schemas.microsoft.com/office/drawing/2014/main" id="{3697C293-4151-4F45-BEFC-FBBBEE255F60}"/>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9" name="Picture 8">
            <a:extLst>
              <a:ext uri="{FF2B5EF4-FFF2-40B4-BE49-F238E27FC236}">
                <a16:creationId xmlns:a16="http://schemas.microsoft.com/office/drawing/2014/main" id="{B27C9290-886E-4D7E-9009-0ACD4751EE4E}"/>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Tree>
    <p:extLst>
      <p:ext uri="{BB962C8B-B14F-4D97-AF65-F5344CB8AC3E}">
        <p14:creationId xmlns:p14="http://schemas.microsoft.com/office/powerpoint/2010/main" val="74025571"/>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1_Big Statement - Photo">
    <p:bg>
      <p:bgPr>
        <a:solidFill>
          <a:schemeClr val="tx1"/>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1F88834-189A-D744-A397-4BD9B873E9A9}"/>
              </a:ext>
            </a:extLst>
          </p:cNvPr>
          <p:cNvSpPr>
            <a:spLocks noGrp="1"/>
          </p:cNvSpPr>
          <p:nvPr>
            <p:ph type="pic" sz="quarter" idx="11"/>
          </p:nvPr>
        </p:nvSpPr>
        <p:spPr>
          <a:xfrm>
            <a:off x="0" y="10886"/>
            <a:ext cx="12192000" cy="6858000"/>
          </a:xfrm>
        </p:spPr>
        <p:txBody>
          <a:bodyPr anchor="ctr"/>
          <a:lstStyle>
            <a:lvl1pPr algn="ctr">
              <a:defRPr>
                <a:solidFill>
                  <a:schemeClr val="bg1"/>
                </a:solidFill>
              </a:defRPr>
            </a:lvl1pPr>
          </a:lstStyle>
          <a:p>
            <a:r>
              <a:rPr lang="en-US"/>
              <a:t>Click icon to add picture</a:t>
            </a:r>
          </a:p>
        </p:txBody>
      </p:sp>
      <p:sp>
        <p:nvSpPr>
          <p:cNvPr id="8" name="Text Placeholder 2">
            <a:extLst>
              <a:ext uri="{FF2B5EF4-FFF2-40B4-BE49-F238E27FC236}">
                <a16:creationId xmlns:a16="http://schemas.microsoft.com/office/drawing/2014/main" id="{864CFA36-6835-0746-9840-0E0BCAB2C9DD}"/>
              </a:ext>
            </a:extLst>
          </p:cNvPr>
          <p:cNvSpPr>
            <a:spLocks noGrp="1"/>
          </p:cNvSpPr>
          <p:nvPr>
            <p:ph type="body" sz="quarter" idx="10"/>
          </p:nvPr>
        </p:nvSpPr>
        <p:spPr>
          <a:xfrm>
            <a:off x="623147" y="1600198"/>
            <a:ext cx="8155181" cy="3200400"/>
          </a:xfrm>
        </p:spPr>
        <p:txBody>
          <a:bodyPr anchor="t" anchorCtr="0">
            <a:normAutofit/>
          </a:bodyPr>
          <a:lstStyle>
            <a:lvl1pPr>
              <a:lnSpc>
                <a:spcPct val="100000"/>
              </a:lnSpc>
              <a:defRPr sz="3600" b="0" i="0">
                <a:solidFill>
                  <a:schemeClr val="bg1"/>
                </a:solidFill>
                <a:latin typeface="Visa Dialect Medium" pitchFamily="2" charset="77"/>
              </a:defRPr>
            </a:lvl1pPr>
            <a:lvl2pPr>
              <a:lnSpc>
                <a:spcPct val="100000"/>
              </a:lnSpc>
              <a:spcBef>
                <a:spcPts val="0"/>
              </a:spcBef>
              <a:defRPr sz="1600">
                <a:solidFill>
                  <a:schemeClr val="accent2"/>
                </a:solidFill>
                <a:latin typeface="+mj-lt"/>
              </a:defRPr>
            </a:lvl2pPr>
            <a:lvl3pPr marL="0" indent="0">
              <a:lnSpc>
                <a:spcPct val="100000"/>
              </a:lnSpc>
              <a:spcBef>
                <a:spcPts val="0"/>
              </a:spcBef>
              <a:buFontTx/>
              <a:buNone/>
              <a:defRPr sz="1600">
                <a:solidFill>
                  <a:schemeClr val="bg1"/>
                </a:solidFill>
              </a:defRPr>
            </a:lvl3pPr>
            <a:lvl4pPr>
              <a:defRPr>
                <a:solidFill>
                  <a:schemeClr val="tx1"/>
                </a:solidFill>
              </a:defRPr>
            </a:lvl4pPr>
          </a:lstStyle>
          <a:p>
            <a:pPr lvl="0"/>
            <a:r>
              <a:rPr lang="en-US"/>
              <a:t>Click to edit Master text styles</a:t>
            </a:r>
          </a:p>
        </p:txBody>
      </p:sp>
      <p:sp>
        <p:nvSpPr>
          <p:cNvPr id="9" name="TextBox 8">
            <a:extLst>
              <a:ext uri="{FF2B5EF4-FFF2-40B4-BE49-F238E27FC236}">
                <a16:creationId xmlns:a16="http://schemas.microsoft.com/office/drawing/2014/main" id="{ED516909-E1B2-444A-B3A8-7FCD52854FA2}"/>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solidFill>
              </a:rPr>
              <a:t>©2024 Visa. All rights reserved. Visa Confidential</a:t>
            </a:r>
          </a:p>
        </p:txBody>
      </p:sp>
      <p:sp>
        <p:nvSpPr>
          <p:cNvPr id="10" name="TextBox 9">
            <a:extLst>
              <a:ext uri="{FF2B5EF4-FFF2-40B4-BE49-F238E27FC236}">
                <a16:creationId xmlns:a16="http://schemas.microsoft.com/office/drawing/2014/main" id="{944AB5A1-60F2-4271-9FAC-E31461C114A1}"/>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12" name="Picture 11">
            <a:extLst>
              <a:ext uri="{FF2B5EF4-FFF2-40B4-BE49-F238E27FC236}">
                <a16:creationId xmlns:a16="http://schemas.microsoft.com/office/drawing/2014/main" id="{186E6A59-D2EF-466D-A88F-3B7C0E9FCDF9}"/>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Tree>
    <p:extLst>
      <p:ext uri="{BB962C8B-B14F-4D97-AF65-F5344CB8AC3E}">
        <p14:creationId xmlns:p14="http://schemas.microsoft.com/office/powerpoint/2010/main" val="264499629"/>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showMasterSp="0" preserve="1">
  <p:cSld name="Big Statement - Light Photo">
    <p:bg>
      <p:bgPr>
        <a:solidFill>
          <a:schemeClr val="bg1"/>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5D5392F0-E107-2B46-833B-63CDC4C64350}"/>
              </a:ext>
            </a:extLst>
          </p:cNvPr>
          <p:cNvSpPr>
            <a:spLocks noGrp="1"/>
          </p:cNvSpPr>
          <p:nvPr>
            <p:ph type="pic" sz="quarter" idx="11"/>
          </p:nvPr>
        </p:nvSpPr>
        <p:spPr>
          <a:xfrm>
            <a:off x="0" y="10886"/>
            <a:ext cx="12192000" cy="6858000"/>
          </a:xfrm>
          <a:noFill/>
        </p:spPr>
        <p:txBody>
          <a:bodyPr anchor="ctr"/>
          <a:lstStyle>
            <a:lvl1pPr algn="ctr">
              <a:defRPr>
                <a:solidFill>
                  <a:schemeClr val="bg2"/>
                </a:solidFill>
              </a:defRPr>
            </a:lvl1pPr>
          </a:lstStyle>
          <a:p>
            <a:r>
              <a:rPr lang="en-US"/>
              <a:t>Click icon to add picture</a:t>
            </a:r>
          </a:p>
        </p:txBody>
      </p:sp>
      <p:sp>
        <p:nvSpPr>
          <p:cNvPr id="7" name="Text Placeholder 2">
            <a:extLst>
              <a:ext uri="{FF2B5EF4-FFF2-40B4-BE49-F238E27FC236}">
                <a16:creationId xmlns:a16="http://schemas.microsoft.com/office/drawing/2014/main" id="{AE1D89F0-AB54-E544-B426-C59272FE43D7}"/>
              </a:ext>
            </a:extLst>
          </p:cNvPr>
          <p:cNvSpPr>
            <a:spLocks noGrp="1"/>
          </p:cNvSpPr>
          <p:nvPr>
            <p:ph type="body" sz="quarter" idx="10"/>
          </p:nvPr>
        </p:nvSpPr>
        <p:spPr>
          <a:xfrm>
            <a:off x="609600" y="1611252"/>
            <a:ext cx="5784219" cy="1817748"/>
          </a:xfrm>
        </p:spPr>
        <p:txBody>
          <a:bodyPr anchor="t">
            <a:normAutofit/>
          </a:bodyPr>
          <a:lstStyle>
            <a:lvl1pPr>
              <a:lnSpc>
                <a:spcPct val="100000"/>
              </a:lnSpc>
              <a:defRPr sz="2800">
                <a:solidFill>
                  <a:schemeClr val="tx1"/>
                </a:solidFill>
                <a:latin typeface="+mj-lt"/>
              </a:defRPr>
            </a:lvl1pPr>
            <a:lvl2pPr>
              <a:lnSpc>
                <a:spcPct val="100000"/>
              </a:lnSpc>
              <a:spcBef>
                <a:spcPts val="0"/>
              </a:spcBef>
              <a:defRPr sz="1600">
                <a:solidFill>
                  <a:schemeClr val="accent1"/>
                </a:solidFill>
                <a:latin typeface="+mj-lt"/>
              </a:defRPr>
            </a:lvl2pPr>
            <a:lvl3pPr marL="0" indent="0">
              <a:lnSpc>
                <a:spcPct val="100000"/>
              </a:lnSpc>
              <a:spcBef>
                <a:spcPts val="0"/>
              </a:spcBef>
              <a:buFontTx/>
              <a:buNone/>
              <a:defRPr sz="1600">
                <a:solidFill>
                  <a:schemeClr val="tx1"/>
                </a:solidFill>
              </a:defRPr>
            </a:lvl3pPr>
            <a:lvl4pPr>
              <a:defRPr>
                <a:solidFill>
                  <a:schemeClr val="tx1"/>
                </a:solidFill>
              </a:defRPr>
            </a:lvl4pPr>
          </a:lstStyle>
          <a:p>
            <a:pPr lvl="0"/>
            <a:r>
              <a:rPr lang="en-US"/>
              <a:t>Click to edit Master text styles</a:t>
            </a:r>
          </a:p>
        </p:txBody>
      </p:sp>
      <p:sp>
        <p:nvSpPr>
          <p:cNvPr id="10" name="TextBox 9">
            <a:extLst>
              <a:ext uri="{FF2B5EF4-FFF2-40B4-BE49-F238E27FC236}">
                <a16:creationId xmlns:a16="http://schemas.microsoft.com/office/drawing/2014/main" id="{C112A3CB-66FF-49A9-9F83-DC384BD34AB6}"/>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9" name="TextBox 8">
            <a:extLst>
              <a:ext uri="{FF2B5EF4-FFF2-40B4-BE49-F238E27FC236}">
                <a16:creationId xmlns:a16="http://schemas.microsoft.com/office/drawing/2014/main" id="{2171590D-A924-4EC3-8C0E-CF38A11B8CCB}"/>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pic>
        <p:nvPicPr>
          <p:cNvPr id="11" name="Picture 10" descr="Logo&#10;&#10;Description automatically generated">
            <a:extLst>
              <a:ext uri="{FF2B5EF4-FFF2-40B4-BE49-F238E27FC236}">
                <a16:creationId xmlns:a16="http://schemas.microsoft.com/office/drawing/2014/main" id="{01E167C1-AF1A-49C1-B2DA-711E50FCCAD1}"/>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Tree>
    <p:extLst>
      <p:ext uri="{BB962C8B-B14F-4D97-AF65-F5344CB8AC3E}">
        <p14:creationId xmlns:p14="http://schemas.microsoft.com/office/powerpoint/2010/main" val="428157585"/>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Agenda 2">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6B01A99-F0E4-4F6A-9814-CECDD9DC96F6}"/>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5538B7B0-D097-7C40-B18F-DF9854A1FDD6}"/>
              </a:ext>
            </a:extLst>
          </p:cNvPr>
          <p:cNvSpPr>
            <a:spLocks noGrp="1"/>
          </p:cNvSpPr>
          <p:nvPr>
            <p:ph type="body" sz="quarter" idx="10" hasCustomPrompt="1"/>
          </p:nvPr>
        </p:nvSpPr>
        <p:spPr>
          <a:xfrm>
            <a:off x="609601" y="1600200"/>
            <a:ext cx="8155179" cy="3714750"/>
          </a:xfrm>
        </p:spPr>
        <p:txBody>
          <a:bodyPr/>
          <a:lstStyle>
            <a:lvl1pPr marL="274320" indent="-274320">
              <a:lnSpc>
                <a:spcPct val="100000"/>
              </a:lnSpc>
              <a:spcBef>
                <a:spcPts val="1200"/>
              </a:spcBef>
              <a:buClr>
                <a:schemeClr val="accent1"/>
              </a:buClr>
              <a:buFont typeface="+mj-lt"/>
              <a:buAutoNum type="arabicPeriod"/>
              <a:defRPr sz="1800">
                <a:solidFill>
                  <a:schemeClr val="tx1"/>
                </a:solidFill>
                <a:latin typeface="+mn-lt"/>
              </a:defRPr>
            </a:lvl1pPr>
          </a:lstStyle>
          <a:p>
            <a:pPr lvl="0"/>
            <a:r>
              <a:rPr lang="en-US"/>
              <a:t>This is Visa Dialect Regular 18pt</a:t>
            </a:r>
          </a:p>
          <a:p>
            <a:pPr lvl="0"/>
            <a:r>
              <a:rPr lang="en-US"/>
              <a:t>Items are automatically numbered</a:t>
            </a:r>
          </a:p>
          <a:p>
            <a:pPr lvl="0"/>
            <a:r>
              <a:rPr lang="en-US"/>
              <a:t>If needed, use the Numbering button on the Home tab to turn off numbers.</a:t>
            </a:r>
          </a:p>
          <a:p>
            <a:pPr lvl="0"/>
            <a:endParaRPr lang="en-US"/>
          </a:p>
        </p:txBody>
      </p:sp>
      <p:sp>
        <p:nvSpPr>
          <p:cNvPr id="9" name="Title Placeholder 1">
            <a:extLst>
              <a:ext uri="{FF2B5EF4-FFF2-40B4-BE49-F238E27FC236}">
                <a16:creationId xmlns:a16="http://schemas.microsoft.com/office/drawing/2014/main" id="{B151B0AD-0CB2-A048-A80E-79B8AB9DC59D}"/>
              </a:ext>
            </a:extLst>
          </p:cNvPr>
          <p:cNvSpPr>
            <a:spLocks noGrp="1"/>
          </p:cNvSpPr>
          <p:nvPr>
            <p:ph type="title" hasCustomPrompt="1"/>
          </p:nvPr>
        </p:nvSpPr>
        <p:spPr>
          <a:xfrm>
            <a:off x="609600" y="471579"/>
            <a:ext cx="10972800" cy="369561"/>
          </a:xfrm>
          <a:prstGeom prst="rect">
            <a:avLst/>
          </a:prstGeom>
        </p:spPr>
        <p:txBody>
          <a:bodyPr vert="horz" lIns="0" tIns="0" rIns="0" bIns="91440" rtlCol="0" anchor="t" anchorCtr="0">
            <a:normAutofit/>
          </a:bodyPr>
          <a:lstStyle>
            <a:lvl1pPr>
              <a:defRPr sz="2000"/>
            </a:lvl1pPr>
          </a:lstStyle>
          <a:p>
            <a:r>
              <a:rPr lang="en-US"/>
              <a:t>Agenda</a:t>
            </a:r>
          </a:p>
        </p:txBody>
      </p:sp>
      <p:sp>
        <p:nvSpPr>
          <p:cNvPr id="10" name="TextBox 9">
            <a:extLst>
              <a:ext uri="{FF2B5EF4-FFF2-40B4-BE49-F238E27FC236}">
                <a16:creationId xmlns:a16="http://schemas.microsoft.com/office/drawing/2014/main" id="{C8D9AF42-CC7A-4B9F-B211-4FF9B1A9EA79}"/>
              </a:ext>
            </a:extLst>
          </p:cNvPr>
          <p:cNvSpPr txBox="1"/>
          <p:nvPr/>
        </p:nvSpPr>
        <p:spPr>
          <a:xfrm>
            <a:off x="11387579" y="6587710"/>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1745983145"/>
      </p:ext>
    </p:extLst>
  </p:cSld>
  <p:clrMapOvr>
    <a:masterClrMapping/>
  </p:clrMapOvr>
  <p:extLst>
    <p:ext uri="{DCECCB84-F9BA-43D5-87BE-67443E8EF086}">
      <p15:sldGuideLst xmlns:p15="http://schemas.microsoft.com/office/powerpoint/2012/main">
        <p15:guide id="11" orient="horz" pos="2160">
          <p15:clr>
            <a:srgbClr val="FBAE40"/>
          </p15:clr>
        </p15:guide>
        <p15:guide id="12" pos="384">
          <p15:clr>
            <a:srgbClr val="FBAE40"/>
          </p15:clr>
        </p15:guide>
        <p15:guide id="13" pos="7296">
          <p15:clr>
            <a:srgbClr val="FBAE40"/>
          </p15:clr>
        </p15:guide>
        <p15:guide id="20" orient="horz" pos="1008">
          <p15:clr>
            <a:srgbClr val="FBAE40"/>
          </p15:clr>
        </p15:guide>
        <p15:guide id="21" pos="5520">
          <p15:clr>
            <a:srgbClr val="FBAE40"/>
          </p15:clr>
        </p15:guide>
        <p15:guide id="22" pos="5736">
          <p15:clr>
            <a:srgbClr val="FBAE4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Big Statement - Icons">
    <p:bg>
      <p:bgPr>
        <a:solidFill>
          <a:schemeClr val="bg1"/>
        </a:solidFill>
        <a:effectLst/>
      </p:bgPr>
    </p:bg>
    <p:spTree>
      <p:nvGrpSpPr>
        <p:cNvPr id="1" name=""/>
        <p:cNvGrpSpPr/>
        <p:nvPr/>
      </p:nvGrpSpPr>
      <p:grpSpPr>
        <a:xfrm>
          <a:off x="0" y="0"/>
          <a:ext cx="0" cy="0"/>
          <a:chOff x="0" y="0"/>
          <a:chExt cx="0" cy="0"/>
        </a:xfrm>
      </p:grpSpPr>
      <p:sp>
        <p:nvSpPr>
          <p:cNvPr id="13" name="Text Placeholder 2">
            <a:extLst>
              <a:ext uri="{FF2B5EF4-FFF2-40B4-BE49-F238E27FC236}">
                <a16:creationId xmlns:a16="http://schemas.microsoft.com/office/drawing/2014/main" id="{AA4E5295-54E4-5142-89B4-6296C4B8CFB4}"/>
              </a:ext>
            </a:extLst>
          </p:cNvPr>
          <p:cNvSpPr>
            <a:spLocks noGrp="1"/>
          </p:cNvSpPr>
          <p:nvPr>
            <p:ph type="body" sz="quarter" idx="10"/>
          </p:nvPr>
        </p:nvSpPr>
        <p:spPr>
          <a:xfrm>
            <a:off x="1541356" y="2313432"/>
            <a:ext cx="9109288" cy="1640335"/>
          </a:xfrm>
        </p:spPr>
        <p:txBody>
          <a:bodyPr anchor="ctr" anchorCtr="0">
            <a:noAutofit/>
          </a:bodyPr>
          <a:lstStyle>
            <a:lvl1pPr algn="ctr">
              <a:lnSpc>
                <a:spcPct val="100000"/>
              </a:lnSpc>
              <a:spcBef>
                <a:spcPts val="0"/>
              </a:spcBef>
              <a:defRPr sz="5400" b="0" i="0">
                <a:solidFill>
                  <a:schemeClr val="tx1"/>
                </a:solidFill>
                <a:latin typeface="Visa Dialect Medium" pitchFamily="2" charset="77"/>
              </a:defRPr>
            </a:lvl1pPr>
            <a:lvl2pPr>
              <a:lnSpc>
                <a:spcPct val="100000"/>
              </a:lnSpc>
              <a:spcBef>
                <a:spcPts val="0"/>
              </a:spcBef>
              <a:defRPr sz="1600">
                <a:solidFill>
                  <a:schemeClr val="accent2"/>
                </a:solidFill>
                <a:latin typeface="+mj-lt"/>
              </a:defRPr>
            </a:lvl2pPr>
            <a:lvl3pPr marL="0" indent="0">
              <a:lnSpc>
                <a:spcPct val="100000"/>
              </a:lnSpc>
              <a:spcBef>
                <a:spcPts val="0"/>
              </a:spcBef>
              <a:buFontTx/>
              <a:buNone/>
              <a:defRPr sz="1600">
                <a:solidFill>
                  <a:schemeClr val="bg1"/>
                </a:solidFill>
              </a:defRPr>
            </a:lvl3pPr>
            <a:lvl4pPr>
              <a:defRPr>
                <a:solidFill>
                  <a:schemeClr val="tx1"/>
                </a:solidFill>
              </a:defRPr>
            </a:lvl4pPr>
          </a:lstStyle>
          <a:p>
            <a:pPr lvl="0"/>
            <a:r>
              <a:rPr lang="en-US"/>
              <a:t>Click to edit Master text styles</a:t>
            </a:r>
          </a:p>
        </p:txBody>
      </p:sp>
      <p:sp>
        <p:nvSpPr>
          <p:cNvPr id="9" name="Picture Placeholder 2">
            <a:extLst>
              <a:ext uri="{FF2B5EF4-FFF2-40B4-BE49-F238E27FC236}">
                <a16:creationId xmlns:a16="http://schemas.microsoft.com/office/drawing/2014/main" id="{C38F4279-0F64-1745-A6B8-C2704BC5A301}"/>
              </a:ext>
            </a:extLst>
          </p:cNvPr>
          <p:cNvSpPr>
            <a:spLocks noGrp="1" noChangeAspect="1"/>
          </p:cNvSpPr>
          <p:nvPr>
            <p:ph type="pic" sz="quarter" idx="36" hasCustomPrompt="1"/>
          </p:nvPr>
        </p:nvSpPr>
        <p:spPr>
          <a:xfrm>
            <a:off x="-830952" y="457200"/>
            <a:ext cx="2286000" cy="2286000"/>
          </a:xfrm>
          <a:noFill/>
        </p:spPr>
        <p:txBody>
          <a:bodyPr anchor="ctr" anchorCtr="0"/>
          <a:lstStyle>
            <a:lvl1pPr algn="ctr">
              <a:lnSpc>
                <a:spcPct val="100000"/>
              </a:lnSpc>
              <a:defRPr>
                <a:solidFill>
                  <a:schemeClr val="bg1"/>
                </a:solidFill>
                <a:latin typeface="+mn-lt"/>
              </a:defRPr>
            </a:lvl1pPr>
          </a:lstStyle>
          <a:p>
            <a:r>
              <a:rPr lang="en-US"/>
              <a:t>Icon</a:t>
            </a:r>
          </a:p>
        </p:txBody>
      </p:sp>
      <p:sp>
        <p:nvSpPr>
          <p:cNvPr id="14" name="Picture Placeholder 2">
            <a:extLst>
              <a:ext uri="{FF2B5EF4-FFF2-40B4-BE49-F238E27FC236}">
                <a16:creationId xmlns:a16="http://schemas.microsoft.com/office/drawing/2014/main" id="{63AACBE6-E182-6345-AFB0-E51AFD9846EE}"/>
              </a:ext>
            </a:extLst>
          </p:cNvPr>
          <p:cNvSpPr>
            <a:spLocks noGrp="1" noChangeAspect="1"/>
          </p:cNvSpPr>
          <p:nvPr>
            <p:ph type="pic" sz="quarter" idx="37" hasCustomPrompt="1"/>
          </p:nvPr>
        </p:nvSpPr>
        <p:spPr>
          <a:xfrm>
            <a:off x="10741427" y="3920825"/>
            <a:ext cx="2286000" cy="2286000"/>
          </a:xfrm>
          <a:noFill/>
        </p:spPr>
        <p:txBody>
          <a:bodyPr anchor="ctr" anchorCtr="0"/>
          <a:lstStyle>
            <a:lvl1pPr algn="ctr">
              <a:lnSpc>
                <a:spcPct val="100000"/>
              </a:lnSpc>
              <a:defRPr>
                <a:solidFill>
                  <a:schemeClr val="bg1"/>
                </a:solidFill>
                <a:latin typeface="+mn-lt"/>
              </a:defRPr>
            </a:lvl1pPr>
          </a:lstStyle>
          <a:p>
            <a:r>
              <a:rPr lang="en-US"/>
              <a:t>Icon</a:t>
            </a:r>
          </a:p>
        </p:txBody>
      </p:sp>
      <p:sp>
        <p:nvSpPr>
          <p:cNvPr id="11" name="TextBox 10">
            <a:extLst>
              <a:ext uri="{FF2B5EF4-FFF2-40B4-BE49-F238E27FC236}">
                <a16:creationId xmlns:a16="http://schemas.microsoft.com/office/drawing/2014/main" id="{F1B2706E-392F-4651-A72C-C804CD1AD8BE}"/>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8" name="TextBox 7">
            <a:extLst>
              <a:ext uri="{FF2B5EF4-FFF2-40B4-BE49-F238E27FC236}">
                <a16:creationId xmlns:a16="http://schemas.microsoft.com/office/drawing/2014/main" id="{2F0567C7-587B-4D80-9DC9-AE3BEC155FEE}"/>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704788778"/>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10" orient="horz" pos="1008">
          <p15:clr>
            <a:srgbClr val="FBAE40"/>
          </p15:clr>
        </p15:guide>
        <p15:guide id="12" orient="horz" pos="1584">
          <p15:clr>
            <a:srgbClr val="FBAE4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showMasterSp="0" preserve="1">
  <p:cSld name="3_Quote - Photo - Light">
    <p:bg>
      <p:bgPr>
        <a:solidFill>
          <a:schemeClr val="bg1"/>
        </a:solidFill>
        <a:effectLst/>
      </p:bgPr>
    </p:bg>
    <p:spTree>
      <p:nvGrpSpPr>
        <p:cNvPr id="1" name=""/>
        <p:cNvGrpSpPr/>
        <p:nvPr/>
      </p:nvGrpSpPr>
      <p:grpSpPr>
        <a:xfrm>
          <a:off x="0" y="0"/>
          <a:ext cx="0" cy="0"/>
          <a:chOff x="0" y="0"/>
          <a:chExt cx="0" cy="0"/>
        </a:xfrm>
      </p:grpSpPr>
      <p:sp>
        <p:nvSpPr>
          <p:cNvPr id="5" name="Text Placeholder 2">
            <a:extLst>
              <a:ext uri="{FF2B5EF4-FFF2-40B4-BE49-F238E27FC236}">
                <a16:creationId xmlns:a16="http://schemas.microsoft.com/office/drawing/2014/main" id="{1F536B2A-9621-8D43-9647-6BD326BB0E68}"/>
              </a:ext>
            </a:extLst>
          </p:cNvPr>
          <p:cNvSpPr>
            <a:spLocks noGrp="1"/>
          </p:cNvSpPr>
          <p:nvPr>
            <p:ph type="body" sz="quarter" idx="10"/>
          </p:nvPr>
        </p:nvSpPr>
        <p:spPr>
          <a:xfrm>
            <a:off x="1541356" y="2313432"/>
            <a:ext cx="9109288" cy="1640335"/>
          </a:xfrm>
        </p:spPr>
        <p:txBody>
          <a:bodyPr anchor="ctr" anchorCtr="0">
            <a:noAutofit/>
          </a:bodyPr>
          <a:lstStyle>
            <a:lvl1pPr algn="ctr">
              <a:lnSpc>
                <a:spcPct val="100000"/>
              </a:lnSpc>
              <a:spcBef>
                <a:spcPts val="0"/>
              </a:spcBef>
              <a:defRPr sz="5400" b="0" i="0">
                <a:solidFill>
                  <a:schemeClr val="tx1"/>
                </a:solidFill>
                <a:latin typeface="Visa Dialect Medium" pitchFamily="2" charset="77"/>
              </a:defRPr>
            </a:lvl1pPr>
            <a:lvl2pPr>
              <a:lnSpc>
                <a:spcPct val="100000"/>
              </a:lnSpc>
              <a:spcBef>
                <a:spcPts val="0"/>
              </a:spcBef>
              <a:defRPr sz="1600">
                <a:solidFill>
                  <a:schemeClr val="accent2"/>
                </a:solidFill>
                <a:latin typeface="+mj-lt"/>
              </a:defRPr>
            </a:lvl2pPr>
            <a:lvl3pPr marL="0" indent="0">
              <a:lnSpc>
                <a:spcPct val="100000"/>
              </a:lnSpc>
              <a:spcBef>
                <a:spcPts val="0"/>
              </a:spcBef>
              <a:buFontTx/>
              <a:buNone/>
              <a:defRPr sz="1600">
                <a:solidFill>
                  <a:schemeClr val="bg1"/>
                </a:solidFill>
              </a:defRPr>
            </a:lvl3pPr>
            <a:lvl4pPr>
              <a:defRPr>
                <a:solidFill>
                  <a:schemeClr val="tx1"/>
                </a:solidFill>
              </a:defRPr>
            </a:lvl4pPr>
          </a:lstStyle>
          <a:p>
            <a:pPr lvl="0"/>
            <a:r>
              <a:rPr lang="en-US"/>
              <a:t>Click to edit Master text styles</a:t>
            </a:r>
          </a:p>
        </p:txBody>
      </p:sp>
      <p:sp>
        <p:nvSpPr>
          <p:cNvPr id="8" name="TextBox 7">
            <a:extLst>
              <a:ext uri="{FF2B5EF4-FFF2-40B4-BE49-F238E27FC236}">
                <a16:creationId xmlns:a16="http://schemas.microsoft.com/office/drawing/2014/main" id="{69F7283E-B18E-4891-9644-6A173F99F930}"/>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6" name="TextBox 5">
            <a:extLst>
              <a:ext uri="{FF2B5EF4-FFF2-40B4-BE49-F238E27FC236}">
                <a16:creationId xmlns:a16="http://schemas.microsoft.com/office/drawing/2014/main" id="{ADB3F41F-14AC-40D6-B66D-AAEADBE84964}"/>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pic>
        <p:nvPicPr>
          <p:cNvPr id="9" name="Picture 8" descr="Logo&#10;&#10;Description automatically generated">
            <a:extLst>
              <a:ext uri="{FF2B5EF4-FFF2-40B4-BE49-F238E27FC236}">
                <a16:creationId xmlns:a16="http://schemas.microsoft.com/office/drawing/2014/main" id="{D6FC2312-8932-4742-9352-D9582897CC1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Tree>
    <p:extLst>
      <p:ext uri="{BB962C8B-B14F-4D97-AF65-F5344CB8AC3E}">
        <p14:creationId xmlns:p14="http://schemas.microsoft.com/office/powerpoint/2010/main" val="2280262095"/>
      </p:ext>
    </p:extLst>
  </p:cSld>
  <p:clrMapOvr>
    <a:masterClrMapping/>
  </p:clrMapOvr>
  <p:hf sldNum="0" hdr="0" dt="0"/>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Big Statement - Photo">
    <p:bg>
      <p:bgPr>
        <a:solidFill>
          <a:schemeClr val="tx1"/>
        </a:solidFill>
        <a:effectLst/>
      </p:bgPr>
    </p:bg>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48D7751A-3D2C-4958-8F3D-7FD3A46C3485}"/>
              </a:ext>
            </a:extLst>
          </p:cNvPr>
          <p:cNvGraphicFramePr>
            <a:graphicFrameLocks noChangeAspect="1"/>
          </p:cNvGraphicFramePr>
          <p:nvPr>
            <p:custDataLst>
              <p:tags r:id="rId1"/>
            </p:custDataLst>
            <p:extLst>
              <p:ext uri="{D42A27DB-BD31-4B8C-83A1-F6EECF244321}">
                <p14:modId xmlns:p14="http://schemas.microsoft.com/office/powerpoint/2010/main" val="117933602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82" imgH="378" progId="TCLayout.ActiveDocument.1">
                  <p:embed/>
                </p:oleObj>
              </mc:Choice>
              <mc:Fallback>
                <p:oleObj name="think-cell Slide" r:id="rId3" imgW="382" imgH="378" progId="TCLayout.ActiveDocument.1">
                  <p:embed/>
                  <p:pic>
                    <p:nvPicPr>
                      <p:cNvPr id="2" name="Object 1" hidden="1">
                        <a:extLst>
                          <a:ext uri="{FF2B5EF4-FFF2-40B4-BE49-F238E27FC236}">
                            <a16:creationId xmlns:a16="http://schemas.microsoft.com/office/drawing/2014/main" id="{48D7751A-3D2C-4958-8F3D-7FD3A46C3485}"/>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1" name="Rectangle 10">
            <a:extLst>
              <a:ext uri="{FF2B5EF4-FFF2-40B4-BE49-F238E27FC236}">
                <a16:creationId xmlns:a16="http://schemas.microsoft.com/office/drawing/2014/main" id="{C2B55CED-442B-411B-B70F-3E692974BDCB}"/>
              </a:ext>
            </a:extLst>
          </p:cNvPr>
          <p:cNvSpPr/>
          <p:nvPr/>
        </p:nvSpPr>
        <p:spPr>
          <a:xfrm>
            <a:off x="534954" y="6210300"/>
            <a:ext cx="627274" cy="27093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Picture Placeholder 3">
            <a:extLst>
              <a:ext uri="{FF2B5EF4-FFF2-40B4-BE49-F238E27FC236}">
                <a16:creationId xmlns:a16="http://schemas.microsoft.com/office/drawing/2014/main" id="{31F88834-189A-D744-A397-4BD9B873E9A9}"/>
              </a:ext>
            </a:extLst>
          </p:cNvPr>
          <p:cNvSpPr>
            <a:spLocks noGrp="1"/>
          </p:cNvSpPr>
          <p:nvPr>
            <p:ph type="pic" sz="quarter" idx="11"/>
          </p:nvPr>
        </p:nvSpPr>
        <p:spPr>
          <a:xfrm>
            <a:off x="0" y="0"/>
            <a:ext cx="12192000" cy="6858000"/>
          </a:xfrm>
        </p:spPr>
        <p:txBody>
          <a:bodyPr anchor="ctr"/>
          <a:lstStyle>
            <a:lvl1pPr algn="ctr">
              <a:defRPr>
                <a:solidFill>
                  <a:schemeClr val="bg1"/>
                </a:solidFill>
              </a:defRPr>
            </a:lvl1pPr>
          </a:lstStyle>
          <a:p>
            <a:r>
              <a:rPr lang="en-US"/>
              <a:t>Click icon to add picture</a:t>
            </a:r>
          </a:p>
        </p:txBody>
      </p:sp>
      <p:sp>
        <p:nvSpPr>
          <p:cNvPr id="7" name="Text Placeholder 2">
            <a:extLst>
              <a:ext uri="{FF2B5EF4-FFF2-40B4-BE49-F238E27FC236}">
                <a16:creationId xmlns:a16="http://schemas.microsoft.com/office/drawing/2014/main" id="{EF768C6C-CF58-204D-9B49-15E274BCFBD0}"/>
              </a:ext>
            </a:extLst>
          </p:cNvPr>
          <p:cNvSpPr>
            <a:spLocks noGrp="1"/>
          </p:cNvSpPr>
          <p:nvPr>
            <p:ph type="body" sz="quarter" idx="10"/>
          </p:nvPr>
        </p:nvSpPr>
        <p:spPr>
          <a:xfrm>
            <a:off x="1545336" y="2313432"/>
            <a:ext cx="9109288" cy="1640335"/>
          </a:xfrm>
        </p:spPr>
        <p:txBody>
          <a:bodyPr anchor="ctr" anchorCtr="0">
            <a:noAutofit/>
          </a:bodyPr>
          <a:lstStyle>
            <a:lvl1pPr algn="ctr">
              <a:lnSpc>
                <a:spcPct val="100000"/>
              </a:lnSpc>
              <a:spcBef>
                <a:spcPts val="0"/>
              </a:spcBef>
              <a:defRPr sz="5400" b="0" i="0">
                <a:solidFill>
                  <a:schemeClr val="bg1"/>
                </a:solidFill>
                <a:latin typeface="Visa Dialect Medium" pitchFamily="2" charset="77"/>
              </a:defRPr>
            </a:lvl1pPr>
            <a:lvl2pPr>
              <a:lnSpc>
                <a:spcPct val="100000"/>
              </a:lnSpc>
              <a:spcBef>
                <a:spcPts val="0"/>
              </a:spcBef>
              <a:defRPr sz="1600">
                <a:solidFill>
                  <a:schemeClr val="accent2"/>
                </a:solidFill>
                <a:latin typeface="+mj-lt"/>
              </a:defRPr>
            </a:lvl2pPr>
            <a:lvl3pPr marL="0" indent="0">
              <a:lnSpc>
                <a:spcPct val="100000"/>
              </a:lnSpc>
              <a:spcBef>
                <a:spcPts val="0"/>
              </a:spcBef>
              <a:buFontTx/>
              <a:buNone/>
              <a:defRPr sz="1600">
                <a:solidFill>
                  <a:schemeClr val="bg1"/>
                </a:solidFill>
              </a:defRPr>
            </a:lvl3pPr>
            <a:lvl4pPr>
              <a:defRPr>
                <a:solidFill>
                  <a:schemeClr val="tx1"/>
                </a:solidFill>
              </a:defRPr>
            </a:lvl4pPr>
          </a:lstStyle>
          <a:p>
            <a:pPr lvl="0"/>
            <a:r>
              <a:rPr lang="en-US"/>
              <a:t>Click to edit Master text styles</a:t>
            </a:r>
          </a:p>
        </p:txBody>
      </p:sp>
      <p:sp>
        <p:nvSpPr>
          <p:cNvPr id="9" name="TextBox 8">
            <a:extLst>
              <a:ext uri="{FF2B5EF4-FFF2-40B4-BE49-F238E27FC236}">
                <a16:creationId xmlns:a16="http://schemas.microsoft.com/office/drawing/2014/main" id="{CC770A6F-4F30-4069-B2E6-125B0281942E}"/>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solidFill>
              </a:rPr>
              <a:t>©2024 Visa. All rights reserved. Visa Confidential</a:t>
            </a:r>
          </a:p>
        </p:txBody>
      </p:sp>
      <p:sp>
        <p:nvSpPr>
          <p:cNvPr id="6" name="TextBox 5">
            <a:extLst>
              <a:ext uri="{FF2B5EF4-FFF2-40B4-BE49-F238E27FC236}">
                <a16:creationId xmlns:a16="http://schemas.microsoft.com/office/drawing/2014/main" id="{68512FA1-C9F4-4FC5-8840-41326195738D}"/>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10" name="Picture 9">
            <a:extLst>
              <a:ext uri="{FF2B5EF4-FFF2-40B4-BE49-F238E27FC236}">
                <a16:creationId xmlns:a16="http://schemas.microsoft.com/office/drawing/2014/main" id="{02FD0776-1F23-4D62-9F8D-E0CA57957C98}"/>
              </a:ext>
            </a:extLst>
          </p:cNvPr>
          <p:cNvPicPr>
            <a:picLocks noChangeAspect="1"/>
          </p:cNvPicPr>
          <p:nvPr/>
        </p:nvPicPr>
        <p:blipFill>
          <a:blip r:embed="rId5"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Tree>
    <p:extLst>
      <p:ext uri="{BB962C8B-B14F-4D97-AF65-F5344CB8AC3E}">
        <p14:creationId xmlns:p14="http://schemas.microsoft.com/office/powerpoint/2010/main" val="982918800"/>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8_Agenda">
    <p:spTree>
      <p:nvGrpSpPr>
        <p:cNvPr id="1" name=""/>
        <p:cNvGrpSpPr/>
        <p:nvPr/>
      </p:nvGrpSpPr>
      <p:grpSpPr>
        <a:xfrm>
          <a:off x="0" y="0"/>
          <a:ext cx="0" cy="0"/>
          <a:chOff x="0" y="0"/>
          <a:chExt cx="0" cy="0"/>
        </a:xfrm>
      </p:grpSpPr>
      <p:sp>
        <p:nvSpPr>
          <p:cNvPr id="34" name="Text Placeholder 2">
            <a:extLst>
              <a:ext uri="{FF2B5EF4-FFF2-40B4-BE49-F238E27FC236}">
                <a16:creationId xmlns:a16="http://schemas.microsoft.com/office/drawing/2014/main" id="{C9001175-7075-1645-A2F8-5CFF254A790F}"/>
              </a:ext>
            </a:extLst>
          </p:cNvPr>
          <p:cNvSpPr>
            <a:spLocks noGrp="1"/>
          </p:cNvSpPr>
          <p:nvPr>
            <p:ph type="body" sz="quarter" idx="10" hasCustomPrompt="1"/>
          </p:nvPr>
        </p:nvSpPr>
        <p:spPr>
          <a:xfrm>
            <a:off x="609600" y="4098631"/>
            <a:ext cx="5486400" cy="255210"/>
          </a:xfrm>
          <a:prstGeom prst="rect">
            <a:avLst/>
          </a:prstGeom>
        </p:spPr>
        <p:txBody>
          <a:bodyPr/>
          <a:lstStyle>
            <a:lvl1pPr>
              <a:defRPr sz="1300">
                <a:solidFill>
                  <a:schemeClr val="accent1"/>
                </a:solidFill>
                <a:latin typeface="+mn-lt"/>
              </a:defRPr>
            </a:lvl1pPr>
            <a:lvl2pPr marL="457200" indent="0">
              <a:buNone/>
              <a:defRPr/>
            </a:lvl2pPr>
          </a:lstStyle>
          <a:p>
            <a:pPr lvl="0"/>
            <a:r>
              <a:rPr lang="en-US"/>
              <a:t>For more information, please contact:</a:t>
            </a:r>
          </a:p>
        </p:txBody>
      </p:sp>
      <p:sp>
        <p:nvSpPr>
          <p:cNvPr id="37" name="Text Placeholder 3">
            <a:extLst>
              <a:ext uri="{FF2B5EF4-FFF2-40B4-BE49-F238E27FC236}">
                <a16:creationId xmlns:a16="http://schemas.microsoft.com/office/drawing/2014/main" id="{07BDC76E-3EAD-FF42-A2C0-030580EC536D}"/>
              </a:ext>
            </a:extLst>
          </p:cNvPr>
          <p:cNvSpPr>
            <a:spLocks noGrp="1"/>
          </p:cNvSpPr>
          <p:nvPr>
            <p:ph type="body" sz="quarter" idx="33" hasCustomPrompt="1"/>
          </p:nvPr>
        </p:nvSpPr>
        <p:spPr>
          <a:xfrm>
            <a:off x="609600" y="4456611"/>
            <a:ext cx="5283200" cy="1172814"/>
          </a:xfrm>
        </p:spPr>
        <p:txBody>
          <a:bodyPr/>
          <a:lstStyle>
            <a:lvl1pPr>
              <a:lnSpc>
                <a:spcPct val="100000"/>
              </a:lnSpc>
              <a:spcBef>
                <a:spcPts val="0"/>
              </a:spcBef>
              <a:defRPr sz="1300">
                <a:solidFill>
                  <a:schemeClr val="tx1"/>
                </a:solidFill>
                <a:latin typeface="+mj-lt"/>
              </a:defRPr>
            </a:lvl1pPr>
            <a:lvl2pPr>
              <a:lnSpc>
                <a:spcPct val="100000"/>
              </a:lnSpc>
              <a:spcBef>
                <a:spcPts val="0"/>
              </a:spcBef>
              <a:defRPr sz="1300"/>
            </a:lvl2pPr>
            <a:lvl3pPr marL="0" indent="0">
              <a:lnSpc>
                <a:spcPct val="100000"/>
              </a:lnSpc>
              <a:spcBef>
                <a:spcPts val="0"/>
              </a:spcBef>
              <a:buNone/>
              <a:defRPr sz="1300"/>
            </a:lvl3pPr>
            <a:lvl4pPr>
              <a:lnSpc>
                <a:spcPct val="100000"/>
              </a:lnSpc>
              <a:spcBef>
                <a:spcPts val="500"/>
              </a:spcBef>
              <a:defRPr sz="1200"/>
            </a:lvl4pPr>
            <a:lvl5pPr>
              <a:lnSpc>
                <a:spcPts val="1600"/>
              </a:lnSpc>
              <a:defRPr sz="1200"/>
            </a:lvl5pPr>
          </a:lstStyle>
          <a:p>
            <a:pPr lvl="0"/>
            <a:r>
              <a:rPr lang="en-US"/>
              <a:t>[</a:t>
            </a:r>
            <a:r>
              <a:rPr lang="en-US" err="1"/>
              <a:t>Firstname</a:t>
            </a:r>
            <a:r>
              <a:rPr lang="en-US"/>
              <a:t> </a:t>
            </a:r>
            <a:r>
              <a:rPr lang="en-US" err="1"/>
              <a:t>Lastname</a:t>
            </a:r>
            <a:r>
              <a:rPr lang="en-US"/>
              <a:t>]</a:t>
            </a:r>
          </a:p>
          <a:p>
            <a:pPr lvl="0"/>
            <a:endParaRPr lang="en-US"/>
          </a:p>
          <a:p>
            <a:pPr lvl="1"/>
            <a:r>
              <a:rPr lang="en-US"/>
              <a:t>[Title]</a:t>
            </a:r>
          </a:p>
          <a:p>
            <a:pPr lvl="1"/>
            <a:r>
              <a:rPr lang="en-US"/>
              <a:t>[</a:t>
            </a:r>
            <a:r>
              <a:rPr lang="en-US" err="1"/>
              <a:t>email@visa.com</a:t>
            </a:r>
            <a:r>
              <a:rPr lang="en-US"/>
              <a:t>]</a:t>
            </a:r>
          </a:p>
          <a:p>
            <a:pPr lvl="2"/>
            <a:endParaRPr lang="en-US"/>
          </a:p>
        </p:txBody>
      </p:sp>
      <p:cxnSp>
        <p:nvCxnSpPr>
          <p:cNvPr id="46" name="Straight Connector 45">
            <a:extLst>
              <a:ext uri="{FF2B5EF4-FFF2-40B4-BE49-F238E27FC236}">
                <a16:creationId xmlns:a16="http://schemas.microsoft.com/office/drawing/2014/main" id="{131DD59B-560C-1E42-BC4F-D82BCCB9388E}"/>
              </a:ext>
            </a:extLst>
          </p:cNvPr>
          <p:cNvCxnSpPr>
            <a:cxnSpLocks/>
          </p:cNvCxnSpPr>
          <p:nvPr/>
        </p:nvCxnSpPr>
        <p:spPr>
          <a:xfrm>
            <a:off x="609600" y="4369549"/>
            <a:ext cx="52832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50" name="Text Placeholder 3">
            <a:extLst>
              <a:ext uri="{FF2B5EF4-FFF2-40B4-BE49-F238E27FC236}">
                <a16:creationId xmlns:a16="http://schemas.microsoft.com/office/drawing/2014/main" id="{038108E8-A91B-544B-AE58-E579F97F32F2}"/>
              </a:ext>
            </a:extLst>
          </p:cNvPr>
          <p:cNvSpPr>
            <a:spLocks noGrp="1"/>
          </p:cNvSpPr>
          <p:nvPr>
            <p:ph type="body" sz="quarter" idx="34" hasCustomPrompt="1"/>
          </p:nvPr>
        </p:nvSpPr>
        <p:spPr>
          <a:xfrm>
            <a:off x="6260494" y="4456611"/>
            <a:ext cx="5321905" cy="1172814"/>
          </a:xfrm>
        </p:spPr>
        <p:txBody>
          <a:bodyPr/>
          <a:lstStyle>
            <a:lvl1pPr>
              <a:lnSpc>
                <a:spcPct val="100000"/>
              </a:lnSpc>
              <a:spcBef>
                <a:spcPts val="0"/>
              </a:spcBef>
              <a:defRPr sz="1300">
                <a:solidFill>
                  <a:schemeClr val="tx1"/>
                </a:solidFill>
                <a:latin typeface="+mj-lt"/>
              </a:defRPr>
            </a:lvl1pPr>
            <a:lvl2pPr>
              <a:lnSpc>
                <a:spcPct val="100000"/>
              </a:lnSpc>
              <a:spcBef>
                <a:spcPts val="0"/>
              </a:spcBef>
              <a:defRPr sz="1300"/>
            </a:lvl2pPr>
            <a:lvl3pPr marL="0" indent="0">
              <a:lnSpc>
                <a:spcPct val="100000"/>
              </a:lnSpc>
              <a:spcBef>
                <a:spcPts val="0"/>
              </a:spcBef>
              <a:buNone/>
              <a:defRPr sz="1300"/>
            </a:lvl3pPr>
            <a:lvl4pPr>
              <a:lnSpc>
                <a:spcPct val="100000"/>
              </a:lnSpc>
              <a:spcBef>
                <a:spcPts val="500"/>
              </a:spcBef>
              <a:defRPr sz="1200"/>
            </a:lvl4pPr>
            <a:lvl5pPr>
              <a:lnSpc>
                <a:spcPts val="1600"/>
              </a:lnSpc>
              <a:defRPr sz="1200"/>
            </a:lvl5pPr>
          </a:lstStyle>
          <a:p>
            <a:pPr lvl="0"/>
            <a:r>
              <a:rPr lang="en-US"/>
              <a:t>[</a:t>
            </a:r>
            <a:r>
              <a:rPr lang="en-US" err="1"/>
              <a:t>Firstname</a:t>
            </a:r>
            <a:r>
              <a:rPr lang="en-US"/>
              <a:t> </a:t>
            </a:r>
            <a:r>
              <a:rPr lang="en-US" err="1"/>
              <a:t>Lastname</a:t>
            </a:r>
            <a:r>
              <a:rPr lang="en-US"/>
              <a:t>]</a:t>
            </a:r>
          </a:p>
          <a:p>
            <a:pPr lvl="0"/>
            <a:endParaRPr lang="en-US"/>
          </a:p>
          <a:p>
            <a:pPr lvl="1"/>
            <a:r>
              <a:rPr lang="en-US"/>
              <a:t>[Title]</a:t>
            </a:r>
          </a:p>
          <a:p>
            <a:pPr lvl="1"/>
            <a:r>
              <a:rPr lang="en-US"/>
              <a:t>[</a:t>
            </a:r>
            <a:r>
              <a:rPr lang="en-US" err="1"/>
              <a:t>email@visa.com</a:t>
            </a:r>
            <a:r>
              <a:rPr lang="en-US"/>
              <a:t>]</a:t>
            </a:r>
          </a:p>
          <a:p>
            <a:pPr lvl="2"/>
            <a:endParaRPr lang="en-US"/>
          </a:p>
        </p:txBody>
      </p:sp>
      <p:cxnSp>
        <p:nvCxnSpPr>
          <p:cNvPr id="51" name="Straight Connector 50">
            <a:extLst>
              <a:ext uri="{FF2B5EF4-FFF2-40B4-BE49-F238E27FC236}">
                <a16:creationId xmlns:a16="http://schemas.microsoft.com/office/drawing/2014/main" id="{892F71DB-5BDC-4740-BCA4-437EB0A68AB1}"/>
              </a:ext>
            </a:extLst>
          </p:cNvPr>
          <p:cNvCxnSpPr>
            <a:cxnSpLocks/>
          </p:cNvCxnSpPr>
          <p:nvPr/>
        </p:nvCxnSpPr>
        <p:spPr>
          <a:xfrm>
            <a:off x="6260496" y="4369549"/>
            <a:ext cx="5321905"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15" name="Title Placeholder 1">
            <a:extLst>
              <a:ext uri="{FF2B5EF4-FFF2-40B4-BE49-F238E27FC236}">
                <a16:creationId xmlns:a16="http://schemas.microsoft.com/office/drawing/2014/main" id="{8DC9CEBF-A997-3847-A730-F505EFD8210D}"/>
              </a:ext>
            </a:extLst>
          </p:cNvPr>
          <p:cNvSpPr txBox="1">
            <a:spLocks/>
          </p:cNvSpPr>
          <p:nvPr/>
        </p:nvSpPr>
        <p:spPr>
          <a:xfrm>
            <a:off x="609600" y="2335492"/>
            <a:ext cx="10972800" cy="1318883"/>
          </a:xfrm>
          <a:prstGeom prst="rect">
            <a:avLst/>
          </a:prstGeom>
        </p:spPr>
        <p:txBody>
          <a:bodyPr vert="horz" lIns="0" tIns="0" rIns="0" bIns="91440" rtlCol="0" anchor="t" anchorCtr="0">
            <a:noAutofit/>
          </a:bodyPr>
          <a:lstStyle>
            <a:lvl1pPr algn="l" defTabSz="914400" rtl="0" eaLnBrk="1" latinLnBrk="0" hangingPunct="1">
              <a:lnSpc>
                <a:spcPct val="90000"/>
              </a:lnSpc>
              <a:spcBef>
                <a:spcPct val="0"/>
              </a:spcBef>
              <a:buNone/>
              <a:defRPr sz="6000" kern="1200">
                <a:solidFill>
                  <a:schemeClr val="accent1"/>
                </a:solidFill>
                <a:latin typeface="Visa Dialect Medium" pitchFamily="2" charset="0"/>
                <a:ea typeface="+mj-ea"/>
                <a:cs typeface="+mj-cs"/>
              </a:defRPr>
            </a:lvl1pPr>
          </a:lstStyle>
          <a:p>
            <a:r>
              <a:rPr lang="en-US" sz="8000" spc="-150"/>
              <a:t>Thank you</a:t>
            </a:r>
          </a:p>
        </p:txBody>
      </p:sp>
      <p:pic>
        <p:nvPicPr>
          <p:cNvPr id="11" name="Picture 10">
            <a:extLst>
              <a:ext uri="{FF2B5EF4-FFF2-40B4-BE49-F238E27FC236}">
                <a16:creationId xmlns:a16="http://schemas.microsoft.com/office/drawing/2014/main" id="{A93703EF-3215-7C4F-9099-263CB5440395}"/>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a:xfrm>
            <a:off x="539526" y="385590"/>
            <a:ext cx="836212" cy="270932"/>
          </a:xfrm>
          <a:prstGeom prst="rect">
            <a:avLst/>
          </a:prstGeom>
        </p:spPr>
      </p:pic>
      <p:pic>
        <p:nvPicPr>
          <p:cNvPr id="13" name="Picture 12" descr="Background pattern, rectangle&#10;&#10;Description automatically generated">
            <a:extLst>
              <a:ext uri="{FF2B5EF4-FFF2-40B4-BE49-F238E27FC236}">
                <a16:creationId xmlns:a16="http://schemas.microsoft.com/office/drawing/2014/main" id="{1158DE16-2738-D94E-92CB-790882C8E9E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09600" y="6209707"/>
            <a:ext cx="400139" cy="267293"/>
          </a:xfrm>
          <a:prstGeom prst="rect">
            <a:avLst/>
          </a:prstGeom>
        </p:spPr>
      </p:pic>
      <p:sp>
        <p:nvSpPr>
          <p:cNvPr id="14" name="TextBox 13">
            <a:extLst>
              <a:ext uri="{FF2B5EF4-FFF2-40B4-BE49-F238E27FC236}">
                <a16:creationId xmlns:a16="http://schemas.microsoft.com/office/drawing/2014/main" id="{A72438FC-1EF6-4544-9CC6-2A755FA71C2E}"/>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2" name="TextBox 11">
            <a:extLst>
              <a:ext uri="{FF2B5EF4-FFF2-40B4-BE49-F238E27FC236}">
                <a16:creationId xmlns:a16="http://schemas.microsoft.com/office/drawing/2014/main" id="{D9F5E8F3-335C-4384-B1FF-B8461A4CD164}"/>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6" name="Rectangle 15">
            <a:extLst>
              <a:ext uri="{FF2B5EF4-FFF2-40B4-BE49-F238E27FC236}">
                <a16:creationId xmlns:a16="http://schemas.microsoft.com/office/drawing/2014/main" id="{E76B1A94-9885-4083-B250-B2F8FCFE31F0}"/>
              </a:ext>
            </a:extLst>
          </p:cNvPr>
          <p:cNvSpPr/>
          <p:nvPr/>
        </p:nvSpPr>
        <p:spPr>
          <a:xfrm>
            <a:off x="534954" y="6210300"/>
            <a:ext cx="627274" cy="27093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58830902"/>
      </p:ext>
    </p:extLst>
  </p:cSld>
  <p:clrMapOvr>
    <a:masterClrMapping/>
  </p:clrMapOvr>
  <p:extLst>
    <p:ext uri="{DCECCB84-F9BA-43D5-87BE-67443E8EF086}">
      <p15:sldGuideLst xmlns:p15="http://schemas.microsoft.com/office/powerpoint/2012/main">
        <p15:guide id="11" orient="horz" pos="2160">
          <p15:clr>
            <a:srgbClr val="FBAE40"/>
          </p15:clr>
        </p15:guide>
        <p15:guide id="12" pos="384">
          <p15:clr>
            <a:srgbClr val="FBAE40"/>
          </p15:clr>
        </p15:guide>
        <p15:guide id="13" pos="7296">
          <p15:clr>
            <a:srgbClr val="FBAE40"/>
          </p15:clr>
        </p15:guide>
        <p15:guide id="14" pos="1944">
          <p15:clr>
            <a:srgbClr val="FBAE40"/>
          </p15:clr>
        </p15:guide>
        <p15:guide id="15" pos="2176">
          <p15:clr>
            <a:srgbClr val="FBAE40"/>
          </p15:clr>
        </p15:guide>
        <p15:guide id="16" pos="3712">
          <p15:clr>
            <a:srgbClr val="FBAE40"/>
          </p15:clr>
        </p15:guide>
        <p15:guide id="17" pos="3936">
          <p15:clr>
            <a:srgbClr val="FBAE40"/>
          </p15:clr>
        </p15:guide>
        <p15:guide id="18" pos="5504">
          <p15:clr>
            <a:srgbClr val="FBAE40"/>
          </p15:clr>
        </p15:guide>
        <p15:guide id="19" pos="5728">
          <p15:clr>
            <a:srgbClr val="FBAE40"/>
          </p15:clr>
        </p15:guide>
        <p15:guide id="20" orient="horz" pos="1008">
          <p15:clr>
            <a:srgbClr val="FBAE40"/>
          </p15:clr>
        </p15:guide>
        <p15:guide id="21" orient="horz" pos="1560">
          <p15:clr>
            <a:srgbClr val="FBAE4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3_Quote - Blu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0C35452-CE92-4041-B1AB-4652EFF98AA8}"/>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534954" y="385590"/>
            <a:ext cx="836212" cy="270933"/>
          </a:xfrm>
          <a:prstGeom prst="rect">
            <a:avLst/>
          </a:prstGeom>
        </p:spPr>
      </p:pic>
      <p:sp>
        <p:nvSpPr>
          <p:cNvPr id="9" name="TextBox 8">
            <a:extLst>
              <a:ext uri="{FF2B5EF4-FFF2-40B4-BE49-F238E27FC236}">
                <a16:creationId xmlns:a16="http://schemas.microsoft.com/office/drawing/2014/main" id="{822A93CE-8ECC-45F5-AEF3-66B86A05880E}"/>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solidFill>
              </a:rPr>
              <a:t>©2024 Visa. All rights reserved. Visa Confidential</a:t>
            </a:r>
          </a:p>
        </p:txBody>
      </p:sp>
      <p:sp>
        <p:nvSpPr>
          <p:cNvPr id="6" name="TextBox 5">
            <a:extLst>
              <a:ext uri="{FF2B5EF4-FFF2-40B4-BE49-F238E27FC236}">
                <a16:creationId xmlns:a16="http://schemas.microsoft.com/office/drawing/2014/main" id="{F34ADE85-FE04-4C1D-A0E3-C416257E524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spTree>
    <p:extLst>
      <p:ext uri="{BB962C8B-B14F-4D97-AF65-F5344CB8AC3E}">
        <p14:creationId xmlns:p14="http://schemas.microsoft.com/office/powerpoint/2010/main" val="664248196"/>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4_Quote - Blu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DFA0D9A1-9E83-48FE-BA25-BF5B3FC52412}"/>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pic>
        <p:nvPicPr>
          <p:cNvPr id="8" name="Picture 7">
            <a:extLst>
              <a:ext uri="{FF2B5EF4-FFF2-40B4-BE49-F238E27FC236}">
                <a16:creationId xmlns:a16="http://schemas.microsoft.com/office/drawing/2014/main" id="{0AF825AC-87A8-4DE1-883F-A7D4E837D147}"/>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539526" y="385590"/>
            <a:ext cx="836212" cy="270932"/>
          </a:xfrm>
          <a:prstGeom prst="rect">
            <a:avLst/>
          </a:prstGeom>
        </p:spPr>
      </p:pic>
      <p:pic>
        <p:nvPicPr>
          <p:cNvPr id="9" name="Picture 8" descr="Background pattern, rectangle&#10;&#10;Description automatically generated">
            <a:extLst>
              <a:ext uri="{FF2B5EF4-FFF2-40B4-BE49-F238E27FC236}">
                <a16:creationId xmlns:a16="http://schemas.microsoft.com/office/drawing/2014/main" id="{4C178F04-8C13-4DD6-BAE5-DE0ED7BE4990}"/>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09600" y="6209707"/>
            <a:ext cx="400139" cy="267293"/>
          </a:xfrm>
          <a:prstGeom prst="rect">
            <a:avLst/>
          </a:prstGeom>
        </p:spPr>
      </p:pic>
      <p:sp>
        <p:nvSpPr>
          <p:cNvPr id="7" name="TextBox 6">
            <a:extLst>
              <a:ext uri="{FF2B5EF4-FFF2-40B4-BE49-F238E27FC236}">
                <a16:creationId xmlns:a16="http://schemas.microsoft.com/office/drawing/2014/main" id="{CA6CFD8C-17D1-4CF1-8DC5-0B8EBD70374F}"/>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6" name="Rectangle 5">
            <a:extLst>
              <a:ext uri="{FF2B5EF4-FFF2-40B4-BE49-F238E27FC236}">
                <a16:creationId xmlns:a16="http://schemas.microsoft.com/office/drawing/2014/main" id="{BED8F4C4-5704-49EA-A065-468B22A46110}"/>
              </a:ext>
            </a:extLst>
          </p:cNvPr>
          <p:cNvSpPr/>
          <p:nvPr/>
        </p:nvSpPr>
        <p:spPr>
          <a:xfrm>
            <a:off x="534954" y="6210300"/>
            <a:ext cx="627274" cy="27093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21676086"/>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Title and Subhead - Blue">
    <p:bg>
      <p:bgPr>
        <a:solidFill>
          <a:schemeClr val="accent1"/>
        </a:solidFill>
        <a:effectLst/>
      </p:bgPr>
    </p:bg>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Text Placeholder 2">
            <a:extLst>
              <a:ext uri="{FF2B5EF4-FFF2-40B4-BE49-F238E27FC236}">
                <a16:creationId xmlns:a16="http://schemas.microsoft.com/office/drawing/2014/main" id="{3AA401A3-5E31-1746-967D-DE8C07716436}"/>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tx2"/>
                </a:solidFill>
                <a:latin typeface="+mn-lt"/>
              </a:defRPr>
            </a:lvl1pPr>
          </a:lstStyle>
          <a:p>
            <a:pPr lvl="0"/>
            <a:r>
              <a:rPr lang="en-US"/>
              <a:t>Source placeholder</a:t>
            </a:r>
          </a:p>
        </p:txBody>
      </p:sp>
      <p:sp>
        <p:nvSpPr>
          <p:cNvPr id="15" name="Title Placeholder 1">
            <a:extLst>
              <a:ext uri="{FF2B5EF4-FFF2-40B4-BE49-F238E27FC236}">
                <a16:creationId xmlns:a16="http://schemas.microsoft.com/office/drawing/2014/main" id="{68FC6AED-2776-AC42-B536-8EFA0107CCFA}"/>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solidFill>
                  <a:schemeClr val="bg1"/>
                </a:solidFill>
              </a:defRPr>
            </a:lvl1pPr>
          </a:lstStyle>
          <a:p>
            <a:r>
              <a:rPr lang="en-US"/>
              <a:t>Click to edit Master title style</a:t>
            </a:r>
          </a:p>
        </p:txBody>
      </p:sp>
      <p:sp>
        <p:nvSpPr>
          <p:cNvPr id="16" name="Text Placeholder 2">
            <a:extLst>
              <a:ext uri="{FF2B5EF4-FFF2-40B4-BE49-F238E27FC236}">
                <a16:creationId xmlns:a16="http://schemas.microsoft.com/office/drawing/2014/main" id="{0802A091-537F-6749-A908-1B885DDB255E}"/>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bg1"/>
                </a:solidFill>
                <a:latin typeface="+mn-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716590A4-CB62-44C6-9982-CD5776E5E67C}"/>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solidFill>
              </a:rPr>
              <a:t>©2024 Visa. All rights reserved. Visa Confidential</a:t>
            </a:r>
          </a:p>
        </p:txBody>
      </p:sp>
      <p:sp>
        <p:nvSpPr>
          <p:cNvPr id="11" name="TextBox 10">
            <a:extLst>
              <a:ext uri="{FF2B5EF4-FFF2-40B4-BE49-F238E27FC236}">
                <a16:creationId xmlns:a16="http://schemas.microsoft.com/office/drawing/2014/main" id="{5956CE09-72E4-4F2E-BB26-6A8A49D6757F}"/>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9" name="Picture 8">
            <a:extLst>
              <a:ext uri="{FF2B5EF4-FFF2-40B4-BE49-F238E27FC236}">
                <a16:creationId xmlns:a16="http://schemas.microsoft.com/office/drawing/2014/main" id="{994C3246-B392-4150-9B5C-C1BCC3CEDEE7}"/>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Tree>
    <p:extLst>
      <p:ext uri="{BB962C8B-B14F-4D97-AF65-F5344CB8AC3E}">
        <p14:creationId xmlns:p14="http://schemas.microsoft.com/office/powerpoint/2010/main" val="3209902570"/>
      </p:ext>
    </p:extLst>
  </p:cSld>
  <p:clrMapOvr>
    <a:masterClrMapping/>
  </p:clrMapOvr>
  <p:hf sldNum="0" hdr="0" dt="0"/>
  <p:extLst>
    <p:ext uri="{DCECCB84-F9BA-43D5-87BE-67443E8EF086}">
      <p15:sldGuideLst xmlns:p15="http://schemas.microsoft.com/office/powerpoint/2012/main">
        <p15:guide id="4" orient="horz" pos="1008">
          <p15:clr>
            <a:srgbClr val="FBAE40"/>
          </p15:clr>
        </p15:guide>
        <p15:guide id="5" pos="384">
          <p15:clr>
            <a:srgbClr val="FBAE40"/>
          </p15:clr>
        </p15:guide>
        <p15:guide id="6" pos="7296">
          <p15:clr>
            <a:srgbClr val="FBAE4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cSld name="4_Title and Subhead">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34160D80-66DD-46E8-A1A8-3B4B3B81CAC2}"/>
              </a:ext>
            </a:extLst>
          </p:cNvPr>
          <p:cNvGraphicFramePr>
            <a:graphicFrameLocks noChangeAspect="1"/>
          </p:cNvGraphicFramePr>
          <p:nvPr>
            <p:custDataLst>
              <p:tags r:id="rId1"/>
            </p:custDataLst>
            <p:extLst>
              <p:ext uri="{D42A27DB-BD31-4B8C-83A1-F6EECF244321}">
                <p14:modId xmlns:p14="http://schemas.microsoft.com/office/powerpoint/2010/main" val="239345245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06" imgH="306" progId="TCLayout.ActiveDocument.1">
                  <p:embed/>
                </p:oleObj>
              </mc:Choice>
              <mc:Fallback>
                <p:oleObj name="think-cell Slide" r:id="rId4" imgW="306" imgH="306" progId="TCLayout.ActiveDocument.1">
                  <p:embed/>
                  <p:pic>
                    <p:nvPicPr>
                      <p:cNvPr id="3" name="Object 2" hidden="1">
                        <a:extLst>
                          <a:ext uri="{FF2B5EF4-FFF2-40B4-BE49-F238E27FC236}">
                            <a16:creationId xmlns:a16="http://schemas.microsoft.com/office/drawing/2014/main" id="{34160D80-66DD-46E8-A1A8-3B4B3B81CAC2}"/>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B04A35BE-3B8F-4F3E-B795-82BFC49D771A}"/>
              </a:ext>
            </a:extLst>
          </p:cNvPr>
          <p:cNvSpPr/>
          <p:nvPr>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2800" b="0" i="0" baseline="0" err="1">
              <a:latin typeface="Segoe UI" panose="020B0502040204020203" pitchFamily="34" charset="0"/>
              <a:ea typeface="+mj-ea"/>
              <a:cs typeface="Segoe UI" panose="020B0502040204020203" pitchFamily="34" charset="0"/>
              <a:sym typeface="Segoe UI" panose="020B0502040204020203" pitchFamily="34" charset="0"/>
            </a:endParaRPr>
          </a:p>
        </p:txBody>
      </p:sp>
      <p:sp>
        <p:nvSpPr>
          <p:cNvPr id="8" name="Subtitle 1">
            <a:extLst>
              <a:ext uri="{FF2B5EF4-FFF2-40B4-BE49-F238E27FC236}">
                <a16:creationId xmlns:a16="http://schemas.microsoft.com/office/drawing/2014/main" id="{0B54B57D-4A13-4469-9179-52A8E144AA49}"/>
              </a:ext>
            </a:extLst>
          </p:cNvPr>
          <p:cNvSpPr>
            <a:spLocks noGrp="1"/>
          </p:cNvSpPr>
          <p:nvPr>
            <p:ph type="body" idx="13"/>
          </p:nvPr>
        </p:nvSpPr>
        <p:spPr>
          <a:xfrm>
            <a:off x="443889" y="949568"/>
            <a:ext cx="10669590" cy="381000"/>
          </a:xfrm>
        </p:spPr>
        <p:txBody>
          <a:bodyPr anchor="t">
            <a:noAutofit/>
          </a:bodyPr>
          <a:lstStyle>
            <a:lvl1pPr marL="0" indent="0">
              <a:spcBef>
                <a:spcPts val="0"/>
              </a:spcBef>
              <a:buNone/>
              <a:defRPr sz="2000" b="0">
                <a:solidFill>
                  <a:schemeClr val="accent3"/>
                </a:solidFill>
              </a:defRPr>
            </a:lvl1pPr>
            <a:lvl2pPr marL="457200" indent="0">
              <a:spcBef>
                <a:spcPts val="0"/>
              </a:spcBef>
              <a:spcAft>
                <a:spcPts val="0"/>
              </a:spcAft>
              <a:buNone/>
              <a:defRPr sz="2000" b="0"/>
            </a:lvl2pPr>
            <a:lvl3pPr marL="914400" indent="0">
              <a:spcBef>
                <a:spcPts val="0"/>
              </a:spcBef>
              <a:spcAft>
                <a:spcPts val="0"/>
              </a:spcAft>
              <a:buNone/>
              <a:defRPr sz="2000" b="0"/>
            </a:lvl3pPr>
            <a:lvl4pPr marL="1371600" indent="0">
              <a:spcBef>
                <a:spcPts val="0"/>
              </a:spcBef>
              <a:spcAft>
                <a:spcPts val="0"/>
              </a:spcAft>
              <a:buNone/>
              <a:defRPr sz="2000" b="0"/>
            </a:lvl4pPr>
            <a:lvl5pPr marL="1828800" indent="0">
              <a:spcBef>
                <a:spcPts val="0"/>
              </a:spcBef>
              <a:buNone/>
              <a:defRPr sz="2000" b="0">
                <a:solidFill>
                  <a:srgbClr val="5D5D5D"/>
                </a:solidFill>
              </a:defRPr>
            </a:lvl5pPr>
            <a:lvl6pPr marL="2286000" indent="0">
              <a:lnSpc>
                <a:spcPct val="90000"/>
              </a:lnSpc>
              <a:buNone/>
              <a:defRPr sz="2000" b="0">
                <a:solidFill>
                  <a:schemeClr val="accent3"/>
                </a:solidFill>
              </a:defRPr>
            </a:lvl6pPr>
            <a:lvl7pPr marL="2743200" indent="0">
              <a:buNone/>
              <a:defRPr sz="2000" b="0">
                <a:solidFill>
                  <a:schemeClr val="accent3"/>
                </a:solidFill>
              </a:defRPr>
            </a:lvl7pPr>
            <a:lvl8pPr marL="3200400" indent="0">
              <a:buNone/>
              <a:defRPr sz="2000" b="0">
                <a:solidFill>
                  <a:schemeClr val="accent3"/>
                </a:solidFill>
              </a:defRPr>
            </a:lvl8pPr>
            <a:lvl9pPr marL="3657600" indent="0">
              <a:buNone/>
              <a:defRPr sz="2000" b="0">
                <a:solidFill>
                  <a:schemeClr val="accent3"/>
                </a:solidFill>
              </a:defRPr>
            </a:lvl9pPr>
          </a:lstStyle>
          <a:p>
            <a:pPr lvl="0"/>
            <a:r>
              <a:rPr lang="en-US"/>
              <a:t>Click to edit Master text styles</a:t>
            </a:r>
          </a:p>
        </p:txBody>
      </p:sp>
      <p:sp>
        <p:nvSpPr>
          <p:cNvPr id="9" name="Subtitle 1">
            <a:extLst>
              <a:ext uri="{FF2B5EF4-FFF2-40B4-BE49-F238E27FC236}">
                <a16:creationId xmlns:a16="http://schemas.microsoft.com/office/drawing/2014/main" id="{628D21B3-040C-4CBB-8CCC-7D82038B373F}"/>
              </a:ext>
            </a:extLst>
          </p:cNvPr>
          <p:cNvSpPr>
            <a:spLocks noGrp="1"/>
          </p:cNvSpPr>
          <p:nvPr>
            <p:ph type="body" idx="14" hasCustomPrompt="1"/>
          </p:nvPr>
        </p:nvSpPr>
        <p:spPr>
          <a:xfrm>
            <a:off x="734431" y="6407557"/>
            <a:ext cx="7207250" cy="96950"/>
          </a:xfrm>
        </p:spPr>
        <p:txBody>
          <a:bodyPr wrap="square" anchor="ctr">
            <a:spAutoFit/>
          </a:bodyPr>
          <a:lstStyle>
            <a:lvl1pPr marL="0" indent="0">
              <a:spcBef>
                <a:spcPts val="0"/>
              </a:spcBef>
              <a:buNone/>
              <a:defRPr sz="700" b="0">
                <a:solidFill>
                  <a:schemeClr val="bg2"/>
                </a:solidFill>
              </a:defRPr>
            </a:lvl1pPr>
            <a:lvl2pPr marL="457200" indent="0">
              <a:spcBef>
                <a:spcPts val="0"/>
              </a:spcBef>
              <a:spcAft>
                <a:spcPts val="0"/>
              </a:spcAft>
              <a:buNone/>
              <a:defRPr sz="2000" b="0"/>
            </a:lvl2pPr>
            <a:lvl3pPr marL="914400" indent="0">
              <a:spcBef>
                <a:spcPts val="0"/>
              </a:spcBef>
              <a:spcAft>
                <a:spcPts val="0"/>
              </a:spcAft>
              <a:buNone/>
              <a:defRPr sz="2000" b="0"/>
            </a:lvl3pPr>
            <a:lvl4pPr marL="1371600" indent="0">
              <a:spcBef>
                <a:spcPts val="0"/>
              </a:spcBef>
              <a:spcAft>
                <a:spcPts val="0"/>
              </a:spcAft>
              <a:buNone/>
              <a:defRPr sz="2000" b="0"/>
            </a:lvl4pPr>
            <a:lvl5pPr marL="1828800" indent="0">
              <a:spcBef>
                <a:spcPts val="0"/>
              </a:spcBef>
              <a:buNone/>
              <a:defRPr sz="2000" b="0">
                <a:solidFill>
                  <a:srgbClr val="5D5D5D"/>
                </a:solidFill>
              </a:defRPr>
            </a:lvl5pPr>
            <a:lvl6pPr marL="2286000" indent="0">
              <a:lnSpc>
                <a:spcPct val="90000"/>
              </a:lnSpc>
              <a:buNone/>
              <a:defRPr sz="2000" b="0">
                <a:solidFill>
                  <a:schemeClr val="accent3"/>
                </a:solidFill>
              </a:defRPr>
            </a:lvl6pPr>
            <a:lvl7pPr marL="2743200" indent="0">
              <a:buNone/>
              <a:defRPr sz="2000" b="0">
                <a:solidFill>
                  <a:schemeClr val="accent3"/>
                </a:solidFill>
              </a:defRPr>
            </a:lvl7pPr>
            <a:lvl8pPr marL="3200400" indent="0">
              <a:buNone/>
              <a:defRPr sz="2000" b="0">
                <a:solidFill>
                  <a:schemeClr val="accent3"/>
                </a:solidFill>
              </a:defRPr>
            </a:lvl8pPr>
            <a:lvl9pPr marL="3657600" indent="0">
              <a:buNone/>
              <a:defRPr sz="2000" b="0">
                <a:solidFill>
                  <a:schemeClr val="accent3"/>
                </a:solidFill>
              </a:defRPr>
            </a:lvl9pPr>
          </a:lstStyle>
          <a:p>
            <a:pPr lvl="0"/>
            <a:r>
              <a:rPr lang="en-US"/>
              <a:t>Source Placeholder</a:t>
            </a:r>
          </a:p>
        </p:txBody>
      </p:sp>
      <p:sp>
        <p:nvSpPr>
          <p:cNvPr id="4" name="Title 3">
            <a:extLst>
              <a:ext uri="{FF2B5EF4-FFF2-40B4-BE49-F238E27FC236}">
                <a16:creationId xmlns:a16="http://schemas.microsoft.com/office/drawing/2014/main" id="{F8A50C72-D301-4FC2-BC5E-4F3DA903A1F1}"/>
              </a:ext>
            </a:extLst>
          </p:cNvPr>
          <p:cNvSpPr>
            <a:spLocks noGrp="1"/>
          </p:cNvSpPr>
          <p:nvPr>
            <p:ph type="title"/>
          </p:nvPr>
        </p:nvSpPr>
        <p:spPr>
          <a:xfrm>
            <a:off x="443889" y="187570"/>
            <a:ext cx="10668002" cy="762000"/>
          </a:xfrm>
        </p:spPr>
        <p:txBody>
          <a:bodyPr/>
          <a:lstStyle>
            <a:lvl1pPr>
              <a:defRPr sz="2800"/>
            </a:lvl1pPr>
          </a:lstStyle>
          <a:p>
            <a:r>
              <a:rPr lang="en-US"/>
              <a:t>Click to edit Master title style</a:t>
            </a:r>
          </a:p>
        </p:txBody>
      </p:sp>
    </p:spTree>
    <p:extLst>
      <p:ext uri="{BB962C8B-B14F-4D97-AF65-F5344CB8AC3E}">
        <p14:creationId xmlns:p14="http://schemas.microsoft.com/office/powerpoint/2010/main" val="2609312020"/>
      </p:ext>
    </p:extLst>
  </p:cSld>
  <p:clrMapOvr>
    <a:masterClrMapping/>
  </p:clrMapOvr>
  <p:hf sldNum="0" hdr="0" dt="0"/>
</p:sldLayout>
</file>

<file path=ppt/slideLayouts/slideLayout138.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07C03D-C54D-40F9-AE6B-95171A26107E}"/>
              </a:ext>
            </a:extLst>
          </p:cNvPr>
          <p:cNvSpPr>
            <a:spLocks noGrp="1"/>
          </p:cNvSpPr>
          <p:nvPr>
            <p:ph type="title"/>
          </p:nvPr>
        </p:nvSpPr>
        <p:spPr/>
        <p:txBody>
          <a:bodyPr/>
          <a:lstStyle>
            <a:lvl1pPr>
              <a:defRPr sz="2400"/>
            </a:lvl1pPr>
          </a:lstStyle>
          <a:p>
            <a:r>
              <a:rPr lang="en-US"/>
              <a:t>Click to edit Master title style</a:t>
            </a:r>
          </a:p>
        </p:txBody>
      </p:sp>
      <p:sp>
        <p:nvSpPr>
          <p:cNvPr id="3" name="Date Placeholder 2">
            <a:extLst>
              <a:ext uri="{FF2B5EF4-FFF2-40B4-BE49-F238E27FC236}">
                <a16:creationId xmlns:a16="http://schemas.microsoft.com/office/drawing/2014/main" id="{BE4DB319-1DBD-4158-A53E-69B8D62FFAA5}"/>
              </a:ext>
            </a:extLst>
          </p:cNvPr>
          <p:cNvSpPr>
            <a:spLocks noGrp="1"/>
          </p:cNvSpPr>
          <p:nvPr>
            <p:ph type="dt" sz="half" idx="10"/>
          </p:nvPr>
        </p:nvSpPr>
        <p:spPr/>
        <p:txBody>
          <a:bodyPr/>
          <a:lstStyle/>
          <a:p>
            <a:fld id="{959F822C-F838-414C-BE88-4C36BDF8A5E0}" type="datetimeFigureOut">
              <a:rPr lang="en-US" smtClean="0"/>
              <a:t>8/7/24</a:t>
            </a:fld>
            <a:endParaRPr lang="en-US"/>
          </a:p>
        </p:txBody>
      </p:sp>
      <p:sp>
        <p:nvSpPr>
          <p:cNvPr id="4" name="Footer Placeholder 3">
            <a:extLst>
              <a:ext uri="{FF2B5EF4-FFF2-40B4-BE49-F238E27FC236}">
                <a16:creationId xmlns:a16="http://schemas.microsoft.com/office/drawing/2014/main" id="{C8DD8B8A-BE34-4A8E-84DB-6FB75CE4C74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2D4E8CF-5B8A-42F4-ADE9-A70238546734}"/>
              </a:ext>
            </a:extLst>
          </p:cNvPr>
          <p:cNvSpPr>
            <a:spLocks noGrp="1"/>
          </p:cNvSpPr>
          <p:nvPr>
            <p:ph type="sldNum" sz="quarter" idx="12"/>
          </p:nvPr>
        </p:nvSpPr>
        <p:spPr/>
        <p:txBody>
          <a:bodyPr/>
          <a:lstStyle/>
          <a:p>
            <a:fld id="{F4246F8F-FAA8-46C5-BC54-A96E0370B4C4}" type="slidenum">
              <a:rPr lang="en-US" smtClean="0"/>
              <a:t>‹#›</a:t>
            </a:fld>
            <a:endParaRPr lang="en-US"/>
          </a:p>
        </p:txBody>
      </p:sp>
    </p:spTree>
    <p:extLst>
      <p:ext uri="{BB962C8B-B14F-4D97-AF65-F5344CB8AC3E}">
        <p14:creationId xmlns:p14="http://schemas.microsoft.com/office/powerpoint/2010/main" val="2073729373"/>
      </p:ext>
    </p:extLst>
  </p:cSld>
  <p:clrMapOvr>
    <a:masterClrMapping/>
  </p:clrMapOvr>
  <p:hf sldNum="0" hdr="0" dt="0"/>
</p:sldLayout>
</file>

<file path=ppt/slideLayouts/slideLayout139.xml><?xml version="1.0" encoding="utf-8"?>
<p:sldLayout xmlns:a="http://schemas.openxmlformats.org/drawingml/2006/main" xmlns:r="http://schemas.openxmlformats.org/officeDocument/2006/relationships" xmlns:p="http://schemas.openxmlformats.org/presentationml/2006/main">
  <p:cSld name="1_Title, Subhead and Bullets">
    <p:spTree>
      <p:nvGrpSpPr>
        <p:cNvPr id="1" name=""/>
        <p:cNvGrpSpPr/>
        <p:nvPr/>
      </p:nvGrpSpPr>
      <p:grpSpPr>
        <a:xfrm>
          <a:off x="0" y="0"/>
          <a:ext cx="0" cy="0"/>
          <a:chOff x="0" y="0"/>
          <a:chExt cx="0" cy="0"/>
        </a:xfrm>
      </p:grpSpPr>
      <p:sp>
        <p:nvSpPr>
          <p:cNvPr id="3" name="Content Placeholder 1">
            <a:extLst>
              <a:ext uri="{FF2B5EF4-FFF2-40B4-BE49-F238E27FC236}">
                <a16:creationId xmlns:a16="http://schemas.microsoft.com/office/drawing/2014/main" id="{846BCC25-AC44-4BFA-A151-4070B551A088}"/>
              </a:ext>
            </a:extLst>
          </p:cNvPr>
          <p:cNvSpPr>
            <a:spLocks noGrp="1"/>
          </p:cNvSpPr>
          <p:nvPr>
            <p:ph idx="1"/>
          </p:nvPr>
        </p:nvSpPr>
        <p:spPr>
          <a:xfrm>
            <a:off x="443889" y="1524000"/>
            <a:ext cx="11293841" cy="4572000"/>
          </a:xfrm>
        </p:spPr>
        <p:txBody>
          <a:bodyPr wrap="square"/>
          <a:lstStyle>
            <a:lvl1pPr marL="227013" marR="0" indent="-227013" algn="l" defTabSz="914400" rtl="0" eaLnBrk="1" fontAlgn="auto" latinLnBrk="0" hangingPunct="1">
              <a:lnSpc>
                <a:spcPct val="100000"/>
              </a:lnSpc>
              <a:spcBef>
                <a:spcPts val="1600"/>
              </a:spcBef>
              <a:spcAft>
                <a:spcPts val="0"/>
              </a:spcAft>
              <a:buClrTx/>
              <a:buSzTx/>
              <a:buFont typeface="Arial" panose="020B0604020202020204" pitchFamily="34" charset="0"/>
              <a:buChar char="•"/>
              <a:tabLst/>
              <a:defRPr/>
            </a:lvl1pPr>
            <a:lvl2pPr marL="571500" marR="0" indent="-225425" algn="l" defTabSz="914400" rtl="0" eaLnBrk="1" fontAlgn="auto" latinLnBrk="0" hangingPunct="1">
              <a:lnSpc>
                <a:spcPct val="90000"/>
              </a:lnSpc>
              <a:spcBef>
                <a:spcPts val="800"/>
              </a:spcBef>
              <a:spcAft>
                <a:spcPts val="200"/>
              </a:spcAft>
              <a:buClr>
                <a:srgbClr val="5C5C5C"/>
              </a:buClr>
              <a:buSzTx/>
              <a:buFont typeface="Calibri" panose="020F0502020204030204" pitchFamily="34" charset="0"/>
              <a:buChar char="─"/>
              <a:tabLst/>
              <a:defRPr/>
            </a:lvl2pPr>
            <a:lvl3pPr marL="801688" marR="0" indent="-176213" algn="l" defTabSz="914400" rtl="0" eaLnBrk="1" fontAlgn="auto" latinLnBrk="0" hangingPunct="1">
              <a:lnSpc>
                <a:spcPct val="100000"/>
              </a:lnSpc>
              <a:spcBef>
                <a:spcPts val="200"/>
              </a:spcBef>
              <a:spcAft>
                <a:spcPts val="200"/>
              </a:spcAft>
              <a:buClr>
                <a:srgbClr val="5C5C5C"/>
              </a:buClr>
              <a:buSzTx/>
              <a:buFont typeface="Arial" panose="020B0604020202020204" pitchFamily="34" charset="0"/>
              <a:buChar char="•"/>
              <a:tabLst/>
              <a:defRPr lang="en-US" sz="1800" kern="1200" noProof="0" dirty="0" smtClean="0">
                <a:solidFill>
                  <a:schemeClr val="accent3"/>
                </a:solidFill>
                <a:latin typeface="+mn-lt"/>
                <a:ea typeface="+mn-ea"/>
                <a:cs typeface="+mn-cs"/>
              </a:defRPr>
            </a:lvl3pPr>
            <a:lvl4pPr marL="0" marR="0" indent="0" algn="l" defTabSz="914400" rtl="0" eaLnBrk="1" fontAlgn="auto" latinLnBrk="0" hangingPunct="1">
              <a:lnSpc>
                <a:spcPct val="100000"/>
              </a:lnSpc>
              <a:spcBef>
                <a:spcPts val="200"/>
              </a:spcBef>
              <a:spcAft>
                <a:spcPts val="200"/>
              </a:spcAft>
              <a:buClrTx/>
              <a:buSzTx/>
              <a:buFontTx/>
              <a:buNone/>
              <a:tabLst/>
              <a:defRPr/>
            </a:lvl4pPr>
          </a:lstStyle>
          <a:p>
            <a:pPr marL="227013" marR="0" lvl="0" indent="-227013" algn="l" defTabSz="914400" rtl="0" eaLnBrk="1" fontAlgn="auto" latinLnBrk="0" hangingPunct="1">
              <a:lnSpc>
                <a:spcPct val="100000"/>
              </a:lnSpc>
              <a:spcBef>
                <a:spcPts val="1600"/>
              </a:spcBef>
              <a:spcAft>
                <a:spcPts val="0"/>
              </a:spcAft>
              <a:buClrTx/>
              <a:buSzTx/>
              <a:buFont typeface="Arial" panose="020B0604020202020204" pitchFamily="34" charset="0"/>
              <a:buChar char="•"/>
              <a:tabLst/>
              <a:defRPr/>
            </a:pPr>
            <a:r>
              <a:rPr kumimoji="0" lang="en-US" sz="2200" b="0" i="0" u="none" strike="noStrike" kern="1200" cap="none" spc="0" normalizeH="0" baseline="0" noProof="0">
                <a:ln>
                  <a:noFill/>
                </a:ln>
                <a:solidFill>
                  <a:srgbClr val="5C5C5C"/>
                </a:solidFill>
                <a:effectLst/>
                <a:uLnTx/>
                <a:uFillTx/>
                <a:latin typeface="+mn-lt"/>
                <a:ea typeface="+mn-ea"/>
                <a:cs typeface="+mn-cs"/>
              </a:rPr>
              <a:t>Click to edit Master text styles</a:t>
            </a:r>
          </a:p>
          <a:p>
            <a:pPr marL="227013" marR="0" lvl="1" indent="-227013" algn="l" defTabSz="914400" rtl="0" eaLnBrk="1" fontAlgn="auto" latinLnBrk="0" hangingPunct="1">
              <a:lnSpc>
                <a:spcPct val="100000"/>
              </a:lnSpc>
              <a:spcBef>
                <a:spcPts val="1600"/>
              </a:spcBef>
              <a:spcAft>
                <a:spcPts val="0"/>
              </a:spcAft>
              <a:buClrTx/>
              <a:buSzTx/>
              <a:buFont typeface="Arial" panose="020B0604020202020204" pitchFamily="34" charset="0"/>
              <a:buChar char="•"/>
              <a:tabLst/>
              <a:defRPr/>
            </a:pPr>
            <a:r>
              <a:rPr kumimoji="0" lang="en-US" sz="2200" b="0" i="0" u="none" strike="noStrike" kern="1200" cap="none" spc="0" normalizeH="0" baseline="0" noProof="0">
                <a:ln>
                  <a:noFill/>
                </a:ln>
                <a:solidFill>
                  <a:srgbClr val="5C5C5C"/>
                </a:solidFill>
                <a:effectLst/>
                <a:uLnTx/>
                <a:uFillTx/>
                <a:latin typeface="+mn-lt"/>
                <a:ea typeface="+mn-ea"/>
                <a:cs typeface="+mn-cs"/>
              </a:rPr>
              <a:t>Second level</a:t>
            </a:r>
          </a:p>
          <a:p>
            <a:pPr marL="227013" marR="0" lvl="2" indent="-227013" algn="l" defTabSz="914400" rtl="0" eaLnBrk="1" fontAlgn="auto" latinLnBrk="0" hangingPunct="1">
              <a:lnSpc>
                <a:spcPct val="100000"/>
              </a:lnSpc>
              <a:spcBef>
                <a:spcPts val="1600"/>
              </a:spcBef>
              <a:spcAft>
                <a:spcPts val="0"/>
              </a:spcAft>
              <a:buClrTx/>
              <a:buSzTx/>
              <a:buFont typeface="Arial" panose="020B0604020202020204" pitchFamily="34" charset="0"/>
              <a:buChar char="•"/>
              <a:tabLst/>
              <a:defRPr/>
            </a:pPr>
            <a:r>
              <a:rPr kumimoji="0" lang="en-US" sz="2200" b="0" i="0" u="none" strike="noStrike" kern="1200" cap="none" spc="0" normalizeH="0" baseline="0" noProof="0">
                <a:ln>
                  <a:noFill/>
                </a:ln>
                <a:solidFill>
                  <a:srgbClr val="5C5C5C"/>
                </a:solidFill>
                <a:effectLst/>
                <a:uLnTx/>
                <a:uFillTx/>
                <a:latin typeface="+mn-lt"/>
                <a:ea typeface="+mn-ea"/>
                <a:cs typeface="+mn-cs"/>
              </a:rPr>
              <a:t>Third level</a:t>
            </a:r>
          </a:p>
          <a:p>
            <a:pPr marL="227013" marR="0" lvl="3" indent="-227013" algn="l" defTabSz="914400" rtl="0" eaLnBrk="1" fontAlgn="auto" latinLnBrk="0" hangingPunct="1">
              <a:lnSpc>
                <a:spcPct val="100000"/>
              </a:lnSpc>
              <a:spcBef>
                <a:spcPts val="1600"/>
              </a:spcBef>
              <a:spcAft>
                <a:spcPts val="0"/>
              </a:spcAft>
              <a:buClrTx/>
              <a:buSzTx/>
              <a:buFont typeface="Arial" panose="020B0604020202020204" pitchFamily="34" charset="0"/>
              <a:buChar char="•"/>
              <a:tabLst/>
              <a:defRPr/>
            </a:pPr>
            <a:r>
              <a:rPr kumimoji="0" lang="en-US" sz="2200" b="0" i="0" u="none" strike="noStrike" kern="1200" cap="none" spc="0" normalizeH="0" baseline="0" noProof="0">
                <a:ln>
                  <a:noFill/>
                </a:ln>
                <a:solidFill>
                  <a:srgbClr val="5C5C5C"/>
                </a:solidFill>
                <a:effectLst/>
                <a:uLnTx/>
                <a:uFillTx/>
                <a:latin typeface="+mn-lt"/>
                <a:ea typeface="+mn-ea"/>
                <a:cs typeface="+mn-cs"/>
              </a:rPr>
              <a:t>Fourth level</a:t>
            </a:r>
          </a:p>
        </p:txBody>
      </p:sp>
      <p:sp>
        <p:nvSpPr>
          <p:cNvPr id="6" name="Subtitle 1">
            <a:extLst>
              <a:ext uri="{FF2B5EF4-FFF2-40B4-BE49-F238E27FC236}">
                <a16:creationId xmlns:a16="http://schemas.microsoft.com/office/drawing/2014/main" id="{F7810EDF-A4C7-49A3-A75F-9BF5A43AA89C}"/>
              </a:ext>
            </a:extLst>
          </p:cNvPr>
          <p:cNvSpPr>
            <a:spLocks noGrp="1"/>
          </p:cNvSpPr>
          <p:nvPr>
            <p:ph type="body" idx="13"/>
          </p:nvPr>
        </p:nvSpPr>
        <p:spPr>
          <a:xfrm>
            <a:off x="443889" y="949569"/>
            <a:ext cx="10669590" cy="381000"/>
          </a:xfrm>
        </p:spPr>
        <p:txBody>
          <a:bodyPr vert="horz" lIns="0" tIns="0" rIns="0" bIns="0" rtlCol="0" anchor="t">
            <a:noAutofit/>
          </a:bodyPr>
          <a:lstStyle>
            <a:lvl1pPr marL="0" indent="0">
              <a:buFont typeface="Arial" panose="020B0604020202020204" pitchFamily="34" charset="0"/>
              <a:buNone/>
              <a:defRPr lang="en-US" sz="2000" b="0" dirty="0">
                <a:solidFill>
                  <a:schemeClr val="accent5"/>
                </a:solidFill>
                <a:latin typeface="Segoe UI Semibold" panose="020B0702040204020203" pitchFamily="34" charset="0"/>
                <a:cs typeface="Segoe UI Semibold" panose="020B0702040204020203" pitchFamily="34" charset="0"/>
              </a:defRPr>
            </a:lvl1pPr>
          </a:lstStyle>
          <a:p>
            <a:pPr marL="227013" lvl="0" indent="-227013">
              <a:spcBef>
                <a:spcPts val="0"/>
              </a:spcBef>
            </a:pPr>
            <a:r>
              <a:rPr lang="en-US"/>
              <a:t>Click to edit Master text styles</a:t>
            </a:r>
          </a:p>
        </p:txBody>
      </p:sp>
      <p:sp>
        <p:nvSpPr>
          <p:cNvPr id="5" name="Title 4">
            <a:extLst>
              <a:ext uri="{FF2B5EF4-FFF2-40B4-BE49-F238E27FC236}">
                <a16:creationId xmlns:a16="http://schemas.microsoft.com/office/drawing/2014/main" id="{C4264BDF-3199-4030-97AE-11E54CC5E3D8}"/>
              </a:ext>
            </a:extLst>
          </p:cNvPr>
          <p:cNvSpPr>
            <a:spLocks noGrp="1"/>
          </p:cNvSpPr>
          <p:nvPr>
            <p:ph type="title"/>
          </p:nvPr>
        </p:nvSpPr>
        <p:spPr>
          <a:xfrm>
            <a:off x="443889" y="187570"/>
            <a:ext cx="10668002" cy="762000"/>
          </a:xfrm>
        </p:spPr>
        <p:txBody>
          <a:bodyPr/>
          <a:lstStyle/>
          <a:p>
            <a:r>
              <a:rPr lang="en-US"/>
              <a:t>Click to edit Master title style</a:t>
            </a:r>
          </a:p>
        </p:txBody>
      </p:sp>
      <p:sp>
        <p:nvSpPr>
          <p:cNvPr id="7" name="Subtitle 1">
            <a:extLst>
              <a:ext uri="{FF2B5EF4-FFF2-40B4-BE49-F238E27FC236}">
                <a16:creationId xmlns:a16="http://schemas.microsoft.com/office/drawing/2014/main" id="{63B34DA0-1F00-4816-88BC-EF46999D46D7}"/>
              </a:ext>
            </a:extLst>
          </p:cNvPr>
          <p:cNvSpPr>
            <a:spLocks noGrp="1"/>
          </p:cNvSpPr>
          <p:nvPr>
            <p:ph type="body" idx="14" hasCustomPrompt="1"/>
          </p:nvPr>
        </p:nvSpPr>
        <p:spPr>
          <a:xfrm>
            <a:off x="443888" y="6132296"/>
            <a:ext cx="11185127" cy="107722"/>
          </a:xfrm>
        </p:spPr>
        <p:txBody>
          <a:bodyPr wrap="square" anchor="ctr">
            <a:spAutoFit/>
          </a:bodyPr>
          <a:lstStyle>
            <a:lvl1pPr marL="0" indent="0">
              <a:spcBef>
                <a:spcPts val="0"/>
              </a:spcBef>
              <a:buNone/>
              <a:defRPr sz="700" b="0">
                <a:solidFill>
                  <a:schemeClr val="bg2"/>
                </a:solidFill>
              </a:defRPr>
            </a:lvl1pPr>
            <a:lvl2pPr marL="457200" indent="0">
              <a:spcBef>
                <a:spcPts val="0"/>
              </a:spcBef>
              <a:spcAft>
                <a:spcPts val="0"/>
              </a:spcAft>
              <a:buNone/>
              <a:defRPr sz="2000" b="0"/>
            </a:lvl2pPr>
            <a:lvl3pPr marL="914400" indent="0">
              <a:spcBef>
                <a:spcPts val="0"/>
              </a:spcBef>
              <a:spcAft>
                <a:spcPts val="0"/>
              </a:spcAft>
              <a:buNone/>
              <a:defRPr sz="2000" b="0"/>
            </a:lvl3pPr>
            <a:lvl4pPr marL="1371600" indent="0">
              <a:spcBef>
                <a:spcPts val="0"/>
              </a:spcBef>
              <a:spcAft>
                <a:spcPts val="0"/>
              </a:spcAft>
              <a:buNone/>
              <a:defRPr sz="2000" b="0"/>
            </a:lvl4pPr>
            <a:lvl5pPr marL="1828800" indent="0">
              <a:spcBef>
                <a:spcPts val="0"/>
              </a:spcBef>
              <a:buNone/>
              <a:defRPr sz="2000" b="0">
                <a:solidFill>
                  <a:srgbClr val="5D5D5D"/>
                </a:solidFill>
              </a:defRPr>
            </a:lvl5pPr>
            <a:lvl6pPr marL="2286000" indent="0">
              <a:lnSpc>
                <a:spcPct val="90000"/>
              </a:lnSpc>
              <a:buNone/>
              <a:defRPr sz="2000" b="0">
                <a:solidFill>
                  <a:schemeClr val="accent3"/>
                </a:solidFill>
              </a:defRPr>
            </a:lvl6pPr>
            <a:lvl7pPr marL="2743200" indent="0">
              <a:buNone/>
              <a:defRPr sz="2000" b="0">
                <a:solidFill>
                  <a:schemeClr val="accent3"/>
                </a:solidFill>
              </a:defRPr>
            </a:lvl7pPr>
            <a:lvl8pPr marL="3200400" indent="0">
              <a:buNone/>
              <a:defRPr sz="2000" b="0">
                <a:solidFill>
                  <a:schemeClr val="accent3"/>
                </a:solidFill>
              </a:defRPr>
            </a:lvl8pPr>
            <a:lvl9pPr marL="3657600" indent="0">
              <a:buNone/>
              <a:defRPr sz="2000" b="0">
                <a:solidFill>
                  <a:schemeClr val="accent3"/>
                </a:solidFill>
              </a:defRPr>
            </a:lvl9pPr>
          </a:lstStyle>
          <a:p>
            <a:pPr lvl="0"/>
            <a:r>
              <a:rPr lang="en-US"/>
              <a:t>Source Placeholder</a:t>
            </a:r>
          </a:p>
        </p:txBody>
      </p:sp>
    </p:spTree>
    <p:extLst>
      <p:ext uri="{BB962C8B-B14F-4D97-AF65-F5344CB8AC3E}">
        <p14:creationId xmlns:p14="http://schemas.microsoft.com/office/powerpoint/2010/main" val="3303757821"/>
      </p:ext>
    </p:extLst>
  </p:cSld>
  <p:clrMapOvr>
    <a:masterClrMapping/>
  </p:clrMapOvr>
  <p:hf sldNum="0" hd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ection Header - 1">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BB796B2-E9E7-4A1D-AD60-1EB8C21CF202}"/>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pic>
        <p:nvPicPr>
          <p:cNvPr id="13" name="Picture 12">
            <a:extLst>
              <a:ext uri="{FF2B5EF4-FFF2-40B4-BE49-F238E27FC236}">
                <a16:creationId xmlns:a16="http://schemas.microsoft.com/office/drawing/2014/main" id="{AB3BD4A8-0E52-4FFD-81E5-4667BBF1EFC8}"/>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333211" y="6474469"/>
            <a:ext cx="552780" cy="179101"/>
          </a:xfrm>
          <a:prstGeom prst="rect">
            <a:avLst/>
          </a:prstGeom>
        </p:spPr>
      </p:pic>
      <p:sp>
        <p:nvSpPr>
          <p:cNvPr id="14" name="Text Placeholder 2">
            <a:extLst>
              <a:ext uri="{FF2B5EF4-FFF2-40B4-BE49-F238E27FC236}">
                <a16:creationId xmlns:a16="http://schemas.microsoft.com/office/drawing/2014/main" id="{AB95E950-296F-E542-B8F2-E86E8C26F91F}"/>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2" name="Title 1">
            <a:extLst>
              <a:ext uri="{FF2B5EF4-FFF2-40B4-BE49-F238E27FC236}">
                <a16:creationId xmlns:a16="http://schemas.microsoft.com/office/drawing/2014/main" id="{D1341839-DFD3-DC46-B0B1-748514F6A828}"/>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Tree>
    <p:extLst>
      <p:ext uri="{BB962C8B-B14F-4D97-AF65-F5344CB8AC3E}">
        <p14:creationId xmlns:p14="http://schemas.microsoft.com/office/powerpoint/2010/main" val="2275598871"/>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cSld name="4_Title Only">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D66BDB3E-4F1B-4982-8BF9-AA6B1F1569FC}"/>
              </a:ext>
            </a:extLst>
          </p:cNvPr>
          <p:cNvGraphicFramePr>
            <a:graphicFrameLocks noChangeAspect="1"/>
          </p:cNvGraphicFramePr>
          <p:nvPr>
            <p:custDataLst>
              <p:tags r:id="rId1"/>
            </p:custDataLst>
            <p:extLst>
              <p:ext uri="{D42A27DB-BD31-4B8C-83A1-F6EECF244321}">
                <p14:modId xmlns:p14="http://schemas.microsoft.com/office/powerpoint/2010/main" val="227199569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60" imgH="360" progId="TCLayout.ActiveDocument.1">
                  <p:embed/>
                </p:oleObj>
              </mc:Choice>
              <mc:Fallback>
                <p:oleObj name="think-cell Slide" r:id="rId4" imgW="360" imgH="360" progId="TCLayout.ActiveDocument.1">
                  <p:embed/>
                  <p:pic>
                    <p:nvPicPr>
                      <p:cNvPr id="3" name="Object 2" hidden="1">
                        <a:extLst>
                          <a:ext uri="{FF2B5EF4-FFF2-40B4-BE49-F238E27FC236}">
                            <a16:creationId xmlns:a16="http://schemas.microsoft.com/office/drawing/2014/main" id="{D66BDB3E-4F1B-4982-8BF9-AA6B1F1569F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F336C443-77E6-4A75-B607-C9BA335CB0B6}"/>
              </a:ext>
            </a:extLst>
          </p:cNvPr>
          <p:cNvSpPr/>
          <p:nvPr>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a:endParaRPr lang="en-US" sz="2800" b="0" i="0" baseline="0">
              <a:latin typeface="Segoe UI" panose="020B0502040204020203" pitchFamily="34" charset="0"/>
              <a:ea typeface="+mj-ea"/>
              <a:cs typeface="Segoe UI" panose="020B0502040204020203" pitchFamily="34" charset="0"/>
              <a:sym typeface="Segoe UI" panose="020B0502040204020203" pitchFamily="34" charset="0"/>
            </a:endParaRPr>
          </a:p>
        </p:txBody>
      </p:sp>
      <p:sp>
        <p:nvSpPr>
          <p:cNvPr id="9" name="Subtitle 1">
            <a:extLst>
              <a:ext uri="{FF2B5EF4-FFF2-40B4-BE49-F238E27FC236}">
                <a16:creationId xmlns:a16="http://schemas.microsoft.com/office/drawing/2014/main" id="{628D21B3-040C-4CBB-8CCC-7D82038B373F}"/>
              </a:ext>
            </a:extLst>
          </p:cNvPr>
          <p:cNvSpPr>
            <a:spLocks noGrp="1"/>
          </p:cNvSpPr>
          <p:nvPr>
            <p:ph type="body" idx="14" hasCustomPrompt="1"/>
          </p:nvPr>
        </p:nvSpPr>
        <p:spPr>
          <a:xfrm>
            <a:off x="443889" y="6453308"/>
            <a:ext cx="11185127" cy="107722"/>
          </a:xfrm>
        </p:spPr>
        <p:txBody>
          <a:bodyPr wrap="square" anchor="b">
            <a:spAutoFit/>
          </a:bodyPr>
          <a:lstStyle>
            <a:lvl1pPr marL="0" indent="0">
              <a:spcBef>
                <a:spcPts val="0"/>
              </a:spcBef>
              <a:buNone/>
              <a:defRPr sz="700" b="0">
                <a:solidFill>
                  <a:schemeClr val="bg2"/>
                </a:solidFill>
                <a:latin typeface="Segoe UI "/>
              </a:defRPr>
            </a:lvl1pPr>
            <a:lvl2pPr marL="457200" indent="0">
              <a:spcBef>
                <a:spcPts val="0"/>
              </a:spcBef>
              <a:spcAft>
                <a:spcPts val="0"/>
              </a:spcAft>
              <a:buNone/>
              <a:defRPr sz="2000" b="0"/>
            </a:lvl2pPr>
            <a:lvl3pPr marL="914400" indent="0">
              <a:spcBef>
                <a:spcPts val="0"/>
              </a:spcBef>
              <a:spcAft>
                <a:spcPts val="0"/>
              </a:spcAft>
              <a:buNone/>
              <a:defRPr sz="2000" b="0"/>
            </a:lvl3pPr>
            <a:lvl4pPr marL="1371600" indent="0">
              <a:spcBef>
                <a:spcPts val="0"/>
              </a:spcBef>
              <a:spcAft>
                <a:spcPts val="0"/>
              </a:spcAft>
              <a:buNone/>
              <a:defRPr sz="2000" b="0"/>
            </a:lvl4pPr>
            <a:lvl5pPr marL="1828800" indent="0">
              <a:spcBef>
                <a:spcPts val="0"/>
              </a:spcBef>
              <a:buNone/>
              <a:defRPr sz="2000" b="0">
                <a:solidFill>
                  <a:srgbClr val="5D5D5D"/>
                </a:solidFill>
              </a:defRPr>
            </a:lvl5pPr>
            <a:lvl6pPr marL="2286000" indent="0">
              <a:lnSpc>
                <a:spcPct val="90000"/>
              </a:lnSpc>
              <a:buNone/>
              <a:defRPr sz="2000" b="0">
                <a:solidFill>
                  <a:schemeClr val="accent3"/>
                </a:solidFill>
              </a:defRPr>
            </a:lvl6pPr>
            <a:lvl7pPr marL="2743200" indent="0">
              <a:buNone/>
              <a:defRPr sz="2000" b="0">
                <a:solidFill>
                  <a:schemeClr val="accent3"/>
                </a:solidFill>
              </a:defRPr>
            </a:lvl7pPr>
            <a:lvl8pPr marL="3200400" indent="0">
              <a:buNone/>
              <a:defRPr sz="2000" b="0">
                <a:solidFill>
                  <a:schemeClr val="accent3"/>
                </a:solidFill>
              </a:defRPr>
            </a:lvl8pPr>
            <a:lvl9pPr marL="3657600" indent="0">
              <a:buNone/>
              <a:defRPr sz="2000" b="0">
                <a:solidFill>
                  <a:schemeClr val="accent3"/>
                </a:solidFill>
              </a:defRPr>
            </a:lvl9pPr>
          </a:lstStyle>
          <a:p>
            <a:pPr lvl="0"/>
            <a:r>
              <a:rPr lang="en-US"/>
              <a:t>Source Placeholder</a:t>
            </a:r>
          </a:p>
        </p:txBody>
      </p:sp>
      <p:sp>
        <p:nvSpPr>
          <p:cNvPr id="4" name="Title 3">
            <a:extLst>
              <a:ext uri="{FF2B5EF4-FFF2-40B4-BE49-F238E27FC236}">
                <a16:creationId xmlns:a16="http://schemas.microsoft.com/office/drawing/2014/main" id="{F8A50C72-D301-4FC2-BC5E-4F3DA903A1F1}"/>
              </a:ext>
            </a:extLst>
          </p:cNvPr>
          <p:cNvSpPr>
            <a:spLocks noGrp="1"/>
          </p:cNvSpPr>
          <p:nvPr>
            <p:ph type="title"/>
          </p:nvPr>
        </p:nvSpPr>
        <p:spPr>
          <a:xfrm>
            <a:off x="443889" y="187570"/>
            <a:ext cx="10668002" cy="762000"/>
          </a:xfrm>
        </p:spPr>
        <p:txBody>
          <a:bodyPr/>
          <a:lstStyle>
            <a:lvl1pPr>
              <a:defRPr sz="2800">
                <a:latin typeface="Segoe UI" panose="020B0502040204020203" pitchFamily="34" charset="0"/>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504863302"/>
      </p:ext>
    </p:extLst>
  </p:cSld>
  <p:clrMapOvr>
    <a:masterClrMapping/>
  </p:clrMapOvr>
  <p:hf sldNum="0" hdr="0" dt="0"/>
</p:sldLayout>
</file>

<file path=ppt/slideLayouts/slideLayout141.xml><?xml version="1.0" encoding="utf-8"?>
<p:sldLayout xmlns:a="http://schemas.openxmlformats.org/drawingml/2006/main" xmlns:r="http://schemas.openxmlformats.org/officeDocument/2006/relationships" xmlns:p="http://schemas.openxmlformats.org/presentationml/2006/main">
  <p:cSld name="3_Title Only">
    <p:spTree>
      <p:nvGrpSpPr>
        <p:cNvPr id="1" name=""/>
        <p:cNvGrpSpPr/>
        <p:nvPr/>
      </p:nvGrpSpPr>
      <p:grpSpPr>
        <a:xfrm>
          <a:off x="0" y="0"/>
          <a:ext cx="0" cy="0"/>
          <a:chOff x="0" y="0"/>
          <a:chExt cx="0" cy="0"/>
        </a:xfrm>
      </p:grpSpPr>
      <p:sp>
        <p:nvSpPr>
          <p:cNvPr id="9" name="Subtitle 1">
            <a:extLst>
              <a:ext uri="{FF2B5EF4-FFF2-40B4-BE49-F238E27FC236}">
                <a16:creationId xmlns:a16="http://schemas.microsoft.com/office/drawing/2014/main" id="{628D21B3-040C-4CBB-8CCC-7D82038B373F}"/>
              </a:ext>
            </a:extLst>
          </p:cNvPr>
          <p:cNvSpPr>
            <a:spLocks noGrp="1"/>
          </p:cNvSpPr>
          <p:nvPr>
            <p:ph type="body" idx="14" hasCustomPrompt="1"/>
          </p:nvPr>
        </p:nvSpPr>
        <p:spPr>
          <a:xfrm>
            <a:off x="443888" y="6132296"/>
            <a:ext cx="11185127" cy="107722"/>
          </a:xfrm>
        </p:spPr>
        <p:txBody>
          <a:bodyPr wrap="square" anchor="ctr">
            <a:spAutoFit/>
          </a:bodyPr>
          <a:lstStyle>
            <a:lvl1pPr marL="0" indent="0">
              <a:spcBef>
                <a:spcPts val="0"/>
              </a:spcBef>
              <a:buNone/>
              <a:defRPr sz="700" b="0">
                <a:solidFill>
                  <a:schemeClr val="bg2"/>
                </a:solidFill>
              </a:defRPr>
            </a:lvl1pPr>
            <a:lvl2pPr marL="457200" indent="0">
              <a:spcBef>
                <a:spcPts val="0"/>
              </a:spcBef>
              <a:spcAft>
                <a:spcPts val="0"/>
              </a:spcAft>
              <a:buNone/>
              <a:defRPr sz="2000" b="0"/>
            </a:lvl2pPr>
            <a:lvl3pPr marL="914400" indent="0">
              <a:spcBef>
                <a:spcPts val="0"/>
              </a:spcBef>
              <a:spcAft>
                <a:spcPts val="0"/>
              </a:spcAft>
              <a:buNone/>
              <a:defRPr sz="2000" b="0"/>
            </a:lvl3pPr>
            <a:lvl4pPr marL="1371600" indent="0">
              <a:spcBef>
                <a:spcPts val="0"/>
              </a:spcBef>
              <a:spcAft>
                <a:spcPts val="0"/>
              </a:spcAft>
              <a:buNone/>
              <a:defRPr sz="2000" b="0"/>
            </a:lvl4pPr>
            <a:lvl5pPr marL="1828800" indent="0">
              <a:spcBef>
                <a:spcPts val="0"/>
              </a:spcBef>
              <a:buNone/>
              <a:defRPr sz="2000" b="0">
                <a:solidFill>
                  <a:srgbClr val="5D5D5D"/>
                </a:solidFill>
              </a:defRPr>
            </a:lvl5pPr>
            <a:lvl6pPr marL="2286000" indent="0">
              <a:lnSpc>
                <a:spcPct val="90000"/>
              </a:lnSpc>
              <a:buNone/>
              <a:defRPr sz="2000" b="0">
                <a:solidFill>
                  <a:schemeClr val="accent3"/>
                </a:solidFill>
              </a:defRPr>
            </a:lvl6pPr>
            <a:lvl7pPr marL="2743200" indent="0">
              <a:buNone/>
              <a:defRPr sz="2000" b="0">
                <a:solidFill>
                  <a:schemeClr val="accent3"/>
                </a:solidFill>
              </a:defRPr>
            </a:lvl7pPr>
            <a:lvl8pPr marL="3200400" indent="0">
              <a:buNone/>
              <a:defRPr sz="2000" b="0">
                <a:solidFill>
                  <a:schemeClr val="accent3"/>
                </a:solidFill>
              </a:defRPr>
            </a:lvl8pPr>
            <a:lvl9pPr marL="3657600" indent="0">
              <a:buNone/>
              <a:defRPr sz="2000" b="0">
                <a:solidFill>
                  <a:schemeClr val="accent3"/>
                </a:solidFill>
              </a:defRPr>
            </a:lvl9pPr>
          </a:lstStyle>
          <a:p>
            <a:pPr lvl="0"/>
            <a:r>
              <a:rPr lang="en-US"/>
              <a:t>Source Placeholder</a:t>
            </a:r>
          </a:p>
        </p:txBody>
      </p:sp>
      <p:sp>
        <p:nvSpPr>
          <p:cNvPr id="4" name="Title 3">
            <a:extLst>
              <a:ext uri="{FF2B5EF4-FFF2-40B4-BE49-F238E27FC236}">
                <a16:creationId xmlns:a16="http://schemas.microsoft.com/office/drawing/2014/main" id="{F8A50C72-D301-4FC2-BC5E-4F3DA903A1F1}"/>
              </a:ext>
            </a:extLst>
          </p:cNvPr>
          <p:cNvSpPr>
            <a:spLocks noGrp="1"/>
          </p:cNvSpPr>
          <p:nvPr>
            <p:ph type="title"/>
          </p:nvPr>
        </p:nvSpPr>
        <p:spPr>
          <a:xfrm>
            <a:off x="443889" y="187570"/>
            <a:ext cx="10668002" cy="762000"/>
          </a:xfrm>
        </p:spPr>
        <p:txBody>
          <a:bodyPr/>
          <a:lstStyle/>
          <a:p>
            <a:r>
              <a:rPr lang="en-US"/>
              <a:t>Click to edit Master title style</a:t>
            </a:r>
          </a:p>
        </p:txBody>
      </p:sp>
    </p:spTree>
    <p:extLst>
      <p:ext uri="{BB962C8B-B14F-4D97-AF65-F5344CB8AC3E}">
        <p14:creationId xmlns:p14="http://schemas.microsoft.com/office/powerpoint/2010/main" val="3100940288"/>
      </p:ext>
    </p:extLst>
  </p:cSld>
  <p:clrMapOvr>
    <a:masterClrMapping/>
  </p:clrMapOvr>
  <p:hf sldNum="0" hdr="0" dt="0"/>
</p:sldLayout>
</file>

<file path=ppt/slideLayouts/slideLayout142.xml><?xml version="1.0" encoding="utf-8"?>
<p:sldLayout xmlns:a="http://schemas.openxmlformats.org/drawingml/2006/main" xmlns:r="http://schemas.openxmlformats.org/officeDocument/2006/relationships" xmlns:p="http://schemas.openxmlformats.org/presentationml/2006/main">
  <p:cSld name="5_Title and Bullets">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1"/>
            </p:custDataLst>
            <p:extLst>
              <p:ext uri="{D42A27DB-BD31-4B8C-83A1-F6EECF244321}">
                <p14:modId xmlns:p14="http://schemas.microsoft.com/office/powerpoint/2010/main" val="2997393370"/>
              </p:ex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name="think-cell Slide" r:id="rId4" imgW="359" imgH="360" progId="TCLayout.ActiveDocument.1">
                  <p:embed/>
                </p:oleObj>
              </mc:Choice>
              <mc:Fallback>
                <p:oleObj name="think-cell Slide" r:id="rId4" imgW="359" imgH="360" progId="TCLayout.ActiveDocument.1">
                  <p:embed/>
                  <p:pic>
                    <p:nvPicPr>
                      <p:cNvPr id="3" name="Object 2" hidden="1"/>
                      <p:cNvPicPr/>
                      <p:nvPr/>
                    </p:nvPicPr>
                    <p:blipFill>
                      <a:blip r:embed="rId5"/>
                      <a:stretch>
                        <a:fillRect/>
                      </a:stretch>
                    </p:blipFill>
                    <p:spPr>
                      <a:xfrm>
                        <a:off x="2118" y="1589"/>
                        <a:ext cx="2116" cy="1587"/>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BEED51B5-9107-44F8-8ED0-1DB5982AF252}"/>
              </a:ext>
            </a:extLst>
          </p:cNvPr>
          <p:cNvSpPr/>
          <p:nvPr>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a:endParaRPr lang="en-US" sz="3200" b="0" i="0" baseline="0" err="1">
              <a:latin typeface="Segoe UI Light" panose="020B0502040204020203" pitchFamily="34" charset="0"/>
              <a:ea typeface="+mj-ea"/>
              <a:cs typeface="Segoe UI Light" panose="020B0502040204020203" pitchFamily="34" charset="0"/>
              <a:sym typeface="Segoe UI Light" panose="020B0502040204020203" pitchFamily="34" charset="0"/>
            </a:endParaRPr>
          </a:p>
        </p:txBody>
      </p:sp>
      <p:sp>
        <p:nvSpPr>
          <p:cNvPr id="2" name="Title 1"/>
          <p:cNvSpPr>
            <a:spLocks noGrp="1"/>
          </p:cNvSpPr>
          <p:nvPr>
            <p:ph type="title" hasCustomPrompt="1"/>
          </p:nvPr>
        </p:nvSpPr>
        <p:spPr bwMode="gray">
          <a:xfrm>
            <a:off x="304800" y="243840"/>
            <a:ext cx="11582400" cy="366254"/>
          </a:xfrm>
        </p:spPr>
        <p:txBody>
          <a:bodyPr/>
          <a:lstStyle/>
          <a:p>
            <a:r>
              <a:rPr lang="en-US"/>
              <a:t>Click to edit title</a:t>
            </a:r>
          </a:p>
        </p:txBody>
      </p:sp>
      <p:sp>
        <p:nvSpPr>
          <p:cNvPr id="7" name="Content Placeholder 2"/>
          <p:cNvSpPr>
            <a:spLocks noGrp="1"/>
          </p:cNvSpPr>
          <p:nvPr>
            <p:ph idx="1" hasCustomPrompt="1"/>
          </p:nvPr>
        </p:nvSpPr>
        <p:spPr>
          <a:xfrm>
            <a:off x="304800" y="1188720"/>
            <a:ext cx="11582400" cy="1854867"/>
          </a:xfrm>
        </p:spPr>
        <p:txBody>
          <a:bodyPr vert="horz" lIns="0" tIns="0" rIns="0" bIns="0" rtlCol="0">
            <a:spAutoFit/>
          </a:bodyPr>
          <a:lstStyle>
            <a:lvl1pPr>
              <a:defRPr lang="en-US" smtClean="0"/>
            </a:lvl1pPr>
            <a:lvl2pPr>
              <a:defRPr lang="en-US" smtClean="0"/>
            </a:lvl2pPr>
            <a:lvl3pPr>
              <a:defRPr lang="en-US" smtClean="0"/>
            </a:lvl3pPr>
            <a:lvl4pPr>
              <a:defRPr lang="en-US" smtClean="0"/>
            </a:lvl4pPr>
            <a:lvl5pPr>
              <a:defRPr lang="en-US"/>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67487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dt="0"/>
</p:sldLayout>
</file>

<file path=ppt/slideLayouts/slideLayout143.xml><?xml version="1.0" encoding="utf-8"?>
<p:sldLayout xmlns:a="http://schemas.openxmlformats.org/drawingml/2006/main" xmlns:r="http://schemas.openxmlformats.org/officeDocument/2006/relationships" xmlns:p="http://schemas.openxmlformats.org/presentationml/2006/main">
  <p:cSld name="1_Title and Bullets">
    <p:spTree>
      <p:nvGrpSpPr>
        <p:cNvPr id="1" name=""/>
        <p:cNvGrpSpPr/>
        <p:nvPr/>
      </p:nvGrpSpPr>
      <p:grpSpPr>
        <a:xfrm>
          <a:off x="0" y="0"/>
          <a:ext cx="0" cy="0"/>
          <a:chOff x="0" y="0"/>
          <a:chExt cx="0" cy="0"/>
        </a:xfrm>
      </p:grpSpPr>
      <p:sp>
        <p:nvSpPr>
          <p:cNvPr id="28" name="Content Placeholder 2">
            <a:extLst>
              <a:ext uri="{FF2B5EF4-FFF2-40B4-BE49-F238E27FC236}">
                <a16:creationId xmlns:a16="http://schemas.microsoft.com/office/drawing/2014/main" id="{145919AD-36C2-4214-89C4-F6CAFE1A956A}"/>
              </a:ext>
            </a:extLst>
          </p:cNvPr>
          <p:cNvSpPr>
            <a:spLocks noGrp="1"/>
          </p:cNvSpPr>
          <p:nvPr>
            <p:ph sz="quarter" idx="11"/>
          </p:nvPr>
        </p:nvSpPr>
        <p:spPr>
          <a:xfrm>
            <a:off x="609600" y="1600200"/>
            <a:ext cx="8155180" cy="4610100"/>
          </a:xfrm>
        </p:spPr>
        <p:txBody>
          <a:bodyPr>
            <a:noAutofit/>
          </a:bodyPr>
          <a:lstStyle>
            <a:lvl1pPr>
              <a:lnSpc>
                <a:spcPct val="100000"/>
              </a:lnSpc>
              <a:defRPr sz="1600" b="0">
                <a:solidFill>
                  <a:schemeClr val="accent1"/>
                </a:solidFill>
                <a:latin typeface="+mj-lt"/>
              </a:defRPr>
            </a:lvl1pPr>
            <a:lvl2pPr>
              <a:lnSpc>
                <a:spcPct val="100000"/>
              </a:lnSpc>
              <a:spcBef>
                <a:spcPts val="800"/>
              </a:spcBef>
              <a:defRPr sz="1600"/>
            </a:lvl2pPr>
            <a:lvl3pPr>
              <a:lnSpc>
                <a:spcPct val="100000"/>
              </a:lnSpc>
              <a:defRPr sz="1600"/>
            </a:lvl3pPr>
            <a:lvl4pPr>
              <a:lnSpc>
                <a:spcPct val="100000"/>
              </a:lnSpc>
              <a:defRPr sz="1600"/>
            </a:lvl4pPr>
            <a:lvl5pPr>
              <a:lnSpc>
                <a:spcPct val="100000"/>
              </a:lnSpc>
              <a:defRPr sz="1600"/>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Placeholder 1">
            <a:extLst>
              <a:ext uri="{FF2B5EF4-FFF2-40B4-BE49-F238E27FC236}">
                <a16:creationId xmlns:a16="http://schemas.microsoft.com/office/drawing/2014/main" id="{885E3F26-CD4B-4F4B-A76A-323B5897EAAE}"/>
              </a:ext>
            </a:extLst>
          </p:cNvPr>
          <p:cNvSpPr>
            <a:spLocks noGrp="1"/>
          </p:cNvSpPr>
          <p:nvPr>
            <p:ph type="title"/>
          </p:nvPr>
        </p:nvSpPr>
        <p:spPr>
          <a:xfrm>
            <a:off x="609600" y="471458"/>
            <a:ext cx="10972800" cy="967982"/>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8" name="Text Placeholder 2">
            <a:extLst>
              <a:ext uri="{FF2B5EF4-FFF2-40B4-BE49-F238E27FC236}">
                <a16:creationId xmlns:a16="http://schemas.microsoft.com/office/drawing/2014/main" id="{BD64FBC7-0348-4FCB-B4CC-B3EBB7834800}"/>
              </a:ext>
            </a:extLst>
          </p:cNvPr>
          <p:cNvSpPr>
            <a:spLocks noGrp="1"/>
          </p:cNvSpPr>
          <p:nvPr>
            <p:ph type="body" sz="quarter" idx="31" hasCustomPrompt="1"/>
          </p:nvPr>
        </p:nvSpPr>
        <p:spPr>
          <a:xfrm>
            <a:off x="941164" y="6386541"/>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Tree>
    <p:extLst>
      <p:ext uri="{BB962C8B-B14F-4D97-AF65-F5344CB8AC3E}">
        <p14:creationId xmlns:p14="http://schemas.microsoft.com/office/powerpoint/2010/main" val="101266659"/>
      </p:ext>
    </p:extLst>
  </p:cSld>
  <p:clrMapOvr>
    <a:masterClrMapping/>
  </p:clrMapOvr>
  <p:hf sldNum="0" hdr="0" dt="0"/>
  <p:extLst>
    <p:ext uri="{DCECCB84-F9BA-43D5-87BE-67443E8EF086}">
      <p15:sldGuideLst xmlns:p15="http://schemas.microsoft.com/office/powerpoint/2012/main"/>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userDrawn="1">
  <p:cSld name="Future Consideration">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BE884460-2E6B-57C3-4A1A-3DD22677707E}"/>
              </a:ext>
            </a:extLst>
          </p:cNvPr>
          <p:cNvGraphicFramePr>
            <a:graphicFrameLocks noChangeAspect="1"/>
          </p:cNvGraphicFramePr>
          <p:nvPr userDrawn="1">
            <p:custDataLst>
              <p:tags r:id="rId1"/>
            </p:custDataLst>
            <p:extLst>
              <p:ext uri="{D42A27DB-BD31-4B8C-83A1-F6EECF244321}">
                <p14:modId xmlns:p14="http://schemas.microsoft.com/office/powerpoint/2010/main" val="178558863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3" name="Object 2" hidden="1">
                        <a:extLst>
                          <a:ext uri="{FF2B5EF4-FFF2-40B4-BE49-F238E27FC236}">
                            <a16:creationId xmlns:a16="http://schemas.microsoft.com/office/drawing/2014/main" id="{BE884460-2E6B-57C3-4A1A-3DD22677707E}"/>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3" name="Text Placeholder 2">
            <a:extLst>
              <a:ext uri="{FF2B5EF4-FFF2-40B4-BE49-F238E27FC236}">
                <a16:creationId xmlns:a16="http://schemas.microsoft.com/office/drawing/2014/main" id="{3AA401A3-5E31-1746-967D-DE8C07716436}"/>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pic>
        <p:nvPicPr>
          <p:cNvPr id="14" name="Picture 13" descr="Logo&#10;&#10;Description automatically generated">
            <a:extLst>
              <a:ext uri="{FF2B5EF4-FFF2-40B4-BE49-F238E27FC236}">
                <a16:creationId xmlns:a16="http://schemas.microsoft.com/office/drawing/2014/main" id="{81FF40AA-DA29-4214-9EF5-FE828C04A99F}"/>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5" name="Title Placeholder 1">
            <a:extLst>
              <a:ext uri="{FF2B5EF4-FFF2-40B4-BE49-F238E27FC236}">
                <a16:creationId xmlns:a16="http://schemas.microsoft.com/office/drawing/2014/main" id="{68FC6AED-2776-AC42-B536-8EFA0107CCFA}"/>
              </a:ext>
            </a:extLst>
          </p:cNvPr>
          <p:cNvSpPr>
            <a:spLocks noGrp="1"/>
          </p:cNvSpPr>
          <p:nvPr>
            <p:ph type="title"/>
          </p:nvPr>
        </p:nvSpPr>
        <p:spPr>
          <a:xfrm>
            <a:off x="609600" y="471459"/>
            <a:ext cx="10972800" cy="236825"/>
          </a:xfrm>
          <a:prstGeom prst="rect">
            <a:avLst/>
          </a:prstGeom>
        </p:spPr>
        <p:txBody>
          <a:bodyPr vert="horz" wrap="square" lIns="0" tIns="0" rIns="0" bIns="91440" rtlCol="0" anchor="t" anchorCtr="0">
            <a:noAutofit/>
          </a:bodyPr>
          <a:lstStyle>
            <a:lvl1pPr>
              <a:defRPr lang="en-US" dirty="0"/>
            </a:lvl1pPr>
          </a:lstStyle>
          <a:p>
            <a:pPr lvl="0"/>
            <a:r>
              <a:rPr lang="en-US"/>
              <a:t>Click to edit Master title style</a:t>
            </a:r>
          </a:p>
        </p:txBody>
      </p:sp>
      <p:sp>
        <p:nvSpPr>
          <p:cNvPr id="12" name="TextBox 11">
            <a:extLst>
              <a:ext uri="{FF2B5EF4-FFF2-40B4-BE49-F238E27FC236}">
                <a16:creationId xmlns:a16="http://schemas.microsoft.com/office/drawing/2014/main" id="{716590A4-CB62-44C6-9982-CD5776E5E67C}"/>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0" name="TextBox 9">
            <a:extLst>
              <a:ext uri="{FF2B5EF4-FFF2-40B4-BE49-F238E27FC236}">
                <a16:creationId xmlns:a16="http://schemas.microsoft.com/office/drawing/2014/main" id="{396B1BD8-0C96-47E0-927A-0B5BE4D639E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1" name="Rectangle 82">
            <a:extLst>
              <a:ext uri="{FF2B5EF4-FFF2-40B4-BE49-F238E27FC236}">
                <a16:creationId xmlns:a16="http://schemas.microsoft.com/office/drawing/2014/main" id="{701F9548-162A-4715-BBDE-BD262EE6732F}"/>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7" name="Graphic 16">
            <a:extLst>
              <a:ext uri="{FF2B5EF4-FFF2-40B4-BE49-F238E27FC236}">
                <a16:creationId xmlns:a16="http://schemas.microsoft.com/office/drawing/2014/main" id="{65B0F3AB-1D3B-49D8-9299-CC0116B50C6C}"/>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1284285" y="60671"/>
            <a:ext cx="316046" cy="316046"/>
          </a:xfrm>
          <a:prstGeom prst="rect">
            <a:avLst/>
          </a:prstGeom>
        </p:spPr>
      </p:pic>
      <p:sp>
        <p:nvSpPr>
          <p:cNvPr id="4" name="Slide Number Placeholder 3">
            <a:extLst>
              <a:ext uri="{FF2B5EF4-FFF2-40B4-BE49-F238E27FC236}">
                <a16:creationId xmlns:a16="http://schemas.microsoft.com/office/drawing/2014/main" id="{E847A007-5B4A-4EF4-A9D8-A37381DD294E}"/>
              </a:ext>
            </a:extLst>
          </p:cNvPr>
          <p:cNvSpPr>
            <a:spLocks noGrp="1"/>
          </p:cNvSpPr>
          <p:nvPr>
            <p:ph type="sldNum" sz="quarter" idx="32"/>
          </p:nvPr>
        </p:nvSpPr>
        <p:spPr/>
        <p:txBody>
          <a:bodyPr/>
          <a:lstStyle/>
          <a:p>
            <a:fld id="{F4246F8F-FAA8-46C5-BC54-A96E0370B4C4}" type="slidenum">
              <a:rPr lang="en-US" smtClean="0"/>
              <a:t>‹#›</a:t>
            </a:fld>
            <a:endParaRPr lang="en-US"/>
          </a:p>
        </p:txBody>
      </p:sp>
      <p:sp>
        <p:nvSpPr>
          <p:cNvPr id="9" name="Text Placeholder 17">
            <a:extLst>
              <a:ext uri="{FF2B5EF4-FFF2-40B4-BE49-F238E27FC236}">
                <a16:creationId xmlns:a16="http://schemas.microsoft.com/office/drawing/2014/main" id="{66799D28-B391-06B3-D24A-6F510AD8478E}"/>
              </a:ext>
            </a:extLst>
          </p:cNvPr>
          <p:cNvSpPr>
            <a:spLocks noGrp="1"/>
          </p:cNvSpPr>
          <p:nvPr>
            <p:ph type="body" sz="quarter" idx="34" hasCustomPrompt="1"/>
          </p:nvPr>
        </p:nvSpPr>
        <p:spPr>
          <a:xfrm>
            <a:off x="0" y="6817"/>
            <a:ext cx="277813" cy="311151"/>
          </a:xfrm>
        </p:spPr>
        <p:txBody>
          <a:bodyPr/>
          <a:lstStyle>
            <a:lvl1pPr algn="ctr">
              <a:defRPr>
                <a:solidFill>
                  <a:schemeClr val="bg1"/>
                </a:solidFill>
                <a:latin typeface="+mj-lt"/>
              </a:defRPr>
            </a:lvl1pPr>
          </a:lstStyle>
          <a:p>
            <a:pPr lvl="0"/>
            <a:r>
              <a:rPr lang="en-US"/>
              <a:t>#</a:t>
            </a:r>
          </a:p>
        </p:txBody>
      </p:sp>
      <p:sp>
        <p:nvSpPr>
          <p:cNvPr id="21" name="Rectangle 20">
            <a:extLst>
              <a:ext uri="{FF2B5EF4-FFF2-40B4-BE49-F238E27FC236}">
                <a16:creationId xmlns:a16="http://schemas.microsoft.com/office/drawing/2014/main" id="{866DC150-E05C-93F4-918D-A6AE2567153F}"/>
              </a:ext>
            </a:extLst>
          </p:cNvPr>
          <p:cNvSpPr/>
          <p:nvPr userDrawn="1"/>
        </p:nvSpPr>
        <p:spPr>
          <a:xfrm>
            <a:off x="2803244" y="1114921"/>
            <a:ext cx="1900518" cy="3005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 Placeholder 31">
            <a:extLst>
              <a:ext uri="{FF2B5EF4-FFF2-40B4-BE49-F238E27FC236}">
                <a16:creationId xmlns:a16="http://schemas.microsoft.com/office/drawing/2014/main" id="{2541B3C5-0601-6653-1358-0EE6F33E407B}"/>
              </a:ext>
            </a:extLst>
          </p:cNvPr>
          <p:cNvSpPr>
            <a:spLocks noGrp="1"/>
          </p:cNvSpPr>
          <p:nvPr>
            <p:ph type="body" sz="quarter" idx="36" hasCustomPrompt="1"/>
          </p:nvPr>
        </p:nvSpPr>
        <p:spPr>
          <a:xfrm>
            <a:off x="720724" y="3636701"/>
            <a:ext cx="6065559" cy="1622425"/>
          </a:xfrm>
        </p:spPr>
        <p:txBody>
          <a:bodyPr/>
          <a:lstStyle>
            <a:lvl1pPr marL="171450" indent="-171450">
              <a:spcBef>
                <a:spcPts val="300"/>
              </a:spcBef>
              <a:spcAft>
                <a:spcPts val="0"/>
              </a:spcAft>
              <a:buFont typeface="Arial" panose="020B0604020202020204" pitchFamily="34" charset="0"/>
              <a:buChar char="•"/>
              <a:defRPr sz="1050">
                <a:solidFill>
                  <a:schemeClr val="tx1"/>
                </a:solidFill>
                <a:latin typeface="+mn-lt"/>
              </a:defRPr>
            </a:lvl1pPr>
          </a:lstStyle>
          <a:p>
            <a:pPr lvl="0"/>
            <a:r>
              <a:rPr lang="en-US"/>
              <a:t>Go-to-Market Observations</a:t>
            </a:r>
          </a:p>
        </p:txBody>
      </p:sp>
      <p:sp>
        <p:nvSpPr>
          <p:cNvPr id="5" name="Text Placeholder 31">
            <a:extLst>
              <a:ext uri="{FF2B5EF4-FFF2-40B4-BE49-F238E27FC236}">
                <a16:creationId xmlns:a16="http://schemas.microsoft.com/office/drawing/2014/main" id="{5DEB308E-52E9-65FB-39A2-3E53FD6A6861}"/>
              </a:ext>
            </a:extLst>
          </p:cNvPr>
          <p:cNvSpPr>
            <a:spLocks noGrp="1"/>
          </p:cNvSpPr>
          <p:nvPr>
            <p:ph type="body" sz="quarter" idx="35" hasCustomPrompt="1"/>
          </p:nvPr>
        </p:nvSpPr>
        <p:spPr>
          <a:xfrm>
            <a:off x="720724" y="1477067"/>
            <a:ext cx="6065559" cy="1622425"/>
          </a:xfrm>
        </p:spPr>
        <p:txBody>
          <a:bodyPr/>
          <a:lstStyle>
            <a:lvl1pPr marL="171450" indent="-171450">
              <a:spcBef>
                <a:spcPts val="300"/>
              </a:spcBef>
              <a:buFont typeface="Arial" panose="020B0604020202020204" pitchFamily="34" charset="0"/>
              <a:buChar char="•"/>
              <a:defRPr sz="1050">
                <a:solidFill>
                  <a:schemeClr val="tx1"/>
                </a:solidFill>
                <a:latin typeface="+mn-lt"/>
              </a:defRPr>
            </a:lvl1pPr>
          </a:lstStyle>
          <a:p>
            <a:pPr lvl="0"/>
            <a:r>
              <a:rPr lang="en-US"/>
              <a:t>Key Observations</a:t>
            </a:r>
          </a:p>
        </p:txBody>
      </p:sp>
    </p:spTree>
    <p:extLst>
      <p:ext uri="{BB962C8B-B14F-4D97-AF65-F5344CB8AC3E}">
        <p14:creationId xmlns:p14="http://schemas.microsoft.com/office/powerpoint/2010/main" val="3923318312"/>
      </p:ext>
    </p:extLst>
  </p:cSld>
  <p:clrMapOvr>
    <a:masterClrMapping/>
  </p:clrMapOvr>
  <p:extLst>
    <p:ext uri="{DCECCB84-F9BA-43D5-87BE-67443E8EF086}">
      <p15:sldGuideLst xmlns:p15="http://schemas.microsoft.com/office/powerpoint/2012/main">
        <p15:guide id="4" orient="horz" pos="1008">
          <p15:clr>
            <a:srgbClr val="FBAE40"/>
          </p15:clr>
        </p15:guide>
        <p15:guide id="5" pos="384">
          <p15:clr>
            <a:srgbClr val="FBAE40"/>
          </p15:clr>
        </p15:guide>
        <p15:guide id="6" pos="7296">
          <p15:clr>
            <a:srgbClr val="FBAE4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userDrawn="1">
  <p:cSld name="2_Strategic Priority">
    <p:spTree>
      <p:nvGrpSpPr>
        <p:cNvPr id="1" name=""/>
        <p:cNvGrpSpPr/>
        <p:nvPr/>
      </p:nvGrpSpPr>
      <p:grpSpPr>
        <a:xfrm>
          <a:off x="0" y="0"/>
          <a:ext cx="0" cy="0"/>
          <a:chOff x="0" y="0"/>
          <a:chExt cx="0" cy="0"/>
        </a:xfrm>
      </p:grpSpPr>
      <p:graphicFrame>
        <p:nvGraphicFramePr>
          <p:cNvPr id="39" name="Object 38" hidden="1">
            <a:extLst>
              <a:ext uri="{FF2B5EF4-FFF2-40B4-BE49-F238E27FC236}">
                <a16:creationId xmlns:a16="http://schemas.microsoft.com/office/drawing/2014/main" id="{299FF3B8-9DD0-A4EA-4362-2E2617D54581}"/>
              </a:ext>
            </a:extLst>
          </p:cNvPr>
          <p:cNvGraphicFramePr>
            <a:graphicFrameLocks noChangeAspect="1"/>
          </p:cNvGraphicFramePr>
          <p:nvPr userDrawn="1">
            <p:custDataLst>
              <p:tags r:id="rId1"/>
            </p:custDataLst>
            <p:extLst>
              <p:ext uri="{D42A27DB-BD31-4B8C-83A1-F6EECF244321}">
                <p14:modId xmlns:p14="http://schemas.microsoft.com/office/powerpoint/2010/main" val="341791554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39" name="Object 38" hidden="1">
                        <a:extLst>
                          <a:ext uri="{FF2B5EF4-FFF2-40B4-BE49-F238E27FC236}">
                            <a16:creationId xmlns:a16="http://schemas.microsoft.com/office/drawing/2014/main" id="{299FF3B8-9DD0-A4EA-4362-2E2617D5458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38" name="Rectangle 37">
            <a:extLst>
              <a:ext uri="{FF2B5EF4-FFF2-40B4-BE49-F238E27FC236}">
                <a16:creationId xmlns:a16="http://schemas.microsoft.com/office/drawing/2014/main" id="{99C44EF8-0492-9847-9E9A-9278110E051F}"/>
              </a:ext>
            </a:extLst>
          </p:cNvPr>
          <p:cNvSpPr/>
          <p:nvPr userDrawn="1"/>
        </p:nvSpPr>
        <p:spPr>
          <a:xfrm>
            <a:off x="7162801" y="1120307"/>
            <a:ext cx="4419600" cy="498573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3" name="Text Placeholder 2">
            <a:extLst>
              <a:ext uri="{FF2B5EF4-FFF2-40B4-BE49-F238E27FC236}">
                <a16:creationId xmlns:a16="http://schemas.microsoft.com/office/drawing/2014/main" id="{3AA401A3-5E31-1746-967D-DE8C07716436}"/>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pic>
        <p:nvPicPr>
          <p:cNvPr id="14" name="Picture 13" descr="Logo&#10;&#10;Description automatically generated">
            <a:extLst>
              <a:ext uri="{FF2B5EF4-FFF2-40B4-BE49-F238E27FC236}">
                <a16:creationId xmlns:a16="http://schemas.microsoft.com/office/drawing/2014/main" id="{81FF40AA-DA29-4214-9EF5-FE828C04A99F}"/>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5" name="Title Placeholder 1">
            <a:extLst>
              <a:ext uri="{FF2B5EF4-FFF2-40B4-BE49-F238E27FC236}">
                <a16:creationId xmlns:a16="http://schemas.microsoft.com/office/drawing/2014/main" id="{68FC6AED-2776-AC42-B536-8EFA0107CCFA}"/>
              </a:ext>
            </a:extLst>
          </p:cNvPr>
          <p:cNvSpPr>
            <a:spLocks noGrp="1"/>
          </p:cNvSpPr>
          <p:nvPr>
            <p:ph type="title"/>
          </p:nvPr>
        </p:nvSpPr>
        <p:spPr>
          <a:xfrm>
            <a:off x="609600" y="471459"/>
            <a:ext cx="10972800" cy="236825"/>
          </a:xfrm>
          <a:prstGeom prst="rect">
            <a:avLst/>
          </a:prstGeom>
        </p:spPr>
        <p:txBody>
          <a:bodyPr vert="horz" wrap="square" lIns="0" tIns="0" rIns="0" bIns="91440" rtlCol="0" anchor="t" anchorCtr="0">
            <a:noAutofit/>
          </a:bodyPr>
          <a:lstStyle>
            <a:lvl1pPr>
              <a:defRPr lang="en-US" dirty="0"/>
            </a:lvl1pPr>
          </a:lstStyle>
          <a:p>
            <a:pPr lvl="0"/>
            <a:r>
              <a:rPr lang="en-US"/>
              <a:t>Click to edit Master title style</a:t>
            </a:r>
          </a:p>
        </p:txBody>
      </p:sp>
      <p:sp>
        <p:nvSpPr>
          <p:cNvPr id="12" name="TextBox 11">
            <a:extLst>
              <a:ext uri="{FF2B5EF4-FFF2-40B4-BE49-F238E27FC236}">
                <a16:creationId xmlns:a16="http://schemas.microsoft.com/office/drawing/2014/main" id="{716590A4-CB62-44C6-9982-CD5776E5E67C}"/>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0" name="TextBox 9">
            <a:extLst>
              <a:ext uri="{FF2B5EF4-FFF2-40B4-BE49-F238E27FC236}">
                <a16:creationId xmlns:a16="http://schemas.microsoft.com/office/drawing/2014/main" id="{396B1BD8-0C96-47E0-927A-0B5BE4D639E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1" name="Rectangle 82">
            <a:extLst>
              <a:ext uri="{FF2B5EF4-FFF2-40B4-BE49-F238E27FC236}">
                <a16:creationId xmlns:a16="http://schemas.microsoft.com/office/drawing/2014/main" id="{701F9548-162A-4715-BBDE-BD262EE6732F}"/>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7" name="Graphic 16">
            <a:extLst>
              <a:ext uri="{FF2B5EF4-FFF2-40B4-BE49-F238E27FC236}">
                <a16:creationId xmlns:a16="http://schemas.microsoft.com/office/drawing/2014/main" id="{65B0F3AB-1D3B-49D8-9299-CC0116B50C6C}"/>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1284285" y="60671"/>
            <a:ext cx="316046" cy="316046"/>
          </a:xfrm>
          <a:prstGeom prst="rect">
            <a:avLst/>
          </a:prstGeom>
        </p:spPr>
      </p:pic>
      <p:sp>
        <p:nvSpPr>
          <p:cNvPr id="4" name="Slide Number Placeholder 3">
            <a:extLst>
              <a:ext uri="{FF2B5EF4-FFF2-40B4-BE49-F238E27FC236}">
                <a16:creationId xmlns:a16="http://schemas.microsoft.com/office/drawing/2014/main" id="{E847A007-5B4A-4EF4-A9D8-A37381DD294E}"/>
              </a:ext>
            </a:extLst>
          </p:cNvPr>
          <p:cNvSpPr>
            <a:spLocks noGrp="1"/>
          </p:cNvSpPr>
          <p:nvPr>
            <p:ph type="sldNum" sz="quarter" idx="32"/>
          </p:nvPr>
        </p:nvSpPr>
        <p:spPr/>
        <p:txBody>
          <a:bodyPr/>
          <a:lstStyle/>
          <a:p>
            <a:fld id="{F4246F8F-FAA8-46C5-BC54-A96E0370B4C4}" type="slidenum">
              <a:rPr lang="en-US" smtClean="0"/>
              <a:t>‹#›</a:t>
            </a:fld>
            <a:endParaRPr lang="en-US"/>
          </a:p>
        </p:txBody>
      </p:sp>
      <p:sp>
        <p:nvSpPr>
          <p:cNvPr id="7" name="TextBox 6">
            <a:extLst>
              <a:ext uri="{FF2B5EF4-FFF2-40B4-BE49-F238E27FC236}">
                <a16:creationId xmlns:a16="http://schemas.microsoft.com/office/drawing/2014/main" id="{D5D521B3-D4AC-4931-5F2F-477B6B191603}"/>
              </a:ext>
            </a:extLst>
          </p:cNvPr>
          <p:cNvSpPr txBox="1"/>
          <p:nvPr userDrawn="1"/>
        </p:nvSpPr>
        <p:spPr>
          <a:xfrm>
            <a:off x="515869" y="145885"/>
            <a:ext cx="5525192" cy="230832"/>
          </a:xfrm>
          <a:prstGeom prst="rect">
            <a:avLst/>
          </a:prstGeom>
          <a:noFill/>
        </p:spPr>
        <p:txBody>
          <a:bodyPr wrap="square">
            <a:spAutoFit/>
          </a:bodyPr>
          <a:lstStyle/>
          <a:p>
            <a:pPr marL="0" marR="0" lvl="0" indent="0" defTabSz="914400" rtl="0" eaLnBrk="1" fontAlgn="auto" latinLnBrk="0" hangingPunct="1">
              <a:lnSpc>
                <a:spcPct val="90000"/>
              </a:lnSpc>
              <a:spcBef>
                <a:spcPct val="0"/>
              </a:spcBef>
              <a:spcAft>
                <a:spcPts val="0"/>
              </a:spcAft>
              <a:buClrTx/>
              <a:buSzTx/>
              <a:buFontTx/>
              <a:buNone/>
              <a:tabLst/>
              <a:defRPr/>
            </a:pPr>
            <a:r>
              <a:rPr kumimoji="0" lang="en-US" sz="1000" b="0" i="0" u="none" strike="noStrike" kern="1200" cap="none" spc="0" normalizeH="0" baseline="0">
                <a:ln>
                  <a:noFill/>
                </a:ln>
                <a:solidFill>
                  <a:schemeClr val="tx1">
                    <a:lumMod val="50000"/>
                    <a:lumOff val="50000"/>
                  </a:schemeClr>
                </a:solidFill>
                <a:effectLst/>
                <a:uLnTx/>
                <a:uFillTx/>
                <a:latin typeface="Visa Dialect Regular"/>
                <a:ea typeface="+mn-ea"/>
                <a:cs typeface="+mn-cs"/>
              </a:rPr>
              <a:t>Quick Win</a:t>
            </a:r>
            <a:r>
              <a:rPr kumimoji="0" lang="en-US" sz="1000" b="0" i="0" u="none" strike="noStrike" kern="1200" cap="none" spc="0" normalizeH="0" baseline="0" noProof="0">
                <a:ln>
                  <a:noFill/>
                </a:ln>
                <a:solidFill>
                  <a:schemeClr val="tx1">
                    <a:lumMod val="50000"/>
                    <a:lumOff val="50000"/>
                  </a:schemeClr>
                </a:solidFill>
                <a:effectLst/>
                <a:uLnTx/>
                <a:uFillTx/>
                <a:latin typeface="Visa Dialect Regular"/>
                <a:ea typeface="+mn-ea"/>
                <a:cs typeface="+mn-cs"/>
              </a:rPr>
              <a:t> / </a:t>
            </a:r>
            <a:r>
              <a:rPr lang="en-US" sz="1000" kern="1200" noProof="0">
                <a:solidFill>
                  <a:schemeClr val="accent2"/>
                </a:solidFill>
                <a:latin typeface="Visa Dialect Semibold" pitchFamily="2" charset="0"/>
                <a:ea typeface="+mn-ea"/>
                <a:cs typeface="+mn-cs"/>
              </a:rPr>
              <a:t>Strategic Priority </a:t>
            </a:r>
            <a:r>
              <a:rPr kumimoji="0" lang="en-US" sz="1000" b="0" i="0" u="none" strike="noStrike" kern="1200" cap="none" spc="0" normalizeH="0" baseline="0" noProof="0">
                <a:ln>
                  <a:noFill/>
                </a:ln>
                <a:solidFill>
                  <a:schemeClr val="tx1">
                    <a:lumMod val="50000"/>
                    <a:lumOff val="50000"/>
                  </a:schemeClr>
                </a:solidFill>
                <a:effectLst/>
                <a:uLnTx/>
                <a:uFillTx/>
                <a:latin typeface="Visa Dialect Regular"/>
                <a:ea typeface="+mn-ea"/>
                <a:cs typeface="+mn-cs"/>
              </a:rPr>
              <a:t>/ Future Consideration</a:t>
            </a:r>
            <a:endParaRPr kumimoji="0" lang="en-US" sz="1000" b="1" i="0" u="none" strike="noStrike" kern="1200" cap="none" spc="0" normalizeH="0" baseline="0" noProof="0">
              <a:ln>
                <a:noFill/>
              </a:ln>
              <a:solidFill>
                <a:schemeClr val="tx1">
                  <a:lumMod val="50000"/>
                  <a:lumOff val="50000"/>
                </a:schemeClr>
              </a:solidFill>
              <a:effectLst/>
              <a:uLnTx/>
              <a:uFillTx/>
              <a:latin typeface="Visa Dialect Semibold"/>
              <a:ea typeface="+mn-ea"/>
              <a:cs typeface="+mn-cs"/>
            </a:endParaRPr>
          </a:p>
        </p:txBody>
      </p:sp>
      <p:sp>
        <p:nvSpPr>
          <p:cNvPr id="8" name="Right Triangle 7">
            <a:extLst>
              <a:ext uri="{FF2B5EF4-FFF2-40B4-BE49-F238E27FC236}">
                <a16:creationId xmlns:a16="http://schemas.microsoft.com/office/drawing/2014/main" id="{BAD59D84-744C-480C-92A8-2418F81104FF}"/>
              </a:ext>
            </a:extLst>
          </p:cNvPr>
          <p:cNvSpPr/>
          <p:nvPr userDrawn="1"/>
        </p:nvSpPr>
        <p:spPr bwMode="auto">
          <a:xfrm rot="5400000">
            <a:off x="-9145" y="-11017"/>
            <a:ext cx="457200" cy="457200"/>
          </a:xfrm>
          <a:prstGeom prst="rtTriangle">
            <a:avLst/>
          </a:prstGeom>
          <a:solidFill>
            <a:schemeClr val="accent2"/>
          </a:solidFill>
          <a:ln w="9525" cap="flat" cmpd="sng" algn="ctr">
            <a:noFill/>
            <a:prstDash val="solid"/>
            <a:roun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90000"/>
              </a:lnSpc>
              <a:spcBef>
                <a:spcPts val="60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9" name="Text Placeholder 17">
            <a:extLst>
              <a:ext uri="{FF2B5EF4-FFF2-40B4-BE49-F238E27FC236}">
                <a16:creationId xmlns:a16="http://schemas.microsoft.com/office/drawing/2014/main" id="{5512F029-8B6B-B265-2498-74B8A286E11D}"/>
              </a:ext>
            </a:extLst>
          </p:cNvPr>
          <p:cNvSpPr>
            <a:spLocks noGrp="1"/>
          </p:cNvSpPr>
          <p:nvPr>
            <p:ph type="body" sz="quarter" idx="34" hasCustomPrompt="1"/>
          </p:nvPr>
        </p:nvSpPr>
        <p:spPr>
          <a:xfrm>
            <a:off x="0" y="6817"/>
            <a:ext cx="277813" cy="311151"/>
          </a:xfrm>
        </p:spPr>
        <p:txBody>
          <a:bodyPr/>
          <a:lstStyle>
            <a:lvl1pPr algn="ctr">
              <a:defRPr>
                <a:solidFill>
                  <a:schemeClr val="bg1"/>
                </a:solidFill>
                <a:latin typeface="+mj-lt"/>
              </a:defRPr>
            </a:lvl1pPr>
          </a:lstStyle>
          <a:p>
            <a:pPr lvl="0"/>
            <a:r>
              <a:rPr lang="en-US"/>
              <a:t>#</a:t>
            </a:r>
          </a:p>
        </p:txBody>
      </p:sp>
      <p:cxnSp>
        <p:nvCxnSpPr>
          <p:cNvPr id="18" name="Straight Connector 17">
            <a:extLst>
              <a:ext uri="{FF2B5EF4-FFF2-40B4-BE49-F238E27FC236}">
                <a16:creationId xmlns:a16="http://schemas.microsoft.com/office/drawing/2014/main" id="{ABD560A4-A43F-D6C2-412E-69DB5F304ADC}"/>
              </a:ext>
            </a:extLst>
          </p:cNvPr>
          <p:cNvCxnSpPr>
            <a:cxnSpLocks/>
          </p:cNvCxnSpPr>
          <p:nvPr userDrawn="1"/>
        </p:nvCxnSpPr>
        <p:spPr>
          <a:xfrm>
            <a:off x="720724" y="3453775"/>
            <a:ext cx="6065559"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5AAB0947-95D2-91E4-7D78-09DB59B2DEBC}"/>
              </a:ext>
            </a:extLst>
          </p:cNvPr>
          <p:cNvSpPr/>
          <p:nvPr userDrawn="1"/>
        </p:nvSpPr>
        <p:spPr>
          <a:xfrm>
            <a:off x="2335771" y="3266488"/>
            <a:ext cx="2835465" cy="3005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a:extLst>
              <a:ext uri="{FF2B5EF4-FFF2-40B4-BE49-F238E27FC236}">
                <a16:creationId xmlns:a16="http://schemas.microsoft.com/office/drawing/2014/main" id="{736D7641-6154-86F4-A327-29637533DB57}"/>
              </a:ext>
            </a:extLst>
          </p:cNvPr>
          <p:cNvCxnSpPr>
            <a:cxnSpLocks/>
          </p:cNvCxnSpPr>
          <p:nvPr userDrawn="1"/>
        </p:nvCxnSpPr>
        <p:spPr>
          <a:xfrm>
            <a:off x="720724" y="1310708"/>
            <a:ext cx="6065559"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6E367C4F-70EC-BDE9-C5AE-B9B11182E658}"/>
              </a:ext>
            </a:extLst>
          </p:cNvPr>
          <p:cNvSpPr/>
          <p:nvPr userDrawn="1"/>
        </p:nvSpPr>
        <p:spPr>
          <a:xfrm>
            <a:off x="2803244" y="1114921"/>
            <a:ext cx="1900518" cy="3005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a:extLst>
              <a:ext uri="{FF2B5EF4-FFF2-40B4-BE49-F238E27FC236}">
                <a16:creationId xmlns:a16="http://schemas.microsoft.com/office/drawing/2014/main" id="{EDDBCA95-4CE6-5F1B-53B5-D893E10B84BC}"/>
              </a:ext>
            </a:extLst>
          </p:cNvPr>
          <p:cNvGrpSpPr/>
          <p:nvPr userDrawn="1"/>
        </p:nvGrpSpPr>
        <p:grpSpPr>
          <a:xfrm>
            <a:off x="2897467" y="1182940"/>
            <a:ext cx="1712072" cy="225498"/>
            <a:chOff x="665155" y="1219075"/>
            <a:chExt cx="1712072" cy="225498"/>
          </a:xfrm>
          <a:solidFill>
            <a:schemeClr val="bg1"/>
          </a:solidFill>
        </p:grpSpPr>
        <p:sp>
          <p:nvSpPr>
            <p:cNvPr id="24" name="TextBox 23">
              <a:extLst>
                <a:ext uri="{FF2B5EF4-FFF2-40B4-BE49-F238E27FC236}">
                  <a16:creationId xmlns:a16="http://schemas.microsoft.com/office/drawing/2014/main" id="{31081CE7-7E75-EA00-68A7-0C54ED1FF55C}"/>
                </a:ext>
              </a:extLst>
            </p:cNvPr>
            <p:cNvSpPr txBox="1"/>
            <p:nvPr userDrawn="1"/>
          </p:nvSpPr>
          <p:spPr>
            <a:xfrm>
              <a:off x="968187" y="1247732"/>
              <a:ext cx="1409040" cy="184666"/>
            </a:xfrm>
            <a:prstGeom prst="rect">
              <a:avLst/>
            </a:prstGeom>
            <a:grp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accent1"/>
                  </a:solidFill>
                  <a:effectLst/>
                  <a:uLnTx/>
                  <a:uFillTx/>
                  <a:latin typeface="Visa Dialect Medium" pitchFamily="2" charset="0"/>
                  <a:ea typeface="+mn-ea"/>
                  <a:cs typeface="Segoe UI" panose="020B0502040204020203" pitchFamily="34" charset="0"/>
                </a:rPr>
                <a:t>Key Observations</a:t>
              </a:r>
            </a:p>
          </p:txBody>
        </p:sp>
        <p:pic>
          <p:nvPicPr>
            <p:cNvPr id="25" name="Picture 24" descr="Icon&#10;&#10;Description automatically generated">
              <a:extLst>
                <a:ext uri="{FF2B5EF4-FFF2-40B4-BE49-F238E27FC236}">
                  <a16:creationId xmlns:a16="http://schemas.microsoft.com/office/drawing/2014/main" id="{0BA9ABA6-7CB6-CA38-69DC-2546A6AB3B26}"/>
                </a:ext>
              </a:extLst>
            </p:cNvPr>
            <p:cNvPicPr>
              <a:picLocks noChangeAspect="1"/>
            </p:cNvPicPr>
            <p:nvPr userDrawn="1"/>
          </p:nvPicPr>
          <p:blipFill>
            <a:blip r:embed="rId8"/>
            <a:stretch>
              <a:fillRect/>
            </a:stretch>
          </p:blipFill>
          <p:spPr>
            <a:xfrm>
              <a:off x="665155" y="1219075"/>
              <a:ext cx="225498" cy="225498"/>
            </a:xfrm>
            <a:prstGeom prst="rect">
              <a:avLst/>
            </a:prstGeom>
            <a:grpFill/>
          </p:spPr>
        </p:pic>
      </p:grpSp>
      <p:grpSp>
        <p:nvGrpSpPr>
          <p:cNvPr id="26" name="Group 25">
            <a:extLst>
              <a:ext uri="{FF2B5EF4-FFF2-40B4-BE49-F238E27FC236}">
                <a16:creationId xmlns:a16="http://schemas.microsoft.com/office/drawing/2014/main" id="{1F1CA976-9F81-6668-F4D9-322EEFF3DB11}"/>
              </a:ext>
            </a:extLst>
          </p:cNvPr>
          <p:cNvGrpSpPr/>
          <p:nvPr userDrawn="1"/>
        </p:nvGrpSpPr>
        <p:grpSpPr>
          <a:xfrm>
            <a:off x="2440285" y="3323719"/>
            <a:ext cx="2626437" cy="228600"/>
            <a:chOff x="720798" y="3314700"/>
            <a:chExt cx="2626437" cy="228600"/>
          </a:xfrm>
        </p:grpSpPr>
        <p:sp>
          <p:nvSpPr>
            <p:cNvPr id="27" name="TextBox 26">
              <a:extLst>
                <a:ext uri="{FF2B5EF4-FFF2-40B4-BE49-F238E27FC236}">
                  <a16:creationId xmlns:a16="http://schemas.microsoft.com/office/drawing/2014/main" id="{66C6ED41-066B-E55F-C952-AAC8D82E2157}"/>
                </a:ext>
              </a:extLst>
            </p:cNvPr>
            <p:cNvSpPr txBox="1"/>
            <p:nvPr userDrawn="1"/>
          </p:nvSpPr>
          <p:spPr>
            <a:xfrm>
              <a:off x="1030895" y="3336667"/>
              <a:ext cx="2316340"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accent1"/>
                  </a:solidFill>
                  <a:effectLst/>
                  <a:uLnTx/>
                  <a:uFillTx/>
                  <a:latin typeface="Visa Dialect Medium" pitchFamily="2" charset="0"/>
                  <a:ea typeface="+mn-ea"/>
                  <a:cs typeface="Segoe UI" panose="020B0502040204020203" pitchFamily="34" charset="0"/>
                </a:rPr>
                <a:t>Go-to-Market Considerations</a:t>
              </a:r>
            </a:p>
          </p:txBody>
        </p:sp>
        <p:grpSp>
          <p:nvGrpSpPr>
            <p:cNvPr id="28" name="Graphic 22" descr="Playbook outline">
              <a:extLst>
                <a:ext uri="{FF2B5EF4-FFF2-40B4-BE49-F238E27FC236}">
                  <a16:creationId xmlns:a16="http://schemas.microsoft.com/office/drawing/2014/main" id="{5BBCE1FA-EEAD-24C7-2DF1-5FE0669BDE76}"/>
                </a:ext>
              </a:extLst>
            </p:cNvPr>
            <p:cNvGrpSpPr/>
            <p:nvPr/>
          </p:nvGrpSpPr>
          <p:grpSpPr>
            <a:xfrm>
              <a:off x="720798" y="3314700"/>
              <a:ext cx="228600" cy="228600"/>
              <a:chOff x="5800725" y="3124200"/>
              <a:chExt cx="600075" cy="619125"/>
            </a:xfrm>
            <a:solidFill>
              <a:srgbClr val="000000"/>
            </a:solidFill>
          </p:grpSpPr>
          <p:sp>
            <p:nvSpPr>
              <p:cNvPr id="29" name="Freeform: Shape 28">
                <a:extLst>
                  <a:ext uri="{FF2B5EF4-FFF2-40B4-BE49-F238E27FC236}">
                    <a16:creationId xmlns:a16="http://schemas.microsoft.com/office/drawing/2014/main" id="{0279A02F-99C8-CD64-1295-7B2F48DFCBD8}"/>
                  </a:ext>
                </a:extLst>
              </p:cNvPr>
              <p:cNvSpPr/>
              <p:nvPr/>
            </p:nvSpPr>
            <p:spPr>
              <a:xfrm>
                <a:off x="5948364" y="3229091"/>
                <a:ext cx="142756" cy="142756"/>
              </a:xfrm>
              <a:custGeom>
                <a:avLst/>
                <a:gdLst>
                  <a:gd name="connsiteX0" fmla="*/ 2789 w 142756"/>
                  <a:gd name="connsiteY0" fmla="*/ 139967 h 142756"/>
                  <a:gd name="connsiteX1" fmla="*/ 16257 w 142756"/>
                  <a:gd name="connsiteY1" fmla="*/ 139967 h 142756"/>
                  <a:gd name="connsiteX2" fmla="*/ 71436 w 142756"/>
                  <a:gd name="connsiteY2" fmla="*/ 84789 h 142756"/>
                  <a:gd name="connsiteX3" fmla="*/ 126614 w 142756"/>
                  <a:gd name="connsiteY3" fmla="*/ 139967 h 142756"/>
                  <a:gd name="connsiteX4" fmla="*/ 140082 w 142756"/>
                  <a:gd name="connsiteY4" fmla="*/ 139733 h 142756"/>
                  <a:gd name="connsiteX5" fmla="*/ 140082 w 142756"/>
                  <a:gd name="connsiteY5" fmla="*/ 126499 h 142756"/>
                  <a:gd name="connsiteX6" fmla="*/ 84904 w 142756"/>
                  <a:gd name="connsiteY6" fmla="*/ 71321 h 142756"/>
                  <a:gd name="connsiteX7" fmla="*/ 140082 w 142756"/>
                  <a:gd name="connsiteY7" fmla="*/ 16142 h 142756"/>
                  <a:gd name="connsiteX8" fmla="*/ 139848 w 142756"/>
                  <a:gd name="connsiteY8" fmla="*/ 2674 h 142756"/>
                  <a:gd name="connsiteX9" fmla="*/ 126614 w 142756"/>
                  <a:gd name="connsiteY9" fmla="*/ 2674 h 142756"/>
                  <a:gd name="connsiteX10" fmla="*/ 71436 w 142756"/>
                  <a:gd name="connsiteY10" fmla="*/ 57852 h 142756"/>
                  <a:gd name="connsiteX11" fmla="*/ 16257 w 142756"/>
                  <a:gd name="connsiteY11" fmla="*/ 2674 h 142756"/>
                  <a:gd name="connsiteX12" fmla="*/ 2789 w 142756"/>
                  <a:gd name="connsiteY12" fmla="*/ 2908 h 142756"/>
                  <a:gd name="connsiteX13" fmla="*/ 2789 w 142756"/>
                  <a:gd name="connsiteY13" fmla="*/ 16142 h 142756"/>
                  <a:gd name="connsiteX14" fmla="*/ 57967 w 142756"/>
                  <a:gd name="connsiteY14" fmla="*/ 71321 h 142756"/>
                  <a:gd name="connsiteX15" fmla="*/ 2789 w 142756"/>
                  <a:gd name="connsiteY15" fmla="*/ 126499 h 142756"/>
                  <a:gd name="connsiteX16" fmla="*/ 2789 w 142756"/>
                  <a:gd name="connsiteY16" fmla="*/ 139967 h 142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2756" h="142756">
                    <a:moveTo>
                      <a:pt x="2789" y="139967"/>
                    </a:moveTo>
                    <a:cubicBezTo>
                      <a:pt x="6508" y="143686"/>
                      <a:pt x="12538" y="143686"/>
                      <a:pt x="16257" y="139967"/>
                    </a:cubicBezTo>
                    <a:lnTo>
                      <a:pt x="71436" y="84789"/>
                    </a:lnTo>
                    <a:lnTo>
                      <a:pt x="126614" y="139967"/>
                    </a:lnTo>
                    <a:cubicBezTo>
                      <a:pt x="130398" y="143622"/>
                      <a:pt x="136428" y="143517"/>
                      <a:pt x="140082" y="139733"/>
                    </a:cubicBezTo>
                    <a:cubicBezTo>
                      <a:pt x="143647" y="136042"/>
                      <a:pt x="143647" y="130190"/>
                      <a:pt x="140082" y="126499"/>
                    </a:cubicBezTo>
                    <a:lnTo>
                      <a:pt x="84904" y="71321"/>
                    </a:lnTo>
                    <a:lnTo>
                      <a:pt x="140082" y="16142"/>
                    </a:lnTo>
                    <a:cubicBezTo>
                      <a:pt x="143737" y="12358"/>
                      <a:pt x="143632" y="6329"/>
                      <a:pt x="139848" y="2674"/>
                    </a:cubicBezTo>
                    <a:cubicBezTo>
                      <a:pt x="136157" y="-891"/>
                      <a:pt x="130305" y="-891"/>
                      <a:pt x="126614" y="2674"/>
                    </a:cubicBezTo>
                    <a:lnTo>
                      <a:pt x="71436" y="57852"/>
                    </a:lnTo>
                    <a:lnTo>
                      <a:pt x="16257" y="2674"/>
                    </a:lnTo>
                    <a:cubicBezTo>
                      <a:pt x="12473" y="-981"/>
                      <a:pt x="6444" y="-876"/>
                      <a:pt x="2789" y="2908"/>
                    </a:cubicBezTo>
                    <a:cubicBezTo>
                      <a:pt x="-776" y="6599"/>
                      <a:pt x="-776" y="12451"/>
                      <a:pt x="2789" y="16142"/>
                    </a:cubicBezTo>
                    <a:lnTo>
                      <a:pt x="57967" y="71321"/>
                    </a:lnTo>
                    <a:lnTo>
                      <a:pt x="2789" y="126499"/>
                    </a:lnTo>
                    <a:cubicBezTo>
                      <a:pt x="-930" y="130218"/>
                      <a:pt x="-930" y="136248"/>
                      <a:pt x="2789" y="139967"/>
                    </a:cubicBezTo>
                    <a:close/>
                  </a:path>
                </a:pathLst>
              </a:custGeom>
              <a:solidFill>
                <a:schemeClr val="accent2"/>
              </a:solid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81B25826-52E0-D5DE-3AFC-AC9D87403E3E}"/>
                  </a:ext>
                </a:extLst>
              </p:cNvPr>
              <p:cNvSpPr/>
              <p:nvPr/>
            </p:nvSpPr>
            <p:spPr>
              <a:xfrm>
                <a:off x="6157795" y="3495676"/>
                <a:ext cx="142990" cy="142990"/>
              </a:xfrm>
              <a:custGeom>
                <a:avLst/>
                <a:gdLst>
                  <a:gd name="connsiteX0" fmla="*/ 140202 w 142990"/>
                  <a:gd name="connsiteY0" fmla="*/ 2789 h 142990"/>
                  <a:gd name="connsiteX1" fmla="*/ 126733 w 142990"/>
                  <a:gd name="connsiteY1" fmla="*/ 2789 h 142990"/>
                  <a:gd name="connsiteX2" fmla="*/ 71555 w 142990"/>
                  <a:gd name="connsiteY2" fmla="*/ 57967 h 142990"/>
                  <a:gd name="connsiteX3" fmla="*/ 16377 w 142990"/>
                  <a:gd name="connsiteY3" fmla="*/ 2789 h 142990"/>
                  <a:gd name="connsiteX4" fmla="*/ 2908 w 142990"/>
                  <a:gd name="connsiteY4" fmla="*/ 3023 h 142990"/>
                  <a:gd name="connsiteX5" fmla="*/ 2908 w 142990"/>
                  <a:gd name="connsiteY5" fmla="*/ 16257 h 142990"/>
                  <a:gd name="connsiteX6" fmla="*/ 58087 w 142990"/>
                  <a:gd name="connsiteY6" fmla="*/ 71436 h 142990"/>
                  <a:gd name="connsiteX7" fmla="*/ 2908 w 142990"/>
                  <a:gd name="connsiteY7" fmla="*/ 126614 h 142990"/>
                  <a:gd name="connsiteX8" fmla="*/ 2674 w 142990"/>
                  <a:gd name="connsiteY8" fmla="*/ 140082 h 142990"/>
                  <a:gd name="connsiteX9" fmla="*/ 16142 w 142990"/>
                  <a:gd name="connsiteY9" fmla="*/ 140317 h 142990"/>
                  <a:gd name="connsiteX10" fmla="*/ 16377 w 142990"/>
                  <a:gd name="connsiteY10" fmla="*/ 140082 h 142990"/>
                  <a:gd name="connsiteX11" fmla="*/ 71555 w 142990"/>
                  <a:gd name="connsiteY11" fmla="*/ 84904 h 142990"/>
                  <a:gd name="connsiteX12" fmla="*/ 126733 w 142990"/>
                  <a:gd name="connsiteY12" fmla="*/ 140082 h 142990"/>
                  <a:gd name="connsiteX13" fmla="*/ 140202 w 142990"/>
                  <a:gd name="connsiteY13" fmla="*/ 139848 h 142990"/>
                  <a:gd name="connsiteX14" fmla="*/ 140202 w 142990"/>
                  <a:gd name="connsiteY14" fmla="*/ 126614 h 142990"/>
                  <a:gd name="connsiteX15" fmla="*/ 85023 w 142990"/>
                  <a:gd name="connsiteY15" fmla="*/ 71436 h 142990"/>
                  <a:gd name="connsiteX16" fmla="*/ 140202 w 142990"/>
                  <a:gd name="connsiteY16" fmla="*/ 16257 h 142990"/>
                  <a:gd name="connsiteX17" fmla="*/ 140202 w 142990"/>
                  <a:gd name="connsiteY17" fmla="*/ 2789 h 142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2990" h="142990">
                    <a:moveTo>
                      <a:pt x="140202" y="2789"/>
                    </a:moveTo>
                    <a:cubicBezTo>
                      <a:pt x="136482" y="-930"/>
                      <a:pt x="130453" y="-930"/>
                      <a:pt x="126733" y="2789"/>
                    </a:cubicBezTo>
                    <a:lnTo>
                      <a:pt x="71555" y="57967"/>
                    </a:lnTo>
                    <a:lnTo>
                      <a:pt x="16377" y="2789"/>
                    </a:lnTo>
                    <a:cubicBezTo>
                      <a:pt x="12592" y="-866"/>
                      <a:pt x="6563" y="-761"/>
                      <a:pt x="2908" y="3023"/>
                    </a:cubicBezTo>
                    <a:cubicBezTo>
                      <a:pt x="-657" y="6714"/>
                      <a:pt x="-657" y="12566"/>
                      <a:pt x="2908" y="16257"/>
                    </a:cubicBezTo>
                    <a:lnTo>
                      <a:pt x="58087" y="71436"/>
                    </a:lnTo>
                    <a:lnTo>
                      <a:pt x="2908" y="126614"/>
                    </a:lnTo>
                    <a:cubicBezTo>
                      <a:pt x="-876" y="130269"/>
                      <a:pt x="-981" y="136298"/>
                      <a:pt x="2674" y="140082"/>
                    </a:cubicBezTo>
                    <a:cubicBezTo>
                      <a:pt x="6329" y="143867"/>
                      <a:pt x="12359" y="143971"/>
                      <a:pt x="16142" y="140317"/>
                    </a:cubicBezTo>
                    <a:cubicBezTo>
                      <a:pt x="16222" y="140239"/>
                      <a:pt x="16300" y="140161"/>
                      <a:pt x="16377" y="140082"/>
                    </a:cubicBezTo>
                    <a:lnTo>
                      <a:pt x="71555" y="84904"/>
                    </a:lnTo>
                    <a:lnTo>
                      <a:pt x="126733" y="140082"/>
                    </a:lnTo>
                    <a:cubicBezTo>
                      <a:pt x="130518" y="143737"/>
                      <a:pt x="136547" y="143632"/>
                      <a:pt x="140202" y="139848"/>
                    </a:cubicBezTo>
                    <a:cubicBezTo>
                      <a:pt x="143767" y="136157"/>
                      <a:pt x="143767" y="130305"/>
                      <a:pt x="140202" y="126614"/>
                    </a:cubicBezTo>
                    <a:lnTo>
                      <a:pt x="85023" y="71436"/>
                    </a:lnTo>
                    <a:lnTo>
                      <a:pt x="140202" y="16257"/>
                    </a:lnTo>
                    <a:cubicBezTo>
                      <a:pt x="143920" y="12538"/>
                      <a:pt x="143920" y="6508"/>
                      <a:pt x="140202" y="2789"/>
                    </a:cubicBezTo>
                    <a:close/>
                  </a:path>
                </a:pathLst>
              </a:custGeom>
              <a:solidFill>
                <a:schemeClr val="accent2"/>
              </a:solid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EA16AD64-CABD-8EE9-EDC3-5E6459498A1D}"/>
                  </a:ext>
                </a:extLst>
              </p:cNvPr>
              <p:cNvSpPr/>
              <p:nvPr/>
            </p:nvSpPr>
            <p:spPr>
              <a:xfrm>
                <a:off x="5943867" y="3229013"/>
                <a:ext cx="361565" cy="409561"/>
              </a:xfrm>
              <a:custGeom>
                <a:avLst/>
                <a:gdLst>
                  <a:gd name="connsiteX0" fmla="*/ 78133 w 361565"/>
                  <a:gd name="connsiteY0" fmla="*/ 409537 h 409561"/>
                  <a:gd name="connsiteX1" fmla="*/ 152018 w 361565"/>
                  <a:gd name="connsiteY1" fmla="*/ 337509 h 409561"/>
                  <a:gd name="connsiteX2" fmla="*/ 85458 w 361565"/>
                  <a:gd name="connsiteY2" fmla="*/ 257794 h 409561"/>
                  <a:gd name="connsiteX3" fmla="*/ 85458 w 361565"/>
                  <a:gd name="connsiteY3" fmla="*/ 238087 h 409561"/>
                  <a:gd name="connsiteX4" fmla="*/ 114033 w 361565"/>
                  <a:gd name="connsiteY4" fmla="*/ 209512 h 409561"/>
                  <a:gd name="connsiteX5" fmla="*/ 247383 w 361565"/>
                  <a:gd name="connsiteY5" fmla="*/ 209512 h 409561"/>
                  <a:gd name="connsiteX6" fmla="*/ 295008 w 361565"/>
                  <a:gd name="connsiteY6" fmla="*/ 161887 h 409561"/>
                  <a:gd name="connsiteX7" fmla="*/ 295008 w 361565"/>
                  <a:gd name="connsiteY7" fmla="*/ 32709 h 409561"/>
                  <a:gd name="connsiteX8" fmla="*/ 295104 w 361565"/>
                  <a:gd name="connsiteY8" fmla="*/ 32615 h 409561"/>
                  <a:gd name="connsiteX9" fmla="*/ 295170 w 361565"/>
                  <a:gd name="connsiteY9" fmla="*/ 32642 h 409561"/>
                  <a:gd name="connsiteX10" fmla="*/ 345424 w 361565"/>
                  <a:gd name="connsiteY10" fmla="*/ 82896 h 409561"/>
                  <a:gd name="connsiteX11" fmla="*/ 358892 w 361565"/>
                  <a:gd name="connsiteY11" fmla="*/ 82662 h 409561"/>
                  <a:gd name="connsiteX12" fmla="*/ 358892 w 361565"/>
                  <a:gd name="connsiteY12" fmla="*/ 69428 h 409561"/>
                  <a:gd name="connsiteX13" fmla="*/ 292217 w 361565"/>
                  <a:gd name="connsiteY13" fmla="*/ 2753 h 409561"/>
                  <a:gd name="connsiteX14" fmla="*/ 291922 w 361565"/>
                  <a:gd name="connsiteY14" fmla="*/ 2553 h 409561"/>
                  <a:gd name="connsiteX15" fmla="*/ 289131 w 361565"/>
                  <a:gd name="connsiteY15" fmla="*/ 648 h 409561"/>
                  <a:gd name="connsiteX16" fmla="*/ 289131 w 361565"/>
                  <a:gd name="connsiteY16" fmla="*/ 648 h 409561"/>
                  <a:gd name="connsiteX17" fmla="*/ 288874 w 361565"/>
                  <a:gd name="connsiteY17" fmla="*/ 591 h 409561"/>
                  <a:gd name="connsiteX18" fmla="*/ 285883 w 361565"/>
                  <a:gd name="connsiteY18" fmla="*/ 0 h 409561"/>
                  <a:gd name="connsiteX19" fmla="*/ 284930 w 361565"/>
                  <a:gd name="connsiteY19" fmla="*/ 57 h 409561"/>
                  <a:gd name="connsiteX20" fmla="*/ 282578 w 361565"/>
                  <a:gd name="connsiteY20" fmla="*/ 514 h 409561"/>
                  <a:gd name="connsiteX21" fmla="*/ 281625 w 361565"/>
                  <a:gd name="connsiteY21" fmla="*/ 848 h 409561"/>
                  <a:gd name="connsiteX22" fmla="*/ 278768 w 361565"/>
                  <a:gd name="connsiteY22" fmla="*/ 2753 h 409561"/>
                  <a:gd name="connsiteX23" fmla="*/ 212093 w 361565"/>
                  <a:gd name="connsiteY23" fmla="*/ 69428 h 409561"/>
                  <a:gd name="connsiteX24" fmla="*/ 212327 w 361565"/>
                  <a:gd name="connsiteY24" fmla="*/ 82896 h 409561"/>
                  <a:gd name="connsiteX25" fmla="*/ 225561 w 361565"/>
                  <a:gd name="connsiteY25" fmla="*/ 82896 h 409561"/>
                  <a:gd name="connsiteX26" fmla="*/ 275815 w 361565"/>
                  <a:gd name="connsiteY26" fmla="*/ 32642 h 409561"/>
                  <a:gd name="connsiteX27" fmla="*/ 275949 w 361565"/>
                  <a:gd name="connsiteY27" fmla="*/ 32643 h 409561"/>
                  <a:gd name="connsiteX28" fmla="*/ 275977 w 361565"/>
                  <a:gd name="connsiteY28" fmla="*/ 32709 h 409561"/>
                  <a:gd name="connsiteX29" fmla="*/ 275977 w 361565"/>
                  <a:gd name="connsiteY29" fmla="*/ 161887 h 409561"/>
                  <a:gd name="connsiteX30" fmla="*/ 247402 w 361565"/>
                  <a:gd name="connsiteY30" fmla="*/ 190462 h 409561"/>
                  <a:gd name="connsiteX31" fmla="*/ 114033 w 361565"/>
                  <a:gd name="connsiteY31" fmla="*/ 190462 h 409561"/>
                  <a:gd name="connsiteX32" fmla="*/ 66408 w 361565"/>
                  <a:gd name="connsiteY32" fmla="*/ 238087 h 409561"/>
                  <a:gd name="connsiteX33" fmla="*/ 66408 w 361565"/>
                  <a:gd name="connsiteY33" fmla="*/ 257794 h 409561"/>
                  <a:gd name="connsiteX34" fmla="*/ 641 w 361565"/>
                  <a:gd name="connsiteY34" fmla="*/ 343162 h 409561"/>
                  <a:gd name="connsiteX35" fmla="*/ 78133 w 361565"/>
                  <a:gd name="connsiteY35" fmla="*/ 409537 h 409561"/>
                  <a:gd name="connsiteX36" fmla="*/ 75933 w 361565"/>
                  <a:gd name="connsiteY36" fmla="*/ 276187 h 409561"/>
                  <a:gd name="connsiteX37" fmla="*/ 133083 w 361565"/>
                  <a:gd name="connsiteY37" fmla="*/ 333337 h 409561"/>
                  <a:gd name="connsiteX38" fmla="*/ 75933 w 361565"/>
                  <a:gd name="connsiteY38" fmla="*/ 390487 h 409561"/>
                  <a:gd name="connsiteX39" fmla="*/ 18783 w 361565"/>
                  <a:gd name="connsiteY39" fmla="*/ 333337 h 409561"/>
                  <a:gd name="connsiteX40" fmla="*/ 75933 w 361565"/>
                  <a:gd name="connsiteY40" fmla="*/ 276187 h 409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61565" h="409561">
                    <a:moveTo>
                      <a:pt x="78133" y="409537"/>
                    </a:moveTo>
                    <a:cubicBezTo>
                      <a:pt x="117584" y="408016"/>
                      <a:pt x="149494" y="376908"/>
                      <a:pt x="152018" y="337509"/>
                    </a:cubicBezTo>
                    <a:cubicBezTo>
                      <a:pt x="154176" y="297591"/>
                      <a:pt x="125120" y="262793"/>
                      <a:pt x="85458" y="257794"/>
                    </a:cubicBezTo>
                    <a:lnTo>
                      <a:pt x="85458" y="238087"/>
                    </a:lnTo>
                    <a:cubicBezTo>
                      <a:pt x="85458" y="222305"/>
                      <a:pt x="98251" y="209512"/>
                      <a:pt x="114033" y="209512"/>
                    </a:cubicBezTo>
                    <a:lnTo>
                      <a:pt x="247383" y="209512"/>
                    </a:lnTo>
                    <a:cubicBezTo>
                      <a:pt x="273685" y="209512"/>
                      <a:pt x="295008" y="188189"/>
                      <a:pt x="295008" y="161887"/>
                    </a:cubicBezTo>
                    <a:lnTo>
                      <a:pt x="295008" y="32709"/>
                    </a:lnTo>
                    <a:cubicBezTo>
                      <a:pt x="295009" y="32656"/>
                      <a:pt x="295052" y="32615"/>
                      <a:pt x="295104" y="32615"/>
                    </a:cubicBezTo>
                    <a:cubicBezTo>
                      <a:pt x="295129" y="32616"/>
                      <a:pt x="295153" y="32625"/>
                      <a:pt x="295170" y="32642"/>
                    </a:cubicBezTo>
                    <a:lnTo>
                      <a:pt x="345424" y="82896"/>
                    </a:lnTo>
                    <a:cubicBezTo>
                      <a:pt x="349208" y="86551"/>
                      <a:pt x="355237" y="86446"/>
                      <a:pt x="358892" y="82662"/>
                    </a:cubicBezTo>
                    <a:cubicBezTo>
                      <a:pt x="362457" y="78971"/>
                      <a:pt x="362457" y="73119"/>
                      <a:pt x="358892" y="69428"/>
                    </a:cubicBezTo>
                    <a:lnTo>
                      <a:pt x="292217" y="2753"/>
                    </a:lnTo>
                    <a:cubicBezTo>
                      <a:pt x="292131" y="2667"/>
                      <a:pt x="292007" y="2638"/>
                      <a:pt x="291922" y="2553"/>
                    </a:cubicBezTo>
                    <a:cubicBezTo>
                      <a:pt x="291110" y="1759"/>
                      <a:pt x="290165" y="1114"/>
                      <a:pt x="289131" y="648"/>
                    </a:cubicBezTo>
                    <a:lnTo>
                      <a:pt x="289131" y="648"/>
                    </a:lnTo>
                    <a:cubicBezTo>
                      <a:pt x="289055" y="648"/>
                      <a:pt x="288959" y="648"/>
                      <a:pt x="288874" y="591"/>
                    </a:cubicBezTo>
                    <a:cubicBezTo>
                      <a:pt x="287915" y="231"/>
                      <a:pt x="286905" y="32"/>
                      <a:pt x="285883" y="0"/>
                    </a:cubicBezTo>
                    <a:cubicBezTo>
                      <a:pt x="285565" y="1"/>
                      <a:pt x="285247" y="20"/>
                      <a:pt x="284930" y="57"/>
                    </a:cubicBezTo>
                    <a:cubicBezTo>
                      <a:pt x="284129" y="105"/>
                      <a:pt x="283338" y="258"/>
                      <a:pt x="282578" y="514"/>
                    </a:cubicBezTo>
                    <a:cubicBezTo>
                      <a:pt x="282253" y="605"/>
                      <a:pt x="281935" y="716"/>
                      <a:pt x="281625" y="848"/>
                    </a:cubicBezTo>
                    <a:cubicBezTo>
                      <a:pt x="280562" y="1298"/>
                      <a:pt x="279592" y="1944"/>
                      <a:pt x="278768" y="2753"/>
                    </a:cubicBezTo>
                    <a:lnTo>
                      <a:pt x="212093" y="69428"/>
                    </a:lnTo>
                    <a:cubicBezTo>
                      <a:pt x="208438" y="73212"/>
                      <a:pt x="208543" y="79241"/>
                      <a:pt x="212327" y="82896"/>
                    </a:cubicBezTo>
                    <a:cubicBezTo>
                      <a:pt x="216018" y="86461"/>
                      <a:pt x="221870" y="86461"/>
                      <a:pt x="225561" y="82896"/>
                    </a:cubicBezTo>
                    <a:lnTo>
                      <a:pt x="275815" y="32642"/>
                    </a:lnTo>
                    <a:cubicBezTo>
                      <a:pt x="275852" y="32605"/>
                      <a:pt x="275913" y="32606"/>
                      <a:pt x="275949" y="32643"/>
                    </a:cubicBezTo>
                    <a:cubicBezTo>
                      <a:pt x="275966" y="32661"/>
                      <a:pt x="275977" y="32684"/>
                      <a:pt x="275977" y="32709"/>
                    </a:cubicBezTo>
                    <a:lnTo>
                      <a:pt x="275977" y="161887"/>
                    </a:lnTo>
                    <a:cubicBezTo>
                      <a:pt x="275977" y="177669"/>
                      <a:pt x="263184" y="190462"/>
                      <a:pt x="247402" y="190462"/>
                    </a:cubicBezTo>
                    <a:lnTo>
                      <a:pt x="114033" y="190462"/>
                    </a:lnTo>
                    <a:cubicBezTo>
                      <a:pt x="87730" y="190462"/>
                      <a:pt x="66408" y="211785"/>
                      <a:pt x="66408" y="238087"/>
                    </a:cubicBezTo>
                    <a:lnTo>
                      <a:pt x="66408" y="257794"/>
                    </a:lnTo>
                    <a:cubicBezTo>
                      <a:pt x="24673" y="263207"/>
                      <a:pt x="-4772" y="301427"/>
                      <a:pt x="641" y="343162"/>
                    </a:cubicBezTo>
                    <a:cubicBezTo>
                      <a:pt x="5661" y="381868"/>
                      <a:pt x="39116" y="410523"/>
                      <a:pt x="78133" y="409537"/>
                    </a:cubicBezTo>
                    <a:close/>
                    <a:moveTo>
                      <a:pt x="75933" y="276187"/>
                    </a:moveTo>
                    <a:cubicBezTo>
                      <a:pt x="107496" y="276187"/>
                      <a:pt x="133083" y="301774"/>
                      <a:pt x="133083" y="333337"/>
                    </a:cubicBezTo>
                    <a:cubicBezTo>
                      <a:pt x="133083" y="364900"/>
                      <a:pt x="107496" y="390487"/>
                      <a:pt x="75933" y="390487"/>
                    </a:cubicBezTo>
                    <a:cubicBezTo>
                      <a:pt x="44370" y="390487"/>
                      <a:pt x="18783" y="364900"/>
                      <a:pt x="18783" y="333337"/>
                    </a:cubicBezTo>
                    <a:cubicBezTo>
                      <a:pt x="18820" y="301789"/>
                      <a:pt x="44385" y="276224"/>
                      <a:pt x="75933" y="276187"/>
                    </a:cubicBezTo>
                    <a:close/>
                  </a:path>
                </a:pathLst>
              </a:custGeom>
              <a:solidFill>
                <a:schemeClr val="accent1"/>
              </a:solid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C4B0231A-BFD2-5301-5468-6572A959FBFE}"/>
                  </a:ext>
                </a:extLst>
              </p:cNvPr>
              <p:cNvSpPr/>
              <p:nvPr/>
            </p:nvSpPr>
            <p:spPr>
              <a:xfrm>
                <a:off x="5800725" y="3124200"/>
                <a:ext cx="600075" cy="619125"/>
              </a:xfrm>
              <a:custGeom>
                <a:avLst/>
                <a:gdLst>
                  <a:gd name="connsiteX0" fmla="*/ 23355 w 600075"/>
                  <a:gd name="connsiteY0" fmla="*/ 457200 h 619125"/>
                  <a:gd name="connsiteX1" fmla="*/ 47625 w 600075"/>
                  <a:gd name="connsiteY1" fmla="*/ 457200 h 619125"/>
                  <a:gd name="connsiteX2" fmla="*/ 47625 w 600075"/>
                  <a:gd name="connsiteY2" fmla="*/ 533400 h 619125"/>
                  <a:gd name="connsiteX3" fmla="*/ 23355 w 600075"/>
                  <a:gd name="connsiteY3" fmla="*/ 533400 h 619125"/>
                  <a:gd name="connsiteX4" fmla="*/ 0 w 600075"/>
                  <a:gd name="connsiteY4" fmla="*/ 556755 h 619125"/>
                  <a:gd name="connsiteX5" fmla="*/ 0 w 600075"/>
                  <a:gd name="connsiteY5" fmla="*/ 558746 h 619125"/>
                  <a:gd name="connsiteX6" fmla="*/ 22279 w 600075"/>
                  <a:gd name="connsiteY6" fmla="*/ 581025 h 619125"/>
                  <a:gd name="connsiteX7" fmla="*/ 28575 w 600075"/>
                  <a:gd name="connsiteY7" fmla="*/ 581025 h 619125"/>
                  <a:gd name="connsiteX8" fmla="*/ 38100 w 600075"/>
                  <a:gd name="connsiteY8" fmla="*/ 571500 h 619125"/>
                  <a:gd name="connsiteX9" fmla="*/ 28575 w 600075"/>
                  <a:gd name="connsiteY9" fmla="*/ 561975 h 619125"/>
                  <a:gd name="connsiteX10" fmla="*/ 22279 w 600075"/>
                  <a:gd name="connsiteY10" fmla="*/ 561975 h 619125"/>
                  <a:gd name="connsiteX11" fmla="*/ 19050 w 600075"/>
                  <a:gd name="connsiteY11" fmla="*/ 558746 h 619125"/>
                  <a:gd name="connsiteX12" fmla="*/ 19050 w 600075"/>
                  <a:gd name="connsiteY12" fmla="*/ 556755 h 619125"/>
                  <a:gd name="connsiteX13" fmla="*/ 23355 w 600075"/>
                  <a:gd name="connsiteY13" fmla="*/ 552450 h 619125"/>
                  <a:gd name="connsiteX14" fmla="*/ 47625 w 600075"/>
                  <a:gd name="connsiteY14" fmla="*/ 552450 h 619125"/>
                  <a:gd name="connsiteX15" fmla="*/ 47625 w 600075"/>
                  <a:gd name="connsiteY15" fmla="*/ 609600 h 619125"/>
                  <a:gd name="connsiteX16" fmla="*/ 57150 w 600075"/>
                  <a:gd name="connsiteY16" fmla="*/ 619125 h 619125"/>
                  <a:gd name="connsiteX17" fmla="*/ 590550 w 600075"/>
                  <a:gd name="connsiteY17" fmla="*/ 619125 h 619125"/>
                  <a:gd name="connsiteX18" fmla="*/ 600075 w 600075"/>
                  <a:gd name="connsiteY18" fmla="*/ 609600 h 619125"/>
                  <a:gd name="connsiteX19" fmla="*/ 600075 w 600075"/>
                  <a:gd name="connsiteY19" fmla="*/ 9525 h 619125"/>
                  <a:gd name="connsiteX20" fmla="*/ 590550 w 600075"/>
                  <a:gd name="connsiteY20" fmla="*/ 0 h 619125"/>
                  <a:gd name="connsiteX21" fmla="*/ 57150 w 600075"/>
                  <a:gd name="connsiteY21" fmla="*/ 0 h 619125"/>
                  <a:gd name="connsiteX22" fmla="*/ 47625 w 600075"/>
                  <a:gd name="connsiteY22" fmla="*/ 9525 h 619125"/>
                  <a:gd name="connsiteX23" fmla="*/ 47625 w 600075"/>
                  <a:gd name="connsiteY23" fmla="*/ 57150 h 619125"/>
                  <a:gd name="connsiteX24" fmla="*/ 23355 w 600075"/>
                  <a:gd name="connsiteY24" fmla="*/ 57150 h 619125"/>
                  <a:gd name="connsiteX25" fmla="*/ 0 w 600075"/>
                  <a:gd name="connsiteY25" fmla="*/ 80505 h 619125"/>
                  <a:gd name="connsiteX26" fmla="*/ 0 w 600075"/>
                  <a:gd name="connsiteY26" fmla="*/ 82496 h 619125"/>
                  <a:gd name="connsiteX27" fmla="*/ 22279 w 600075"/>
                  <a:gd name="connsiteY27" fmla="*/ 104775 h 619125"/>
                  <a:gd name="connsiteX28" fmla="*/ 28575 w 600075"/>
                  <a:gd name="connsiteY28" fmla="*/ 104775 h 619125"/>
                  <a:gd name="connsiteX29" fmla="*/ 38100 w 600075"/>
                  <a:gd name="connsiteY29" fmla="*/ 95250 h 619125"/>
                  <a:gd name="connsiteX30" fmla="*/ 28575 w 600075"/>
                  <a:gd name="connsiteY30" fmla="*/ 85725 h 619125"/>
                  <a:gd name="connsiteX31" fmla="*/ 22279 w 600075"/>
                  <a:gd name="connsiteY31" fmla="*/ 85725 h 619125"/>
                  <a:gd name="connsiteX32" fmla="*/ 19050 w 600075"/>
                  <a:gd name="connsiteY32" fmla="*/ 82496 h 619125"/>
                  <a:gd name="connsiteX33" fmla="*/ 19050 w 600075"/>
                  <a:gd name="connsiteY33" fmla="*/ 80505 h 619125"/>
                  <a:gd name="connsiteX34" fmla="*/ 23355 w 600075"/>
                  <a:gd name="connsiteY34" fmla="*/ 76200 h 619125"/>
                  <a:gd name="connsiteX35" fmla="*/ 47625 w 600075"/>
                  <a:gd name="connsiteY35" fmla="*/ 76200 h 619125"/>
                  <a:gd name="connsiteX36" fmla="*/ 47625 w 600075"/>
                  <a:gd name="connsiteY36" fmla="*/ 152400 h 619125"/>
                  <a:gd name="connsiteX37" fmla="*/ 23355 w 600075"/>
                  <a:gd name="connsiteY37" fmla="*/ 152400 h 619125"/>
                  <a:gd name="connsiteX38" fmla="*/ 0 w 600075"/>
                  <a:gd name="connsiteY38" fmla="*/ 175755 h 619125"/>
                  <a:gd name="connsiteX39" fmla="*/ 0 w 600075"/>
                  <a:gd name="connsiteY39" fmla="*/ 177746 h 619125"/>
                  <a:gd name="connsiteX40" fmla="*/ 22279 w 600075"/>
                  <a:gd name="connsiteY40" fmla="*/ 200025 h 619125"/>
                  <a:gd name="connsiteX41" fmla="*/ 28575 w 600075"/>
                  <a:gd name="connsiteY41" fmla="*/ 200025 h 619125"/>
                  <a:gd name="connsiteX42" fmla="*/ 38100 w 600075"/>
                  <a:gd name="connsiteY42" fmla="*/ 190500 h 619125"/>
                  <a:gd name="connsiteX43" fmla="*/ 28575 w 600075"/>
                  <a:gd name="connsiteY43" fmla="*/ 180975 h 619125"/>
                  <a:gd name="connsiteX44" fmla="*/ 22279 w 600075"/>
                  <a:gd name="connsiteY44" fmla="*/ 180975 h 619125"/>
                  <a:gd name="connsiteX45" fmla="*/ 19050 w 600075"/>
                  <a:gd name="connsiteY45" fmla="*/ 177746 h 619125"/>
                  <a:gd name="connsiteX46" fmla="*/ 19050 w 600075"/>
                  <a:gd name="connsiteY46" fmla="*/ 175755 h 619125"/>
                  <a:gd name="connsiteX47" fmla="*/ 23355 w 600075"/>
                  <a:gd name="connsiteY47" fmla="*/ 171450 h 619125"/>
                  <a:gd name="connsiteX48" fmla="*/ 47625 w 600075"/>
                  <a:gd name="connsiteY48" fmla="*/ 171450 h 619125"/>
                  <a:gd name="connsiteX49" fmla="*/ 47625 w 600075"/>
                  <a:gd name="connsiteY49" fmla="*/ 247650 h 619125"/>
                  <a:gd name="connsiteX50" fmla="*/ 23355 w 600075"/>
                  <a:gd name="connsiteY50" fmla="*/ 247650 h 619125"/>
                  <a:gd name="connsiteX51" fmla="*/ 0 w 600075"/>
                  <a:gd name="connsiteY51" fmla="*/ 271005 h 619125"/>
                  <a:gd name="connsiteX52" fmla="*/ 0 w 600075"/>
                  <a:gd name="connsiteY52" fmla="*/ 272996 h 619125"/>
                  <a:gd name="connsiteX53" fmla="*/ 22279 w 600075"/>
                  <a:gd name="connsiteY53" fmla="*/ 295275 h 619125"/>
                  <a:gd name="connsiteX54" fmla="*/ 28575 w 600075"/>
                  <a:gd name="connsiteY54" fmla="*/ 295275 h 619125"/>
                  <a:gd name="connsiteX55" fmla="*/ 38100 w 600075"/>
                  <a:gd name="connsiteY55" fmla="*/ 285750 h 619125"/>
                  <a:gd name="connsiteX56" fmla="*/ 28575 w 600075"/>
                  <a:gd name="connsiteY56" fmla="*/ 276225 h 619125"/>
                  <a:gd name="connsiteX57" fmla="*/ 22279 w 600075"/>
                  <a:gd name="connsiteY57" fmla="*/ 276225 h 619125"/>
                  <a:gd name="connsiteX58" fmla="*/ 19050 w 600075"/>
                  <a:gd name="connsiteY58" fmla="*/ 272996 h 619125"/>
                  <a:gd name="connsiteX59" fmla="*/ 19050 w 600075"/>
                  <a:gd name="connsiteY59" fmla="*/ 271005 h 619125"/>
                  <a:gd name="connsiteX60" fmla="*/ 23355 w 600075"/>
                  <a:gd name="connsiteY60" fmla="*/ 266700 h 619125"/>
                  <a:gd name="connsiteX61" fmla="*/ 47625 w 600075"/>
                  <a:gd name="connsiteY61" fmla="*/ 266700 h 619125"/>
                  <a:gd name="connsiteX62" fmla="*/ 47625 w 600075"/>
                  <a:gd name="connsiteY62" fmla="*/ 342900 h 619125"/>
                  <a:gd name="connsiteX63" fmla="*/ 23355 w 600075"/>
                  <a:gd name="connsiteY63" fmla="*/ 342900 h 619125"/>
                  <a:gd name="connsiteX64" fmla="*/ 0 w 600075"/>
                  <a:gd name="connsiteY64" fmla="*/ 366255 h 619125"/>
                  <a:gd name="connsiteX65" fmla="*/ 0 w 600075"/>
                  <a:gd name="connsiteY65" fmla="*/ 368246 h 619125"/>
                  <a:gd name="connsiteX66" fmla="*/ 22279 w 600075"/>
                  <a:gd name="connsiteY66" fmla="*/ 390525 h 619125"/>
                  <a:gd name="connsiteX67" fmla="*/ 28575 w 600075"/>
                  <a:gd name="connsiteY67" fmla="*/ 390525 h 619125"/>
                  <a:gd name="connsiteX68" fmla="*/ 38100 w 600075"/>
                  <a:gd name="connsiteY68" fmla="*/ 381000 h 619125"/>
                  <a:gd name="connsiteX69" fmla="*/ 28575 w 600075"/>
                  <a:gd name="connsiteY69" fmla="*/ 371475 h 619125"/>
                  <a:gd name="connsiteX70" fmla="*/ 22279 w 600075"/>
                  <a:gd name="connsiteY70" fmla="*/ 371475 h 619125"/>
                  <a:gd name="connsiteX71" fmla="*/ 19050 w 600075"/>
                  <a:gd name="connsiteY71" fmla="*/ 368246 h 619125"/>
                  <a:gd name="connsiteX72" fmla="*/ 19050 w 600075"/>
                  <a:gd name="connsiteY72" fmla="*/ 366255 h 619125"/>
                  <a:gd name="connsiteX73" fmla="*/ 23355 w 600075"/>
                  <a:gd name="connsiteY73" fmla="*/ 361950 h 619125"/>
                  <a:gd name="connsiteX74" fmla="*/ 47625 w 600075"/>
                  <a:gd name="connsiteY74" fmla="*/ 361950 h 619125"/>
                  <a:gd name="connsiteX75" fmla="*/ 47625 w 600075"/>
                  <a:gd name="connsiteY75" fmla="*/ 438150 h 619125"/>
                  <a:gd name="connsiteX76" fmla="*/ 23355 w 600075"/>
                  <a:gd name="connsiteY76" fmla="*/ 438150 h 619125"/>
                  <a:gd name="connsiteX77" fmla="*/ 0 w 600075"/>
                  <a:gd name="connsiteY77" fmla="*/ 461505 h 619125"/>
                  <a:gd name="connsiteX78" fmla="*/ 0 w 600075"/>
                  <a:gd name="connsiteY78" fmla="*/ 463496 h 619125"/>
                  <a:gd name="connsiteX79" fmla="*/ 22279 w 600075"/>
                  <a:gd name="connsiteY79" fmla="*/ 485775 h 619125"/>
                  <a:gd name="connsiteX80" fmla="*/ 28575 w 600075"/>
                  <a:gd name="connsiteY80" fmla="*/ 485775 h 619125"/>
                  <a:gd name="connsiteX81" fmla="*/ 38100 w 600075"/>
                  <a:gd name="connsiteY81" fmla="*/ 476250 h 619125"/>
                  <a:gd name="connsiteX82" fmla="*/ 28575 w 600075"/>
                  <a:gd name="connsiteY82" fmla="*/ 466725 h 619125"/>
                  <a:gd name="connsiteX83" fmla="*/ 22279 w 600075"/>
                  <a:gd name="connsiteY83" fmla="*/ 466725 h 619125"/>
                  <a:gd name="connsiteX84" fmla="*/ 19050 w 600075"/>
                  <a:gd name="connsiteY84" fmla="*/ 463496 h 619125"/>
                  <a:gd name="connsiteX85" fmla="*/ 19050 w 600075"/>
                  <a:gd name="connsiteY85" fmla="*/ 461505 h 619125"/>
                  <a:gd name="connsiteX86" fmla="*/ 23355 w 600075"/>
                  <a:gd name="connsiteY86" fmla="*/ 457200 h 619125"/>
                  <a:gd name="connsiteX87" fmla="*/ 66675 w 600075"/>
                  <a:gd name="connsiteY87" fmla="*/ 19050 h 619125"/>
                  <a:gd name="connsiteX88" fmla="*/ 581025 w 600075"/>
                  <a:gd name="connsiteY88" fmla="*/ 19050 h 619125"/>
                  <a:gd name="connsiteX89" fmla="*/ 581025 w 600075"/>
                  <a:gd name="connsiteY89" fmla="*/ 600075 h 619125"/>
                  <a:gd name="connsiteX90" fmla="*/ 66675 w 600075"/>
                  <a:gd name="connsiteY90" fmla="*/ 600075 h 619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600075" h="619125">
                    <a:moveTo>
                      <a:pt x="23355" y="457200"/>
                    </a:moveTo>
                    <a:lnTo>
                      <a:pt x="47625" y="457200"/>
                    </a:lnTo>
                    <a:lnTo>
                      <a:pt x="47625" y="533400"/>
                    </a:lnTo>
                    <a:lnTo>
                      <a:pt x="23355" y="533400"/>
                    </a:lnTo>
                    <a:cubicBezTo>
                      <a:pt x="10463" y="533416"/>
                      <a:pt x="16" y="543863"/>
                      <a:pt x="0" y="556755"/>
                    </a:cubicBezTo>
                    <a:lnTo>
                      <a:pt x="0" y="558746"/>
                    </a:lnTo>
                    <a:cubicBezTo>
                      <a:pt x="10" y="571046"/>
                      <a:pt x="9979" y="581015"/>
                      <a:pt x="22279" y="581025"/>
                    </a:cubicBezTo>
                    <a:lnTo>
                      <a:pt x="28575" y="581025"/>
                    </a:lnTo>
                    <a:cubicBezTo>
                      <a:pt x="33836" y="581025"/>
                      <a:pt x="38100" y="576761"/>
                      <a:pt x="38100" y="571500"/>
                    </a:cubicBezTo>
                    <a:cubicBezTo>
                      <a:pt x="38100" y="566239"/>
                      <a:pt x="33836" y="561975"/>
                      <a:pt x="28575" y="561975"/>
                    </a:cubicBezTo>
                    <a:lnTo>
                      <a:pt x="22279" y="561975"/>
                    </a:lnTo>
                    <a:cubicBezTo>
                      <a:pt x="20496" y="561975"/>
                      <a:pt x="19050" y="560529"/>
                      <a:pt x="19050" y="558746"/>
                    </a:cubicBezTo>
                    <a:lnTo>
                      <a:pt x="19050" y="556755"/>
                    </a:lnTo>
                    <a:cubicBezTo>
                      <a:pt x="19055" y="554380"/>
                      <a:pt x="20980" y="552456"/>
                      <a:pt x="23355" y="552450"/>
                    </a:cubicBezTo>
                    <a:lnTo>
                      <a:pt x="47625" y="552450"/>
                    </a:lnTo>
                    <a:lnTo>
                      <a:pt x="47625" y="609600"/>
                    </a:lnTo>
                    <a:cubicBezTo>
                      <a:pt x="47625" y="614861"/>
                      <a:pt x="51889" y="619125"/>
                      <a:pt x="57150" y="619125"/>
                    </a:cubicBezTo>
                    <a:lnTo>
                      <a:pt x="590550" y="619125"/>
                    </a:lnTo>
                    <a:cubicBezTo>
                      <a:pt x="595811" y="619125"/>
                      <a:pt x="600075" y="614861"/>
                      <a:pt x="600075" y="609600"/>
                    </a:cubicBezTo>
                    <a:lnTo>
                      <a:pt x="600075" y="9525"/>
                    </a:lnTo>
                    <a:cubicBezTo>
                      <a:pt x="600075" y="4264"/>
                      <a:pt x="595811" y="0"/>
                      <a:pt x="590550" y="0"/>
                    </a:cubicBezTo>
                    <a:lnTo>
                      <a:pt x="57150" y="0"/>
                    </a:lnTo>
                    <a:cubicBezTo>
                      <a:pt x="51889" y="0"/>
                      <a:pt x="47625" y="4264"/>
                      <a:pt x="47625" y="9525"/>
                    </a:cubicBezTo>
                    <a:lnTo>
                      <a:pt x="47625" y="57150"/>
                    </a:lnTo>
                    <a:lnTo>
                      <a:pt x="23355" y="57150"/>
                    </a:lnTo>
                    <a:cubicBezTo>
                      <a:pt x="10463" y="57166"/>
                      <a:pt x="16" y="67613"/>
                      <a:pt x="0" y="80505"/>
                    </a:cubicBezTo>
                    <a:lnTo>
                      <a:pt x="0" y="82496"/>
                    </a:lnTo>
                    <a:cubicBezTo>
                      <a:pt x="10" y="94796"/>
                      <a:pt x="9979" y="104765"/>
                      <a:pt x="22279" y="104775"/>
                    </a:cubicBezTo>
                    <a:lnTo>
                      <a:pt x="28575" y="104775"/>
                    </a:lnTo>
                    <a:cubicBezTo>
                      <a:pt x="33836" y="104775"/>
                      <a:pt x="38100" y="100511"/>
                      <a:pt x="38100" y="95250"/>
                    </a:cubicBezTo>
                    <a:cubicBezTo>
                      <a:pt x="38100" y="89989"/>
                      <a:pt x="33836" y="85725"/>
                      <a:pt x="28575" y="85725"/>
                    </a:cubicBezTo>
                    <a:lnTo>
                      <a:pt x="22279" y="85725"/>
                    </a:lnTo>
                    <a:cubicBezTo>
                      <a:pt x="20496" y="85725"/>
                      <a:pt x="19050" y="84279"/>
                      <a:pt x="19050" y="82496"/>
                    </a:cubicBezTo>
                    <a:lnTo>
                      <a:pt x="19050" y="80505"/>
                    </a:lnTo>
                    <a:cubicBezTo>
                      <a:pt x="19055" y="78130"/>
                      <a:pt x="20980" y="76205"/>
                      <a:pt x="23355" y="76200"/>
                    </a:cubicBezTo>
                    <a:lnTo>
                      <a:pt x="47625" y="76200"/>
                    </a:lnTo>
                    <a:lnTo>
                      <a:pt x="47625" y="152400"/>
                    </a:lnTo>
                    <a:lnTo>
                      <a:pt x="23355" y="152400"/>
                    </a:lnTo>
                    <a:cubicBezTo>
                      <a:pt x="10463" y="152416"/>
                      <a:pt x="16" y="162863"/>
                      <a:pt x="0" y="175755"/>
                    </a:cubicBezTo>
                    <a:lnTo>
                      <a:pt x="0" y="177746"/>
                    </a:lnTo>
                    <a:cubicBezTo>
                      <a:pt x="10" y="190046"/>
                      <a:pt x="9979" y="200015"/>
                      <a:pt x="22279" y="200025"/>
                    </a:cubicBezTo>
                    <a:lnTo>
                      <a:pt x="28575" y="200025"/>
                    </a:lnTo>
                    <a:cubicBezTo>
                      <a:pt x="33836" y="200025"/>
                      <a:pt x="38100" y="195761"/>
                      <a:pt x="38100" y="190500"/>
                    </a:cubicBezTo>
                    <a:cubicBezTo>
                      <a:pt x="38100" y="185239"/>
                      <a:pt x="33836" y="180975"/>
                      <a:pt x="28575" y="180975"/>
                    </a:cubicBezTo>
                    <a:lnTo>
                      <a:pt x="22279" y="180975"/>
                    </a:lnTo>
                    <a:cubicBezTo>
                      <a:pt x="20496" y="180975"/>
                      <a:pt x="19050" y="179529"/>
                      <a:pt x="19050" y="177746"/>
                    </a:cubicBezTo>
                    <a:lnTo>
                      <a:pt x="19050" y="175755"/>
                    </a:lnTo>
                    <a:cubicBezTo>
                      <a:pt x="19055" y="173380"/>
                      <a:pt x="20980" y="171455"/>
                      <a:pt x="23355" y="171450"/>
                    </a:cubicBezTo>
                    <a:lnTo>
                      <a:pt x="47625" y="171450"/>
                    </a:lnTo>
                    <a:lnTo>
                      <a:pt x="47625" y="247650"/>
                    </a:lnTo>
                    <a:lnTo>
                      <a:pt x="23355" y="247650"/>
                    </a:lnTo>
                    <a:cubicBezTo>
                      <a:pt x="10463" y="247666"/>
                      <a:pt x="16" y="258113"/>
                      <a:pt x="0" y="271005"/>
                    </a:cubicBezTo>
                    <a:lnTo>
                      <a:pt x="0" y="272996"/>
                    </a:lnTo>
                    <a:cubicBezTo>
                      <a:pt x="10" y="285296"/>
                      <a:pt x="9979" y="295265"/>
                      <a:pt x="22279" y="295275"/>
                    </a:cubicBezTo>
                    <a:lnTo>
                      <a:pt x="28575" y="295275"/>
                    </a:lnTo>
                    <a:cubicBezTo>
                      <a:pt x="33836" y="295275"/>
                      <a:pt x="38100" y="291011"/>
                      <a:pt x="38100" y="285750"/>
                    </a:cubicBezTo>
                    <a:cubicBezTo>
                      <a:pt x="38100" y="280489"/>
                      <a:pt x="33836" y="276225"/>
                      <a:pt x="28575" y="276225"/>
                    </a:cubicBezTo>
                    <a:lnTo>
                      <a:pt x="22279" y="276225"/>
                    </a:lnTo>
                    <a:cubicBezTo>
                      <a:pt x="20496" y="276225"/>
                      <a:pt x="19050" y="274779"/>
                      <a:pt x="19050" y="272996"/>
                    </a:cubicBezTo>
                    <a:lnTo>
                      <a:pt x="19050" y="271005"/>
                    </a:lnTo>
                    <a:cubicBezTo>
                      <a:pt x="19055" y="268630"/>
                      <a:pt x="20980" y="266705"/>
                      <a:pt x="23355" y="266700"/>
                    </a:cubicBezTo>
                    <a:lnTo>
                      <a:pt x="47625" y="266700"/>
                    </a:lnTo>
                    <a:lnTo>
                      <a:pt x="47625" y="342900"/>
                    </a:lnTo>
                    <a:lnTo>
                      <a:pt x="23355" y="342900"/>
                    </a:lnTo>
                    <a:cubicBezTo>
                      <a:pt x="10463" y="342916"/>
                      <a:pt x="16" y="353363"/>
                      <a:pt x="0" y="366255"/>
                    </a:cubicBezTo>
                    <a:lnTo>
                      <a:pt x="0" y="368246"/>
                    </a:lnTo>
                    <a:cubicBezTo>
                      <a:pt x="10" y="380546"/>
                      <a:pt x="9979" y="390515"/>
                      <a:pt x="22279" y="390525"/>
                    </a:cubicBezTo>
                    <a:lnTo>
                      <a:pt x="28575" y="390525"/>
                    </a:lnTo>
                    <a:cubicBezTo>
                      <a:pt x="33836" y="390525"/>
                      <a:pt x="38100" y="386261"/>
                      <a:pt x="38100" y="381000"/>
                    </a:cubicBezTo>
                    <a:cubicBezTo>
                      <a:pt x="38100" y="375739"/>
                      <a:pt x="33836" y="371475"/>
                      <a:pt x="28575" y="371475"/>
                    </a:cubicBezTo>
                    <a:lnTo>
                      <a:pt x="22279" y="371475"/>
                    </a:lnTo>
                    <a:cubicBezTo>
                      <a:pt x="20496" y="371475"/>
                      <a:pt x="19050" y="370029"/>
                      <a:pt x="19050" y="368246"/>
                    </a:cubicBezTo>
                    <a:lnTo>
                      <a:pt x="19050" y="366255"/>
                    </a:lnTo>
                    <a:cubicBezTo>
                      <a:pt x="19055" y="363880"/>
                      <a:pt x="20980" y="361955"/>
                      <a:pt x="23355" y="361950"/>
                    </a:cubicBezTo>
                    <a:lnTo>
                      <a:pt x="47625" y="361950"/>
                    </a:lnTo>
                    <a:lnTo>
                      <a:pt x="47625" y="438150"/>
                    </a:lnTo>
                    <a:lnTo>
                      <a:pt x="23355" y="438150"/>
                    </a:lnTo>
                    <a:cubicBezTo>
                      <a:pt x="10463" y="438166"/>
                      <a:pt x="16" y="448613"/>
                      <a:pt x="0" y="461505"/>
                    </a:cubicBezTo>
                    <a:lnTo>
                      <a:pt x="0" y="463496"/>
                    </a:lnTo>
                    <a:cubicBezTo>
                      <a:pt x="10" y="475796"/>
                      <a:pt x="9979" y="485765"/>
                      <a:pt x="22279" y="485775"/>
                    </a:cubicBezTo>
                    <a:lnTo>
                      <a:pt x="28575" y="485775"/>
                    </a:lnTo>
                    <a:cubicBezTo>
                      <a:pt x="33836" y="485775"/>
                      <a:pt x="38100" y="481511"/>
                      <a:pt x="38100" y="476250"/>
                    </a:cubicBezTo>
                    <a:cubicBezTo>
                      <a:pt x="38100" y="470989"/>
                      <a:pt x="33836" y="466725"/>
                      <a:pt x="28575" y="466725"/>
                    </a:cubicBezTo>
                    <a:lnTo>
                      <a:pt x="22279" y="466725"/>
                    </a:lnTo>
                    <a:cubicBezTo>
                      <a:pt x="20496" y="466725"/>
                      <a:pt x="19050" y="465279"/>
                      <a:pt x="19050" y="463496"/>
                    </a:cubicBezTo>
                    <a:lnTo>
                      <a:pt x="19050" y="461505"/>
                    </a:lnTo>
                    <a:cubicBezTo>
                      <a:pt x="19055" y="459130"/>
                      <a:pt x="20980" y="457206"/>
                      <a:pt x="23355" y="457200"/>
                    </a:cubicBezTo>
                    <a:close/>
                    <a:moveTo>
                      <a:pt x="66675" y="19050"/>
                    </a:moveTo>
                    <a:lnTo>
                      <a:pt x="581025" y="19050"/>
                    </a:lnTo>
                    <a:lnTo>
                      <a:pt x="581025" y="600075"/>
                    </a:lnTo>
                    <a:lnTo>
                      <a:pt x="66675" y="600075"/>
                    </a:lnTo>
                    <a:close/>
                  </a:path>
                </a:pathLst>
              </a:custGeom>
              <a:solidFill>
                <a:schemeClr val="accent1"/>
              </a:solidFill>
              <a:ln w="9525" cap="flat">
                <a:noFill/>
                <a:prstDash val="solid"/>
                <a:miter/>
              </a:ln>
            </p:spPr>
            <p:txBody>
              <a:bodyPr rtlCol="0" anchor="ctr"/>
              <a:lstStyle/>
              <a:p>
                <a:endParaRPr lang="en-US"/>
              </a:p>
            </p:txBody>
          </p:sp>
        </p:grpSp>
      </p:grpSp>
      <p:sp>
        <p:nvSpPr>
          <p:cNvPr id="33" name="Text Placeholder 31">
            <a:extLst>
              <a:ext uri="{FF2B5EF4-FFF2-40B4-BE49-F238E27FC236}">
                <a16:creationId xmlns:a16="http://schemas.microsoft.com/office/drawing/2014/main" id="{8889CBED-D29E-2F6D-0012-F7983F23C787}"/>
              </a:ext>
            </a:extLst>
          </p:cNvPr>
          <p:cNvSpPr>
            <a:spLocks noGrp="1"/>
          </p:cNvSpPr>
          <p:nvPr>
            <p:ph type="body" sz="quarter" idx="35" hasCustomPrompt="1"/>
          </p:nvPr>
        </p:nvSpPr>
        <p:spPr>
          <a:xfrm>
            <a:off x="720724" y="1477067"/>
            <a:ext cx="6065559" cy="1622425"/>
          </a:xfrm>
        </p:spPr>
        <p:txBody>
          <a:bodyPr/>
          <a:lstStyle>
            <a:lvl1pPr marL="171450" indent="-171450">
              <a:spcBef>
                <a:spcPts val="600"/>
              </a:spcBef>
              <a:buFont typeface="Arial" panose="020B0604020202020204" pitchFamily="34" charset="0"/>
              <a:buChar char="•"/>
              <a:defRPr sz="1050">
                <a:solidFill>
                  <a:schemeClr val="tx1"/>
                </a:solidFill>
                <a:latin typeface="+mn-lt"/>
              </a:defRPr>
            </a:lvl1pPr>
          </a:lstStyle>
          <a:p>
            <a:pPr lvl="0"/>
            <a:r>
              <a:rPr lang="en-US"/>
              <a:t>Key Observations</a:t>
            </a:r>
          </a:p>
        </p:txBody>
      </p:sp>
      <p:sp>
        <p:nvSpPr>
          <p:cNvPr id="34" name="Text Placeholder 31">
            <a:extLst>
              <a:ext uri="{FF2B5EF4-FFF2-40B4-BE49-F238E27FC236}">
                <a16:creationId xmlns:a16="http://schemas.microsoft.com/office/drawing/2014/main" id="{72C35BD8-DD3E-035D-F507-71FB25156137}"/>
              </a:ext>
            </a:extLst>
          </p:cNvPr>
          <p:cNvSpPr>
            <a:spLocks noGrp="1"/>
          </p:cNvSpPr>
          <p:nvPr>
            <p:ph type="body" sz="quarter" idx="36" hasCustomPrompt="1"/>
          </p:nvPr>
        </p:nvSpPr>
        <p:spPr>
          <a:xfrm>
            <a:off x="720724" y="3636701"/>
            <a:ext cx="6065559" cy="1622425"/>
          </a:xfrm>
        </p:spPr>
        <p:txBody>
          <a:bodyPr/>
          <a:lstStyle>
            <a:lvl1pPr marL="171450" indent="-171450">
              <a:spcBef>
                <a:spcPts val="600"/>
              </a:spcBef>
              <a:buFont typeface="Arial" panose="020B0604020202020204" pitchFamily="34" charset="0"/>
              <a:buChar char="•"/>
              <a:defRPr sz="1050">
                <a:solidFill>
                  <a:schemeClr val="tx1"/>
                </a:solidFill>
                <a:latin typeface="+mn-lt"/>
              </a:defRPr>
            </a:lvl1pPr>
          </a:lstStyle>
          <a:p>
            <a:pPr lvl="0"/>
            <a:r>
              <a:rPr lang="en-US"/>
              <a:t>Go-to-Market Observations</a:t>
            </a:r>
          </a:p>
        </p:txBody>
      </p:sp>
    </p:spTree>
    <p:extLst>
      <p:ext uri="{BB962C8B-B14F-4D97-AF65-F5344CB8AC3E}">
        <p14:creationId xmlns:p14="http://schemas.microsoft.com/office/powerpoint/2010/main" val="4233195314"/>
      </p:ext>
    </p:extLst>
  </p:cSld>
  <p:clrMapOvr>
    <a:masterClrMapping/>
  </p:clrMapOvr>
  <p:extLst>
    <p:ext uri="{DCECCB84-F9BA-43D5-87BE-67443E8EF086}">
      <p15:sldGuideLst xmlns:p15="http://schemas.microsoft.com/office/powerpoint/2012/main">
        <p15:guide id="4" orient="horz" pos="1008">
          <p15:clr>
            <a:srgbClr val="FBAE40"/>
          </p15:clr>
        </p15:guide>
        <p15:guide id="5" pos="384">
          <p15:clr>
            <a:srgbClr val="FBAE40"/>
          </p15:clr>
        </p15:guide>
        <p15:guide id="6" pos="7296">
          <p15:clr>
            <a:srgbClr val="FBAE4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userDrawn="1">
  <p:cSld name="2_Strategic Priority_Blank">
    <p:spTree>
      <p:nvGrpSpPr>
        <p:cNvPr id="1" name=""/>
        <p:cNvGrpSpPr/>
        <p:nvPr/>
      </p:nvGrpSpPr>
      <p:grpSpPr>
        <a:xfrm>
          <a:off x="0" y="0"/>
          <a:ext cx="0" cy="0"/>
          <a:chOff x="0" y="0"/>
          <a:chExt cx="0" cy="0"/>
        </a:xfrm>
      </p:grpSpPr>
      <p:graphicFrame>
        <p:nvGraphicFramePr>
          <p:cNvPr id="39" name="Object 38" hidden="1">
            <a:extLst>
              <a:ext uri="{FF2B5EF4-FFF2-40B4-BE49-F238E27FC236}">
                <a16:creationId xmlns:a16="http://schemas.microsoft.com/office/drawing/2014/main" id="{299FF3B8-9DD0-A4EA-4362-2E2617D54581}"/>
              </a:ext>
            </a:extLst>
          </p:cNvPr>
          <p:cNvGraphicFramePr>
            <a:graphicFrameLocks noChangeAspect="1"/>
          </p:cNvGraphicFramePr>
          <p:nvPr userDrawn="1">
            <p:custDataLst>
              <p:tags r:id="rId1"/>
            </p:custDataLst>
            <p:extLst>
              <p:ext uri="{D42A27DB-BD31-4B8C-83A1-F6EECF244321}">
                <p14:modId xmlns:p14="http://schemas.microsoft.com/office/powerpoint/2010/main" val="294844192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39" name="Object 38" hidden="1">
                        <a:extLst>
                          <a:ext uri="{FF2B5EF4-FFF2-40B4-BE49-F238E27FC236}">
                            <a16:creationId xmlns:a16="http://schemas.microsoft.com/office/drawing/2014/main" id="{299FF3B8-9DD0-A4EA-4362-2E2617D5458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3" name="Text Placeholder 2">
            <a:extLst>
              <a:ext uri="{FF2B5EF4-FFF2-40B4-BE49-F238E27FC236}">
                <a16:creationId xmlns:a16="http://schemas.microsoft.com/office/drawing/2014/main" id="{3AA401A3-5E31-1746-967D-DE8C07716436}"/>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pic>
        <p:nvPicPr>
          <p:cNvPr id="14" name="Picture 13" descr="Logo&#10;&#10;Description automatically generated">
            <a:extLst>
              <a:ext uri="{FF2B5EF4-FFF2-40B4-BE49-F238E27FC236}">
                <a16:creationId xmlns:a16="http://schemas.microsoft.com/office/drawing/2014/main" id="{81FF40AA-DA29-4214-9EF5-FE828C04A99F}"/>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5" name="Title Placeholder 1">
            <a:extLst>
              <a:ext uri="{FF2B5EF4-FFF2-40B4-BE49-F238E27FC236}">
                <a16:creationId xmlns:a16="http://schemas.microsoft.com/office/drawing/2014/main" id="{68FC6AED-2776-AC42-B536-8EFA0107CCFA}"/>
              </a:ext>
            </a:extLst>
          </p:cNvPr>
          <p:cNvSpPr>
            <a:spLocks noGrp="1"/>
          </p:cNvSpPr>
          <p:nvPr>
            <p:ph type="title"/>
          </p:nvPr>
        </p:nvSpPr>
        <p:spPr>
          <a:xfrm>
            <a:off x="609600" y="471459"/>
            <a:ext cx="10972800" cy="236825"/>
          </a:xfrm>
          <a:prstGeom prst="rect">
            <a:avLst/>
          </a:prstGeom>
        </p:spPr>
        <p:txBody>
          <a:bodyPr vert="horz" wrap="square" lIns="0" tIns="0" rIns="0" bIns="91440" rtlCol="0" anchor="t" anchorCtr="0">
            <a:noAutofit/>
          </a:bodyPr>
          <a:lstStyle>
            <a:lvl1pPr>
              <a:defRPr lang="en-US" dirty="0"/>
            </a:lvl1pPr>
          </a:lstStyle>
          <a:p>
            <a:pPr lvl="0"/>
            <a:r>
              <a:rPr lang="en-US"/>
              <a:t>Click to edit Master title style</a:t>
            </a:r>
          </a:p>
        </p:txBody>
      </p:sp>
      <p:sp>
        <p:nvSpPr>
          <p:cNvPr id="12" name="TextBox 11">
            <a:extLst>
              <a:ext uri="{FF2B5EF4-FFF2-40B4-BE49-F238E27FC236}">
                <a16:creationId xmlns:a16="http://schemas.microsoft.com/office/drawing/2014/main" id="{716590A4-CB62-44C6-9982-CD5776E5E67C}"/>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0" name="TextBox 9">
            <a:extLst>
              <a:ext uri="{FF2B5EF4-FFF2-40B4-BE49-F238E27FC236}">
                <a16:creationId xmlns:a16="http://schemas.microsoft.com/office/drawing/2014/main" id="{396B1BD8-0C96-47E0-927A-0B5BE4D639E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1" name="Rectangle 82">
            <a:extLst>
              <a:ext uri="{FF2B5EF4-FFF2-40B4-BE49-F238E27FC236}">
                <a16:creationId xmlns:a16="http://schemas.microsoft.com/office/drawing/2014/main" id="{701F9548-162A-4715-BBDE-BD262EE6732F}"/>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7" name="Graphic 16">
            <a:extLst>
              <a:ext uri="{FF2B5EF4-FFF2-40B4-BE49-F238E27FC236}">
                <a16:creationId xmlns:a16="http://schemas.microsoft.com/office/drawing/2014/main" id="{65B0F3AB-1D3B-49D8-9299-CC0116B50C6C}"/>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1284285" y="60671"/>
            <a:ext cx="316046" cy="316046"/>
          </a:xfrm>
          <a:prstGeom prst="rect">
            <a:avLst/>
          </a:prstGeom>
        </p:spPr>
      </p:pic>
      <p:sp>
        <p:nvSpPr>
          <p:cNvPr id="4" name="Slide Number Placeholder 3">
            <a:extLst>
              <a:ext uri="{FF2B5EF4-FFF2-40B4-BE49-F238E27FC236}">
                <a16:creationId xmlns:a16="http://schemas.microsoft.com/office/drawing/2014/main" id="{E847A007-5B4A-4EF4-A9D8-A37381DD294E}"/>
              </a:ext>
            </a:extLst>
          </p:cNvPr>
          <p:cNvSpPr>
            <a:spLocks noGrp="1"/>
          </p:cNvSpPr>
          <p:nvPr>
            <p:ph type="sldNum" sz="quarter" idx="32"/>
          </p:nvPr>
        </p:nvSpPr>
        <p:spPr/>
        <p:txBody>
          <a:bodyPr/>
          <a:lstStyle/>
          <a:p>
            <a:fld id="{F4246F8F-FAA8-46C5-BC54-A96E0370B4C4}" type="slidenum">
              <a:rPr lang="en-US" smtClean="0"/>
              <a:t>‹#›</a:t>
            </a:fld>
            <a:endParaRPr lang="en-US"/>
          </a:p>
        </p:txBody>
      </p:sp>
      <p:sp>
        <p:nvSpPr>
          <p:cNvPr id="7" name="TextBox 6">
            <a:extLst>
              <a:ext uri="{FF2B5EF4-FFF2-40B4-BE49-F238E27FC236}">
                <a16:creationId xmlns:a16="http://schemas.microsoft.com/office/drawing/2014/main" id="{D5D521B3-D4AC-4931-5F2F-477B6B191603}"/>
              </a:ext>
            </a:extLst>
          </p:cNvPr>
          <p:cNvSpPr txBox="1"/>
          <p:nvPr userDrawn="1"/>
        </p:nvSpPr>
        <p:spPr>
          <a:xfrm>
            <a:off x="515869" y="145885"/>
            <a:ext cx="5525192" cy="230832"/>
          </a:xfrm>
          <a:prstGeom prst="rect">
            <a:avLst/>
          </a:prstGeom>
          <a:noFill/>
        </p:spPr>
        <p:txBody>
          <a:bodyPr wrap="square">
            <a:spAutoFit/>
          </a:bodyPr>
          <a:lstStyle/>
          <a:p>
            <a:pPr marL="0" marR="0" lvl="0" indent="0" defTabSz="914400" rtl="0" eaLnBrk="1" fontAlgn="auto" latinLnBrk="0" hangingPunct="1">
              <a:lnSpc>
                <a:spcPct val="90000"/>
              </a:lnSpc>
              <a:spcBef>
                <a:spcPct val="0"/>
              </a:spcBef>
              <a:spcAft>
                <a:spcPts val="0"/>
              </a:spcAft>
              <a:buClrTx/>
              <a:buSzTx/>
              <a:buFontTx/>
              <a:buNone/>
              <a:tabLst/>
              <a:defRPr/>
            </a:pPr>
            <a:r>
              <a:rPr kumimoji="0" lang="en-US" sz="1000" b="0" i="0" u="none" strike="noStrike" kern="1200" cap="none" spc="0" normalizeH="0" baseline="0">
                <a:ln>
                  <a:noFill/>
                </a:ln>
                <a:solidFill>
                  <a:schemeClr val="tx1">
                    <a:lumMod val="50000"/>
                    <a:lumOff val="50000"/>
                  </a:schemeClr>
                </a:solidFill>
                <a:effectLst/>
                <a:uLnTx/>
                <a:uFillTx/>
                <a:latin typeface="Visa Dialect Regular"/>
                <a:ea typeface="+mn-ea"/>
                <a:cs typeface="+mn-cs"/>
              </a:rPr>
              <a:t>Quick Win</a:t>
            </a:r>
            <a:r>
              <a:rPr kumimoji="0" lang="en-US" sz="1000" b="0" i="0" u="none" strike="noStrike" kern="1200" cap="none" spc="0" normalizeH="0" baseline="0" noProof="0">
                <a:ln>
                  <a:noFill/>
                </a:ln>
                <a:solidFill>
                  <a:schemeClr val="tx1">
                    <a:lumMod val="50000"/>
                    <a:lumOff val="50000"/>
                  </a:schemeClr>
                </a:solidFill>
                <a:effectLst/>
                <a:uLnTx/>
                <a:uFillTx/>
                <a:latin typeface="Visa Dialect Regular"/>
                <a:ea typeface="+mn-ea"/>
                <a:cs typeface="+mn-cs"/>
              </a:rPr>
              <a:t> / </a:t>
            </a:r>
            <a:r>
              <a:rPr lang="en-US" sz="1000" kern="1200" noProof="0">
                <a:solidFill>
                  <a:schemeClr val="accent2"/>
                </a:solidFill>
                <a:latin typeface="Visa Dialect Semibold" pitchFamily="2" charset="0"/>
                <a:ea typeface="+mn-ea"/>
                <a:cs typeface="+mn-cs"/>
              </a:rPr>
              <a:t>Strategic Priority </a:t>
            </a:r>
            <a:r>
              <a:rPr kumimoji="0" lang="en-US" sz="1000" b="0" i="0" u="none" strike="noStrike" kern="1200" cap="none" spc="0" normalizeH="0" baseline="0" noProof="0">
                <a:ln>
                  <a:noFill/>
                </a:ln>
                <a:solidFill>
                  <a:schemeClr val="tx1">
                    <a:lumMod val="50000"/>
                    <a:lumOff val="50000"/>
                  </a:schemeClr>
                </a:solidFill>
                <a:effectLst/>
                <a:uLnTx/>
                <a:uFillTx/>
                <a:latin typeface="Visa Dialect Regular"/>
                <a:ea typeface="+mn-ea"/>
                <a:cs typeface="+mn-cs"/>
              </a:rPr>
              <a:t>/ Future Consideration</a:t>
            </a:r>
            <a:endParaRPr kumimoji="0" lang="en-US" sz="1000" b="1" i="0" u="none" strike="noStrike" kern="1200" cap="none" spc="0" normalizeH="0" baseline="0" noProof="0">
              <a:ln>
                <a:noFill/>
              </a:ln>
              <a:solidFill>
                <a:schemeClr val="tx1">
                  <a:lumMod val="50000"/>
                  <a:lumOff val="50000"/>
                </a:schemeClr>
              </a:solidFill>
              <a:effectLst/>
              <a:uLnTx/>
              <a:uFillTx/>
              <a:latin typeface="Visa Dialect Semibold"/>
              <a:ea typeface="+mn-ea"/>
              <a:cs typeface="+mn-cs"/>
            </a:endParaRPr>
          </a:p>
        </p:txBody>
      </p:sp>
      <p:sp>
        <p:nvSpPr>
          <p:cNvPr id="8" name="Right Triangle 7">
            <a:extLst>
              <a:ext uri="{FF2B5EF4-FFF2-40B4-BE49-F238E27FC236}">
                <a16:creationId xmlns:a16="http://schemas.microsoft.com/office/drawing/2014/main" id="{BAD59D84-744C-480C-92A8-2418F81104FF}"/>
              </a:ext>
            </a:extLst>
          </p:cNvPr>
          <p:cNvSpPr/>
          <p:nvPr userDrawn="1"/>
        </p:nvSpPr>
        <p:spPr bwMode="auto">
          <a:xfrm rot="5400000">
            <a:off x="-9145" y="-11017"/>
            <a:ext cx="457200" cy="457200"/>
          </a:xfrm>
          <a:prstGeom prst="rtTriangle">
            <a:avLst/>
          </a:prstGeom>
          <a:solidFill>
            <a:schemeClr val="accent2"/>
          </a:solidFill>
          <a:ln w="9525" cap="flat" cmpd="sng" algn="ctr">
            <a:noFill/>
            <a:prstDash val="solid"/>
            <a:roun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90000"/>
              </a:lnSpc>
              <a:spcBef>
                <a:spcPts val="60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9" name="Text Placeholder 17">
            <a:extLst>
              <a:ext uri="{FF2B5EF4-FFF2-40B4-BE49-F238E27FC236}">
                <a16:creationId xmlns:a16="http://schemas.microsoft.com/office/drawing/2014/main" id="{5512F029-8B6B-B265-2498-74B8A286E11D}"/>
              </a:ext>
            </a:extLst>
          </p:cNvPr>
          <p:cNvSpPr>
            <a:spLocks noGrp="1"/>
          </p:cNvSpPr>
          <p:nvPr>
            <p:ph type="body" sz="quarter" idx="34" hasCustomPrompt="1"/>
          </p:nvPr>
        </p:nvSpPr>
        <p:spPr>
          <a:xfrm>
            <a:off x="0" y="6817"/>
            <a:ext cx="277813" cy="311151"/>
          </a:xfrm>
        </p:spPr>
        <p:txBody>
          <a:bodyPr/>
          <a:lstStyle>
            <a:lvl1pPr algn="ctr">
              <a:defRPr>
                <a:solidFill>
                  <a:schemeClr val="bg1"/>
                </a:solidFill>
                <a:latin typeface="+mj-lt"/>
              </a:defRPr>
            </a:lvl1pPr>
          </a:lstStyle>
          <a:p>
            <a:pPr lvl="0"/>
            <a:r>
              <a:rPr lang="en-US"/>
              <a:t>#</a:t>
            </a:r>
          </a:p>
        </p:txBody>
      </p:sp>
    </p:spTree>
    <p:extLst>
      <p:ext uri="{BB962C8B-B14F-4D97-AF65-F5344CB8AC3E}">
        <p14:creationId xmlns:p14="http://schemas.microsoft.com/office/powerpoint/2010/main" val="3489407674"/>
      </p:ext>
    </p:extLst>
  </p:cSld>
  <p:clrMapOvr>
    <a:masterClrMapping/>
  </p:clrMapOvr>
  <p:extLst>
    <p:ext uri="{DCECCB84-F9BA-43D5-87BE-67443E8EF086}">
      <p15:sldGuideLst xmlns:p15="http://schemas.microsoft.com/office/powerpoint/2012/main">
        <p15:guide id="4" orient="horz" pos="1008">
          <p15:clr>
            <a:srgbClr val="FBAE40"/>
          </p15:clr>
        </p15:guide>
        <p15:guide id="5" pos="384">
          <p15:clr>
            <a:srgbClr val="FBAE40"/>
          </p15:clr>
        </p15:guide>
        <p15:guide id="6" pos="7296">
          <p15:clr>
            <a:srgbClr val="FBAE4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Title Slide­ - Illustration Blue">
    <p:bg>
      <p:bgPr>
        <a:solidFill>
          <a:schemeClr val="accent1"/>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603ECA35-97E8-4DCF-907B-3F11F81B7CD7}"/>
              </a:ext>
            </a:extLst>
          </p:cNvPr>
          <p:cNvSpPr>
            <a:spLocks noGrp="1"/>
          </p:cNvSpPr>
          <p:nvPr>
            <p:ph type="title" hasCustomPrompt="1"/>
          </p:nvPr>
        </p:nvSpPr>
        <p:spPr>
          <a:xfrm>
            <a:off x="609601" y="1610833"/>
            <a:ext cx="5486401" cy="889996"/>
          </a:xfrm>
          <a:prstGeom prst="rect">
            <a:avLst/>
          </a:prstGeom>
        </p:spPr>
        <p:txBody>
          <a:bodyPr vert="horz" lIns="0" tIns="0" rIns="0" bIns="0" rtlCol="0" anchor="t" anchorCtr="0">
            <a:noAutofit/>
          </a:bodyPr>
          <a:lstStyle>
            <a:lvl1pPr>
              <a:defRPr sz="3200">
                <a:solidFill>
                  <a:schemeClr val="bg1"/>
                </a:solidFill>
              </a:defRPr>
            </a:lvl1pPr>
          </a:lstStyle>
          <a:p>
            <a:r>
              <a:rPr lang="en-US"/>
              <a:t>Click to edit Master title </a:t>
            </a:r>
            <a:br>
              <a:rPr lang="en-US"/>
            </a:br>
            <a:r>
              <a:rPr lang="en-US"/>
              <a:t>style with up to two lines</a:t>
            </a:r>
          </a:p>
        </p:txBody>
      </p:sp>
      <p:pic>
        <p:nvPicPr>
          <p:cNvPr id="12" name="Picture 11">
            <a:extLst>
              <a:ext uri="{FF2B5EF4-FFF2-40B4-BE49-F238E27FC236}">
                <a16:creationId xmlns:a16="http://schemas.microsoft.com/office/drawing/2014/main" id="{1037D2B1-9445-4B46-BCC0-13522127A443}"/>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a:xfrm>
            <a:off x="534954" y="385590"/>
            <a:ext cx="836212" cy="270933"/>
          </a:xfrm>
          <a:prstGeom prst="rect">
            <a:avLst/>
          </a:prstGeom>
        </p:spPr>
      </p:pic>
      <p:sp>
        <p:nvSpPr>
          <p:cNvPr id="9" name="Text Placeholder 2">
            <a:extLst>
              <a:ext uri="{FF2B5EF4-FFF2-40B4-BE49-F238E27FC236}">
                <a16:creationId xmlns:a16="http://schemas.microsoft.com/office/drawing/2014/main" id="{26F60614-1C12-1741-A75D-F49180AE41CF}"/>
              </a:ext>
            </a:extLst>
          </p:cNvPr>
          <p:cNvSpPr>
            <a:spLocks noGrp="1"/>
          </p:cNvSpPr>
          <p:nvPr>
            <p:ph type="body" sz="quarter" idx="10" hasCustomPrompt="1"/>
          </p:nvPr>
        </p:nvSpPr>
        <p:spPr>
          <a:xfrm>
            <a:off x="609601" y="2647860"/>
            <a:ext cx="5486400"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pic>
        <p:nvPicPr>
          <p:cNvPr id="13" name="Graphic 12">
            <a:extLst>
              <a:ext uri="{FF2B5EF4-FFF2-40B4-BE49-F238E27FC236}">
                <a16:creationId xmlns:a16="http://schemas.microsoft.com/office/drawing/2014/main" id="{6B980B98-A2F2-104F-B1F3-4969CC3C5AC2}"/>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254240" y="2776810"/>
            <a:ext cx="4431429" cy="3299311"/>
          </a:xfrm>
          <a:prstGeom prst="rect">
            <a:avLst/>
          </a:prstGeom>
        </p:spPr>
      </p:pic>
      <p:sp>
        <p:nvSpPr>
          <p:cNvPr id="8" name="TextBox 7">
            <a:extLst>
              <a:ext uri="{FF2B5EF4-FFF2-40B4-BE49-F238E27FC236}">
                <a16:creationId xmlns:a16="http://schemas.microsoft.com/office/drawing/2014/main" id="{E7D357C8-B922-3249-B406-2A87063BEAF8}"/>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10" name="TextBox 9">
            <a:extLst>
              <a:ext uri="{FF2B5EF4-FFF2-40B4-BE49-F238E27FC236}">
                <a16:creationId xmlns:a16="http://schemas.microsoft.com/office/drawing/2014/main" id="{731036C4-4AB5-0D48-879C-1662110ED0D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spTree>
    <p:extLst>
      <p:ext uri="{BB962C8B-B14F-4D97-AF65-F5344CB8AC3E}">
        <p14:creationId xmlns:p14="http://schemas.microsoft.com/office/powerpoint/2010/main" val="3775397645"/>
      </p:ext>
    </p:extLst>
  </p:cSld>
  <p:clrMapOvr>
    <a:masterClrMapping/>
  </p:clrMapOvr>
  <p:extLst>
    <p:ext uri="{DCECCB84-F9BA-43D5-87BE-67443E8EF086}">
      <p15:sldGuideLst xmlns:p15="http://schemas.microsoft.com/office/powerpoint/2012/main">
        <p15:guide id="1" orient="horz" pos="1320">
          <p15:clr>
            <a:srgbClr val="FBAE40"/>
          </p15:clr>
        </p15:guide>
        <p15:guide id="2" pos="3840">
          <p15:clr>
            <a:srgbClr val="FBAE4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p:cSld name="Title Slide­ - Dark Photo 1">
    <p:bg>
      <p:bgPr>
        <a:solidFill>
          <a:schemeClr val="tx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08AFEF0-CB40-4365-A775-D6F2BB16FA44}"/>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b="-10"/>
          <a:stretch/>
        </p:blipFill>
        <p:spPr>
          <a:xfrm>
            <a:off x="0" y="693"/>
            <a:ext cx="12192000" cy="6858000"/>
          </a:xfrm>
          <a:prstGeom prst="rect">
            <a:avLst/>
          </a:prstGeom>
        </p:spPr>
      </p:pic>
      <p:pic>
        <p:nvPicPr>
          <p:cNvPr id="15" name="Picture 14">
            <a:extLst>
              <a:ext uri="{FF2B5EF4-FFF2-40B4-BE49-F238E27FC236}">
                <a16:creationId xmlns:a16="http://schemas.microsoft.com/office/drawing/2014/main" id="{18EC1F21-AAC7-8A41-9558-DBE34F21E887}"/>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534954" y="385590"/>
            <a:ext cx="836212" cy="270933"/>
          </a:xfrm>
          <a:prstGeom prst="rect">
            <a:avLst/>
          </a:prstGeom>
        </p:spPr>
      </p:pic>
      <p:sp>
        <p:nvSpPr>
          <p:cNvPr id="19" name="Title Placeholder 1">
            <a:extLst>
              <a:ext uri="{FF2B5EF4-FFF2-40B4-BE49-F238E27FC236}">
                <a16:creationId xmlns:a16="http://schemas.microsoft.com/office/drawing/2014/main" id="{AFB0E0BF-8F1B-C647-A3D3-2167637E4156}"/>
              </a:ext>
            </a:extLst>
          </p:cNvPr>
          <p:cNvSpPr>
            <a:spLocks noGrp="1"/>
          </p:cNvSpPr>
          <p:nvPr>
            <p:ph type="title" hasCustomPrompt="1"/>
          </p:nvPr>
        </p:nvSpPr>
        <p:spPr>
          <a:xfrm>
            <a:off x="609601" y="1610833"/>
            <a:ext cx="5486401" cy="889996"/>
          </a:xfrm>
          <a:prstGeom prst="rect">
            <a:avLst/>
          </a:prstGeom>
        </p:spPr>
        <p:txBody>
          <a:bodyPr vert="horz" lIns="0" tIns="0" rIns="0" bIns="0" rtlCol="0" anchor="t" anchorCtr="0">
            <a:noAutofit/>
          </a:bodyPr>
          <a:lstStyle>
            <a:lvl1pPr>
              <a:defRPr sz="3200">
                <a:solidFill>
                  <a:schemeClr val="bg1"/>
                </a:solidFill>
              </a:defRPr>
            </a:lvl1pPr>
          </a:lstStyle>
          <a:p>
            <a:r>
              <a:rPr lang="en-US"/>
              <a:t>Click to edit Master title </a:t>
            </a:r>
            <a:br>
              <a:rPr lang="en-US"/>
            </a:br>
            <a:r>
              <a:rPr lang="en-US"/>
              <a:t>style with up to two lines</a:t>
            </a:r>
          </a:p>
        </p:txBody>
      </p:sp>
      <p:sp>
        <p:nvSpPr>
          <p:cNvPr id="20" name="Text Placeholder 2">
            <a:extLst>
              <a:ext uri="{FF2B5EF4-FFF2-40B4-BE49-F238E27FC236}">
                <a16:creationId xmlns:a16="http://schemas.microsoft.com/office/drawing/2014/main" id="{563D750A-F4C0-194B-A4D8-5A5E6C4DEEA7}"/>
              </a:ext>
            </a:extLst>
          </p:cNvPr>
          <p:cNvSpPr>
            <a:spLocks noGrp="1"/>
          </p:cNvSpPr>
          <p:nvPr>
            <p:ph type="body" sz="quarter" idx="10" hasCustomPrompt="1"/>
          </p:nvPr>
        </p:nvSpPr>
        <p:spPr>
          <a:xfrm>
            <a:off x="609601" y="2647860"/>
            <a:ext cx="5486400"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pic>
        <p:nvPicPr>
          <p:cNvPr id="7" name="Picture 6" descr="Background pattern, rectangle&#10;&#10;Description automatically generated">
            <a:extLst>
              <a:ext uri="{FF2B5EF4-FFF2-40B4-BE49-F238E27FC236}">
                <a16:creationId xmlns:a16="http://schemas.microsoft.com/office/drawing/2014/main" id="{E058CA6E-5F4B-F941-BD6B-E82D893B1262}"/>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09600" y="6210300"/>
            <a:ext cx="400139" cy="267293"/>
          </a:xfrm>
          <a:prstGeom prst="rect">
            <a:avLst/>
          </a:prstGeom>
        </p:spPr>
      </p:pic>
      <p:sp>
        <p:nvSpPr>
          <p:cNvPr id="10" name="TextBox 9">
            <a:extLst>
              <a:ext uri="{FF2B5EF4-FFF2-40B4-BE49-F238E27FC236}">
                <a16:creationId xmlns:a16="http://schemas.microsoft.com/office/drawing/2014/main" id="{66C5AB2C-D691-9849-BDBB-E7E6DFBD91CC}"/>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1"/>
                </a:solidFill>
              </a:rPr>
              <a:t>©2024 Visa. All rights reserved. Visa Confidential</a:t>
            </a:r>
          </a:p>
        </p:txBody>
      </p:sp>
      <p:sp>
        <p:nvSpPr>
          <p:cNvPr id="11" name="TextBox 10">
            <a:extLst>
              <a:ext uri="{FF2B5EF4-FFF2-40B4-BE49-F238E27FC236}">
                <a16:creationId xmlns:a16="http://schemas.microsoft.com/office/drawing/2014/main" id="{DBAB3BF8-5AE5-EB46-8B57-998DACED1EF0}"/>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1"/>
                </a:solidFill>
              </a:rPr>
              <a:pPr algn="r"/>
              <a:t>‹#›</a:t>
            </a:fld>
            <a:endParaRPr lang="en-US" sz="600">
              <a:solidFill>
                <a:schemeClr val="bg1"/>
              </a:solidFill>
            </a:endParaRPr>
          </a:p>
        </p:txBody>
      </p:sp>
    </p:spTree>
    <p:extLst>
      <p:ext uri="{BB962C8B-B14F-4D97-AF65-F5344CB8AC3E}">
        <p14:creationId xmlns:p14="http://schemas.microsoft.com/office/powerpoint/2010/main" val="477648764"/>
      </p:ext>
    </p:extLst>
  </p:cSld>
  <p:clrMapOvr>
    <a:masterClrMapping/>
  </p:clrMapOvr>
  <p:hf sldNum="0" hdr="0" dt="0"/>
  <p:extLst>
    <p:ext uri="{DCECCB84-F9BA-43D5-87BE-67443E8EF086}">
      <p15:sldGuideLst xmlns:p15="http://schemas.microsoft.com/office/powerpoint/2012/main">
        <p15:guide id="1" orient="horz" pos="1320">
          <p15:clr>
            <a:srgbClr val="FBAE4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p:cSld name="Title Slide­ - Light Photo">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876AED2-1CFF-4BDE-9E1E-69CBC3EB0804}"/>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0" y="0"/>
            <a:ext cx="12192000" cy="6881596"/>
          </a:xfrm>
          <a:prstGeom prst="rect">
            <a:avLst/>
          </a:prstGeom>
        </p:spPr>
      </p:pic>
      <p:pic>
        <p:nvPicPr>
          <p:cNvPr id="15" name="Picture 14">
            <a:extLst>
              <a:ext uri="{FF2B5EF4-FFF2-40B4-BE49-F238E27FC236}">
                <a16:creationId xmlns:a16="http://schemas.microsoft.com/office/drawing/2014/main" id="{54848DAD-A1C5-BA4C-9B67-B4FD8714D284}"/>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539526" y="385590"/>
            <a:ext cx="836212" cy="270932"/>
          </a:xfrm>
          <a:prstGeom prst="rect">
            <a:avLst/>
          </a:prstGeom>
        </p:spPr>
      </p:pic>
      <p:sp>
        <p:nvSpPr>
          <p:cNvPr id="18" name="Title Placeholder 1">
            <a:extLst>
              <a:ext uri="{FF2B5EF4-FFF2-40B4-BE49-F238E27FC236}">
                <a16:creationId xmlns:a16="http://schemas.microsoft.com/office/drawing/2014/main" id="{7F36E9A5-B20B-9240-BE59-A48AFE097B74}"/>
              </a:ext>
            </a:extLst>
          </p:cNvPr>
          <p:cNvSpPr>
            <a:spLocks noGrp="1"/>
          </p:cNvSpPr>
          <p:nvPr>
            <p:ph type="title" hasCustomPrompt="1"/>
          </p:nvPr>
        </p:nvSpPr>
        <p:spPr>
          <a:xfrm>
            <a:off x="614173" y="1610833"/>
            <a:ext cx="5481827" cy="889996"/>
          </a:xfrm>
          <a:prstGeom prst="rect">
            <a:avLst/>
          </a:prstGeom>
        </p:spPr>
        <p:txBody>
          <a:bodyPr vert="horz" lIns="0" tIns="0" rIns="0" bIns="0" rtlCol="0" anchor="t" anchorCtr="0">
            <a:noAutofit/>
          </a:bodyPr>
          <a:lstStyle>
            <a:lvl1pPr>
              <a:defRPr sz="3200">
                <a:solidFill>
                  <a:schemeClr val="accent1"/>
                </a:solidFill>
              </a:defRPr>
            </a:lvl1pPr>
          </a:lstStyle>
          <a:p>
            <a:r>
              <a:rPr lang="en-US"/>
              <a:t>Click to edit Master title </a:t>
            </a:r>
            <a:br>
              <a:rPr lang="en-US"/>
            </a:br>
            <a:r>
              <a:rPr lang="en-US"/>
              <a:t>style with up to two lines</a:t>
            </a:r>
          </a:p>
        </p:txBody>
      </p:sp>
      <p:sp>
        <p:nvSpPr>
          <p:cNvPr id="20" name="Text Placeholder 2">
            <a:extLst>
              <a:ext uri="{FF2B5EF4-FFF2-40B4-BE49-F238E27FC236}">
                <a16:creationId xmlns:a16="http://schemas.microsoft.com/office/drawing/2014/main" id="{6856474F-DB99-E44D-BFE6-6C67698BAD78}"/>
              </a:ext>
            </a:extLst>
          </p:cNvPr>
          <p:cNvSpPr>
            <a:spLocks noGrp="1"/>
          </p:cNvSpPr>
          <p:nvPr>
            <p:ph type="body" sz="quarter" idx="10" hasCustomPrompt="1"/>
          </p:nvPr>
        </p:nvSpPr>
        <p:spPr>
          <a:xfrm>
            <a:off x="614173" y="2647860"/>
            <a:ext cx="5481826" cy="601955"/>
          </a:xfrm>
          <a:prstGeom prst="rect">
            <a:avLst/>
          </a:prstGeom>
        </p:spPr>
        <p:txBody>
          <a:bodyPr/>
          <a:lstStyle>
            <a:lvl1pPr>
              <a:defRPr sz="1800">
                <a:solidFill>
                  <a:schemeClr val="tx1"/>
                </a:solidFill>
                <a:latin typeface="+mn-lt"/>
              </a:defRPr>
            </a:lvl1pPr>
            <a:lvl2pPr marL="457200" indent="0">
              <a:buNone/>
              <a:defRPr/>
            </a:lvl2pPr>
          </a:lstStyle>
          <a:p>
            <a:pPr lvl="0"/>
            <a:r>
              <a:rPr lang="en-US"/>
              <a:t>Click to edit subtitle</a:t>
            </a:r>
          </a:p>
        </p:txBody>
      </p:sp>
      <p:pic>
        <p:nvPicPr>
          <p:cNvPr id="9" name="Picture 8" descr="Background pattern, rectangle&#10;&#10;Description automatically generated">
            <a:extLst>
              <a:ext uri="{FF2B5EF4-FFF2-40B4-BE49-F238E27FC236}">
                <a16:creationId xmlns:a16="http://schemas.microsoft.com/office/drawing/2014/main" id="{03B21D41-9026-49AE-9F0C-C3635D683590}"/>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09600" y="6210300"/>
            <a:ext cx="400139" cy="267293"/>
          </a:xfrm>
          <a:prstGeom prst="rect">
            <a:avLst/>
          </a:prstGeom>
        </p:spPr>
      </p:pic>
      <p:sp>
        <p:nvSpPr>
          <p:cNvPr id="10" name="TextBox 9">
            <a:extLst>
              <a:ext uri="{FF2B5EF4-FFF2-40B4-BE49-F238E27FC236}">
                <a16:creationId xmlns:a16="http://schemas.microsoft.com/office/drawing/2014/main" id="{F9560AEA-675B-0747-9C5B-DBF5C5D4574C}"/>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1" name="TextBox 10">
            <a:extLst>
              <a:ext uri="{FF2B5EF4-FFF2-40B4-BE49-F238E27FC236}">
                <a16:creationId xmlns:a16="http://schemas.microsoft.com/office/drawing/2014/main" id="{2475C2A6-77D3-EE48-B7DC-5AD197DBE1D7}"/>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2269684829"/>
      </p:ext>
    </p:extLst>
  </p:cSld>
  <p:clrMapOvr>
    <a:masterClrMapping/>
  </p:clrMapOvr>
  <p:hf sldNum="0" hdr="0" dt="0"/>
  <p:extLst>
    <p:ext uri="{DCECCB84-F9BA-43D5-87BE-67443E8EF086}">
      <p15:sldGuideLst xmlns:p15="http://schemas.microsoft.com/office/powerpoint/2012/main">
        <p15:guide id="1" orient="horz" pos="1320">
          <p15:clr>
            <a:srgbClr val="FBAE40"/>
          </p15:clr>
        </p15:guide>
        <p15:guide id="2" pos="384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ection Header - 2">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58A5BA51-F084-46F7-93C2-7B53463A69A5}"/>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333211" y="6474469"/>
            <a:ext cx="552780" cy="179101"/>
          </a:xfrm>
          <a:prstGeom prst="rect">
            <a:avLst/>
          </a:prstGeom>
        </p:spPr>
      </p:pic>
      <p:sp>
        <p:nvSpPr>
          <p:cNvPr id="19" name="Text Placeholder 2">
            <a:extLst>
              <a:ext uri="{FF2B5EF4-FFF2-40B4-BE49-F238E27FC236}">
                <a16:creationId xmlns:a16="http://schemas.microsoft.com/office/drawing/2014/main" id="{88FFAC3C-0074-FE4C-A801-A8774F541578}"/>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20" name="Title 1">
            <a:extLst>
              <a:ext uri="{FF2B5EF4-FFF2-40B4-BE49-F238E27FC236}">
                <a16:creationId xmlns:a16="http://schemas.microsoft.com/office/drawing/2014/main" id="{6EA814F0-7225-EE49-AEEB-8D88CDE9E2BD}"/>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21" name="Text Placeholder 3">
            <a:extLst>
              <a:ext uri="{FF2B5EF4-FFF2-40B4-BE49-F238E27FC236}">
                <a16:creationId xmlns:a16="http://schemas.microsoft.com/office/drawing/2014/main" id="{1B8E4219-BF8A-EF4A-A133-8697CB3D44F3}"/>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Tree>
    <p:extLst>
      <p:ext uri="{BB962C8B-B14F-4D97-AF65-F5344CB8AC3E}">
        <p14:creationId xmlns:p14="http://schemas.microsoft.com/office/powerpoint/2010/main" val="3043841463"/>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p:cSld name="Title Slide­ - Animated">
    <p:bg>
      <p:bgPr>
        <a:solidFill>
          <a:srgbClr val="F3F3F3"/>
        </a:solidFill>
        <a:effectLst/>
      </p:bgPr>
    </p:bg>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A80FA535-D4AF-42CF-9E01-4C837F26F463}"/>
              </a:ext>
            </a:extLst>
          </p:cNvPr>
          <p:cNvGraphicFramePr>
            <a:graphicFrameLocks noChangeAspect="1"/>
          </p:cNvGraphicFramePr>
          <p:nvPr>
            <p:custDataLst>
              <p:tags r:id="rId1"/>
            </p:custDataLst>
            <p:extLst>
              <p:ext uri="{D42A27DB-BD31-4B8C-83A1-F6EECF244321}">
                <p14:modId xmlns:p14="http://schemas.microsoft.com/office/powerpoint/2010/main" val="336014878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82" imgH="378" progId="TCLayout.ActiveDocument.1">
                  <p:embed/>
                </p:oleObj>
              </mc:Choice>
              <mc:Fallback>
                <p:oleObj name="think-cell Slide" r:id="rId5" imgW="382" imgH="378" progId="TCLayout.ActiveDocument.1">
                  <p:embed/>
                  <p:pic>
                    <p:nvPicPr>
                      <p:cNvPr id="4" name="Object 3" hidden="1">
                        <a:extLst>
                          <a:ext uri="{FF2B5EF4-FFF2-40B4-BE49-F238E27FC236}">
                            <a16:creationId xmlns:a16="http://schemas.microsoft.com/office/drawing/2014/main" id="{A80FA535-D4AF-42CF-9E01-4C837F26F463}"/>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Rectangle 1">
            <a:extLst>
              <a:ext uri="{FF2B5EF4-FFF2-40B4-BE49-F238E27FC236}">
                <a16:creationId xmlns:a16="http://schemas.microsoft.com/office/drawing/2014/main" id="{0A6D42A5-3782-4C2C-9F77-15CD87FBF908}"/>
              </a:ext>
            </a:extLst>
          </p:cNvPr>
          <p:cNvSpPr/>
          <p:nvPr/>
        </p:nvSpPr>
        <p:spPr>
          <a:xfrm>
            <a:off x="534954" y="6210300"/>
            <a:ext cx="627274" cy="270932"/>
          </a:xfrm>
          <a:prstGeom prst="rect">
            <a:avLst/>
          </a:prstGeom>
          <a:solidFill>
            <a:srgbClr val="F3F3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ver animation" descr="Cover animation">
            <a:extLst>
              <a:ext uri="{FF2B5EF4-FFF2-40B4-BE49-F238E27FC236}">
                <a16:creationId xmlns:a16="http://schemas.microsoft.com/office/drawing/2014/main" id="{7FC1DE2B-DAD6-47AB-9CB9-E8506337D6AE}"/>
              </a:ext>
            </a:extLst>
          </p:cNvPr>
          <p:cNvPicPr>
            <a:picLocks noChangeAspect="1"/>
          </p:cNvPicPr>
          <p:nvPr>
            <a:videoFile r:link="rId3"/>
            <p:extLst>
              <p:ext uri="{DAA4B4D4-6D71-4841-9C94-3DE7FCFB9230}">
                <p14:media xmlns:p14="http://schemas.microsoft.com/office/powerpoint/2010/main" r:embed="rId2"/>
              </p:ext>
            </p:extLst>
          </p:nvPr>
        </p:nvPicPr>
        <p:blipFill>
          <a:blip r:embed="rId7"/>
          <a:stretch>
            <a:fillRect/>
          </a:stretch>
        </p:blipFill>
        <p:spPr>
          <a:xfrm>
            <a:off x="6522783" y="0"/>
            <a:ext cx="5669217" cy="6823913"/>
          </a:xfrm>
          <a:prstGeom prst="rect">
            <a:avLst/>
          </a:prstGeom>
        </p:spPr>
      </p:pic>
      <p:sp>
        <p:nvSpPr>
          <p:cNvPr id="14" name="Title Placeholder 1">
            <a:extLst>
              <a:ext uri="{FF2B5EF4-FFF2-40B4-BE49-F238E27FC236}">
                <a16:creationId xmlns:a16="http://schemas.microsoft.com/office/drawing/2014/main" id="{9F72CCA6-9EE3-C247-B43B-2AA3A4865DDE}"/>
              </a:ext>
            </a:extLst>
          </p:cNvPr>
          <p:cNvSpPr>
            <a:spLocks noGrp="1"/>
          </p:cNvSpPr>
          <p:nvPr>
            <p:ph type="title" hasCustomPrompt="1"/>
          </p:nvPr>
        </p:nvSpPr>
        <p:spPr>
          <a:xfrm>
            <a:off x="609601" y="1610833"/>
            <a:ext cx="5486399" cy="889996"/>
          </a:xfrm>
          <a:prstGeom prst="rect">
            <a:avLst/>
          </a:prstGeom>
        </p:spPr>
        <p:txBody>
          <a:bodyPr vert="horz" lIns="0" tIns="0" rIns="0" bIns="0" rtlCol="0" anchor="t" anchorCtr="0">
            <a:noAutofit/>
          </a:bodyPr>
          <a:lstStyle>
            <a:lvl1pPr>
              <a:defRPr sz="3200">
                <a:solidFill>
                  <a:schemeClr val="accent1"/>
                </a:solidFill>
              </a:defRPr>
            </a:lvl1pPr>
          </a:lstStyle>
          <a:p>
            <a:r>
              <a:rPr lang="en-US"/>
              <a:t>Click to edit Master title </a:t>
            </a:r>
            <a:br>
              <a:rPr lang="en-US"/>
            </a:br>
            <a:r>
              <a:rPr lang="en-US"/>
              <a:t>style with up to two lines</a:t>
            </a:r>
          </a:p>
        </p:txBody>
      </p:sp>
      <p:sp>
        <p:nvSpPr>
          <p:cNvPr id="15" name="Text Placeholder 2">
            <a:extLst>
              <a:ext uri="{FF2B5EF4-FFF2-40B4-BE49-F238E27FC236}">
                <a16:creationId xmlns:a16="http://schemas.microsoft.com/office/drawing/2014/main" id="{4292D8FE-1B47-1448-BFAB-BD805161A955}"/>
              </a:ext>
            </a:extLst>
          </p:cNvPr>
          <p:cNvSpPr>
            <a:spLocks noGrp="1"/>
          </p:cNvSpPr>
          <p:nvPr>
            <p:ph type="body" sz="quarter" idx="10" hasCustomPrompt="1"/>
          </p:nvPr>
        </p:nvSpPr>
        <p:spPr>
          <a:xfrm>
            <a:off x="609601" y="2647860"/>
            <a:ext cx="5486398" cy="601955"/>
          </a:xfrm>
          <a:prstGeom prst="rect">
            <a:avLst/>
          </a:prstGeom>
        </p:spPr>
        <p:txBody>
          <a:bodyPr/>
          <a:lstStyle>
            <a:lvl1pPr>
              <a:defRPr sz="1800">
                <a:solidFill>
                  <a:schemeClr val="tx1"/>
                </a:solidFill>
                <a:latin typeface="+mn-lt"/>
              </a:defRPr>
            </a:lvl1pPr>
            <a:lvl2pPr marL="457200" indent="0">
              <a:buNone/>
              <a:defRPr/>
            </a:lvl2pPr>
          </a:lstStyle>
          <a:p>
            <a:pPr lvl="0"/>
            <a:r>
              <a:rPr lang="en-US"/>
              <a:t>Click to edit subtitle</a:t>
            </a:r>
          </a:p>
        </p:txBody>
      </p:sp>
      <p:pic>
        <p:nvPicPr>
          <p:cNvPr id="16" name="Picture 15">
            <a:extLst>
              <a:ext uri="{FF2B5EF4-FFF2-40B4-BE49-F238E27FC236}">
                <a16:creationId xmlns:a16="http://schemas.microsoft.com/office/drawing/2014/main" id="{C9F79052-C88A-1048-8CED-1033FB84B149}"/>
              </a:ext>
            </a:extLst>
          </p:cNvPr>
          <p:cNvPicPr>
            <a:picLocks noChangeAspect="1"/>
          </p:cNvPicPr>
          <p:nvPr/>
        </p:nvPicPr>
        <p:blipFill>
          <a:blip r:embed="rId8" cstate="email">
            <a:extLst>
              <a:ext uri="{28A0092B-C50C-407E-A947-70E740481C1C}">
                <a14:useLocalDpi xmlns:a14="http://schemas.microsoft.com/office/drawing/2010/main"/>
              </a:ext>
            </a:extLst>
          </a:blip>
          <a:srcRect/>
          <a:stretch/>
        </p:blipFill>
        <p:spPr>
          <a:xfrm>
            <a:off x="534954" y="385590"/>
            <a:ext cx="836212" cy="270932"/>
          </a:xfrm>
          <a:prstGeom prst="rect">
            <a:avLst/>
          </a:prstGeom>
        </p:spPr>
      </p:pic>
      <p:pic>
        <p:nvPicPr>
          <p:cNvPr id="8" name="Picture 7" descr="Background pattern, rectangle&#10;&#10;Description automatically generated">
            <a:extLst>
              <a:ext uri="{FF2B5EF4-FFF2-40B4-BE49-F238E27FC236}">
                <a16:creationId xmlns:a16="http://schemas.microsoft.com/office/drawing/2014/main" id="{ED388E55-55D7-5C40-ADE9-5CEA3FE4221C}"/>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609600" y="6210300"/>
            <a:ext cx="400139" cy="267293"/>
          </a:xfrm>
          <a:prstGeom prst="rect">
            <a:avLst/>
          </a:prstGeom>
        </p:spPr>
      </p:pic>
      <p:sp>
        <p:nvSpPr>
          <p:cNvPr id="9" name="TextBox 8">
            <a:extLst>
              <a:ext uri="{FF2B5EF4-FFF2-40B4-BE49-F238E27FC236}">
                <a16:creationId xmlns:a16="http://schemas.microsoft.com/office/drawing/2014/main" id="{0199D746-2464-FD49-84E3-654E4F57AC0E}"/>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0" name="TextBox 9">
            <a:extLst>
              <a:ext uri="{FF2B5EF4-FFF2-40B4-BE49-F238E27FC236}">
                <a16:creationId xmlns:a16="http://schemas.microsoft.com/office/drawing/2014/main" id="{5386940F-7C28-224B-98AB-1812886ABDCC}"/>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11452636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648"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7"/>
                                        </p:tgtEl>
                                      </p:cBhvr>
                                    </p:cmd>
                                  </p:childTnLst>
                                </p:cTn>
                              </p:par>
                            </p:childTnLst>
                          </p:cTn>
                        </p:par>
                      </p:childTnLst>
                    </p:cTn>
                  </p:par>
                </p:childTnLst>
              </p:cTn>
              <p:nextCondLst>
                <p:cond evt="onClick" delay="0">
                  <p:tgtEl>
                    <p:spTgt spid="7"/>
                  </p:tgtEl>
                </p:cond>
              </p:nextCondLst>
            </p:seq>
            <p:video>
              <p:cMediaNode vol="80000">
                <p:cTn id="12" fill="hold" display="0">
                  <p:stCondLst>
                    <p:cond delay="indefinite"/>
                  </p:stCondLst>
                </p:cTn>
                <p:tgtEl>
                  <p:spTgt spid="7"/>
                </p:tgtEl>
              </p:cMediaNode>
            </p:video>
          </p:childTnLst>
        </p:cTn>
      </p:par>
    </p:tnLst>
  </p:timing>
  <p:hf sldNum="0" hdr="0" dt="0"/>
  <p:extLst>
    <p:ext uri="{DCECCB84-F9BA-43D5-87BE-67443E8EF086}">
      <p15:sldGuideLst xmlns:p15="http://schemas.microsoft.com/office/powerpoint/2012/main">
        <p15:guide id="1" orient="horz" pos="1320">
          <p15:clr>
            <a:srgbClr val="FBAE4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p:cSld name="Title Slide­ - Cut Out Photo 1">
    <p:bg>
      <p:bgPr>
        <a:solidFill>
          <a:schemeClr val="bg1"/>
        </a:solidFill>
        <a:effectLst/>
      </p:bgPr>
    </p:bg>
    <p:spTree>
      <p:nvGrpSpPr>
        <p:cNvPr id="1" name=""/>
        <p:cNvGrpSpPr/>
        <p:nvPr/>
      </p:nvGrpSpPr>
      <p:grpSpPr>
        <a:xfrm>
          <a:off x="0" y="0"/>
          <a:ext cx="0" cy="0"/>
          <a:chOff x="0" y="0"/>
          <a:chExt cx="0" cy="0"/>
        </a:xfrm>
      </p:grpSpPr>
      <p:pic>
        <p:nvPicPr>
          <p:cNvPr id="16" name="Picture 15" descr="Background pattern, rectangle&#10;&#10;Description automatically generated">
            <a:extLst>
              <a:ext uri="{FF2B5EF4-FFF2-40B4-BE49-F238E27FC236}">
                <a16:creationId xmlns:a16="http://schemas.microsoft.com/office/drawing/2014/main" id="{B0E12C26-1E94-CB42-8023-58210ADC5FB9}"/>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021776" y="1610833"/>
            <a:ext cx="4163676" cy="2781331"/>
          </a:xfrm>
          <a:prstGeom prst="rect">
            <a:avLst/>
          </a:prstGeom>
        </p:spPr>
      </p:pic>
      <p:pic>
        <p:nvPicPr>
          <p:cNvPr id="8" name="Picture 7">
            <a:extLst>
              <a:ext uri="{FF2B5EF4-FFF2-40B4-BE49-F238E27FC236}">
                <a16:creationId xmlns:a16="http://schemas.microsoft.com/office/drawing/2014/main" id="{223FB5CC-A908-C349-A4A1-3544609E2CE6}"/>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534954" y="385590"/>
            <a:ext cx="836212" cy="270932"/>
          </a:xfrm>
          <a:prstGeom prst="rect">
            <a:avLst/>
          </a:prstGeom>
        </p:spPr>
      </p:pic>
      <p:sp>
        <p:nvSpPr>
          <p:cNvPr id="11" name="Title Placeholder 1">
            <a:extLst>
              <a:ext uri="{FF2B5EF4-FFF2-40B4-BE49-F238E27FC236}">
                <a16:creationId xmlns:a16="http://schemas.microsoft.com/office/drawing/2014/main" id="{B8B5B4A7-F017-C24F-89BE-552CF18DD54C}"/>
              </a:ext>
            </a:extLst>
          </p:cNvPr>
          <p:cNvSpPr>
            <a:spLocks noGrp="1"/>
          </p:cNvSpPr>
          <p:nvPr>
            <p:ph type="title" hasCustomPrompt="1"/>
          </p:nvPr>
        </p:nvSpPr>
        <p:spPr>
          <a:xfrm>
            <a:off x="609601" y="1610833"/>
            <a:ext cx="5486399" cy="889996"/>
          </a:xfrm>
          <a:prstGeom prst="rect">
            <a:avLst/>
          </a:prstGeom>
        </p:spPr>
        <p:txBody>
          <a:bodyPr vert="horz" lIns="0" tIns="0" rIns="0" bIns="0" rtlCol="0" anchor="t" anchorCtr="0">
            <a:noAutofit/>
          </a:bodyPr>
          <a:lstStyle>
            <a:lvl1pPr>
              <a:defRPr sz="3200">
                <a:solidFill>
                  <a:schemeClr val="accent1"/>
                </a:solidFill>
              </a:defRPr>
            </a:lvl1pPr>
          </a:lstStyle>
          <a:p>
            <a:r>
              <a:rPr lang="en-US"/>
              <a:t>Click to edit Master title </a:t>
            </a:r>
            <a:br>
              <a:rPr lang="en-US"/>
            </a:br>
            <a:r>
              <a:rPr lang="en-US"/>
              <a:t>style with up to two lines</a:t>
            </a:r>
          </a:p>
        </p:txBody>
      </p:sp>
      <p:sp>
        <p:nvSpPr>
          <p:cNvPr id="12" name="Text Placeholder 2">
            <a:extLst>
              <a:ext uri="{FF2B5EF4-FFF2-40B4-BE49-F238E27FC236}">
                <a16:creationId xmlns:a16="http://schemas.microsoft.com/office/drawing/2014/main" id="{A9F4E330-F8C7-B84B-AAAB-64D4D5BB75FD}"/>
              </a:ext>
            </a:extLst>
          </p:cNvPr>
          <p:cNvSpPr>
            <a:spLocks noGrp="1"/>
          </p:cNvSpPr>
          <p:nvPr>
            <p:ph type="body" sz="quarter" idx="10" hasCustomPrompt="1"/>
          </p:nvPr>
        </p:nvSpPr>
        <p:spPr>
          <a:xfrm>
            <a:off x="609601" y="2647860"/>
            <a:ext cx="5486398" cy="601955"/>
          </a:xfrm>
          <a:prstGeom prst="rect">
            <a:avLst/>
          </a:prstGeom>
        </p:spPr>
        <p:txBody>
          <a:bodyPr/>
          <a:lstStyle>
            <a:lvl1pPr>
              <a:defRPr sz="1800">
                <a:solidFill>
                  <a:schemeClr val="tx1"/>
                </a:solidFill>
                <a:latin typeface="+mn-lt"/>
              </a:defRPr>
            </a:lvl1pPr>
            <a:lvl2pPr marL="457200" indent="0">
              <a:buNone/>
              <a:defRPr/>
            </a:lvl2pPr>
          </a:lstStyle>
          <a:p>
            <a:pPr lvl="0"/>
            <a:r>
              <a:rPr lang="en-US"/>
              <a:t>Click to edit subtitle</a:t>
            </a:r>
          </a:p>
        </p:txBody>
      </p:sp>
      <p:pic>
        <p:nvPicPr>
          <p:cNvPr id="19" name="Picture 18" descr="A person wearing a hat&#10;&#10;Description automatically generated with low confidence">
            <a:extLst>
              <a:ext uri="{FF2B5EF4-FFF2-40B4-BE49-F238E27FC236}">
                <a16:creationId xmlns:a16="http://schemas.microsoft.com/office/drawing/2014/main" id="{FC0D15E3-B337-0549-B525-3F77087FC50A}"/>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7231405" y="208974"/>
            <a:ext cx="3774637" cy="6649026"/>
          </a:xfrm>
          <a:prstGeom prst="rect">
            <a:avLst/>
          </a:prstGeom>
        </p:spPr>
      </p:pic>
      <p:sp>
        <p:nvSpPr>
          <p:cNvPr id="10" name="TextBox 9">
            <a:extLst>
              <a:ext uri="{FF2B5EF4-FFF2-40B4-BE49-F238E27FC236}">
                <a16:creationId xmlns:a16="http://schemas.microsoft.com/office/drawing/2014/main" id="{8C070F02-578B-3443-B637-00D27509AA5C}"/>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3" name="TextBox 12">
            <a:extLst>
              <a:ext uri="{FF2B5EF4-FFF2-40B4-BE49-F238E27FC236}">
                <a16:creationId xmlns:a16="http://schemas.microsoft.com/office/drawing/2014/main" id="{C97C0451-24A4-DD41-B323-03E7C37034A9}"/>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9" name="Rectangle 8">
            <a:extLst>
              <a:ext uri="{FF2B5EF4-FFF2-40B4-BE49-F238E27FC236}">
                <a16:creationId xmlns:a16="http://schemas.microsoft.com/office/drawing/2014/main" id="{1E1F78A4-DBDB-4267-92AD-FFB06CFE32B1}"/>
              </a:ext>
            </a:extLst>
          </p:cNvPr>
          <p:cNvSpPr/>
          <p:nvPr/>
        </p:nvSpPr>
        <p:spPr>
          <a:xfrm>
            <a:off x="534954" y="6210300"/>
            <a:ext cx="627274" cy="270932"/>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74876457"/>
      </p:ext>
    </p:extLst>
  </p:cSld>
  <p:clrMapOvr>
    <a:masterClrMapping/>
  </p:clrMapOvr>
  <p:hf sldNum="0" hdr="0" dt="0"/>
  <p:extLst>
    <p:ext uri="{DCECCB84-F9BA-43D5-87BE-67443E8EF086}">
      <p15:sldGuideLst xmlns:p15="http://schemas.microsoft.com/office/powerpoint/2012/main">
        <p15:guide id="1" orient="horz" pos="1320">
          <p15:clr>
            <a:srgbClr val="FBAE40"/>
          </p15:clr>
        </p15:guide>
        <p15:guide id="2" pos="3840">
          <p15:clr>
            <a:srgbClr val="FBAE4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p:cSld name="Title Slide­ - Cut Out Photo 2">
    <p:bg>
      <p:bgPr>
        <a:solidFill>
          <a:schemeClr val="bg1"/>
        </a:solidFill>
        <a:effectLst/>
      </p:bgPr>
    </p:bg>
    <p:spTree>
      <p:nvGrpSpPr>
        <p:cNvPr id="1" name=""/>
        <p:cNvGrpSpPr/>
        <p:nvPr/>
      </p:nvGrpSpPr>
      <p:grpSpPr>
        <a:xfrm>
          <a:off x="0" y="0"/>
          <a:ext cx="0" cy="0"/>
          <a:chOff x="0" y="0"/>
          <a:chExt cx="0" cy="0"/>
        </a:xfrm>
      </p:grpSpPr>
      <p:pic>
        <p:nvPicPr>
          <p:cNvPr id="19" name="Picture 18" descr="Background pattern, rectangle&#10;&#10;Description automatically generated">
            <a:extLst>
              <a:ext uri="{FF2B5EF4-FFF2-40B4-BE49-F238E27FC236}">
                <a16:creationId xmlns:a16="http://schemas.microsoft.com/office/drawing/2014/main" id="{BFEC35DF-7B4B-3640-B202-6D0D3C8927A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021776" y="1610833"/>
            <a:ext cx="4163676" cy="2781331"/>
          </a:xfrm>
          <a:prstGeom prst="rect">
            <a:avLst/>
          </a:prstGeom>
        </p:spPr>
      </p:pic>
      <p:sp>
        <p:nvSpPr>
          <p:cNvPr id="12" name="Title Placeholder 1">
            <a:extLst>
              <a:ext uri="{FF2B5EF4-FFF2-40B4-BE49-F238E27FC236}">
                <a16:creationId xmlns:a16="http://schemas.microsoft.com/office/drawing/2014/main" id="{729A6456-0C45-5243-BC7D-3EBF863AFD56}"/>
              </a:ext>
            </a:extLst>
          </p:cNvPr>
          <p:cNvSpPr>
            <a:spLocks noGrp="1"/>
          </p:cNvSpPr>
          <p:nvPr>
            <p:ph type="title" hasCustomPrompt="1"/>
          </p:nvPr>
        </p:nvSpPr>
        <p:spPr>
          <a:xfrm>
            <a:off x="609601" y="1610833"/>
            <a:ext cx="5486399" cy="889996"/>
          </a:xfrm>
          <a:prstGeom prst="rect">
            <a:avLst/>
          </a:prstGeom>
        </p:spPr>
        <p:txBody>
          <a:bodyPr vert="horz" lIns="0" tIns="0" rIns="0" bIns="0" rtlCol="0" anchor="t" anchorCtr="0">
            <a:noAutofit/>
          </a:bodyPr>
          <a:lstStyle>
            <a:lvl1pPr>
              <a:defRPr sz="3200">
                <a:solidFill>
                  <a:schemeClr val="accent1"/>
                </a:solidFill>
              </a:defRPr>
            </a:lvl1pPr>
          </a:lstStyle>
          <a:p>
            <a:r>
              <a:rPr lang="en-US"/>
              <a:t>Click to edit Master title </a:t>
            </a:r>
            <a:br>
              <a:rPr lang="en-US"/>
            </a:br>
            <a:r>
              <a:rPr lang="en-US"/>
              <a:t>style with up to two lines</a:t>
            </a:r>
          </a:p>
        </p:txBody>
      </p:sp>
      <p:sp>
        <p:nvSpPr>
          <p:cNvPr id="14" name="Text Placeholder 2">
            <a:extLst>
              <a:ext uri="{FF2B5EF4-FFF2-40B4-BE49-F238E27FC236}">
                <a16:creationId xmlns:a16="http://schemas.microsoft.com/office/drawing/2014/main" id="{A9DAEB0D-D158-EE40-8A18-ED68A560B45E}"/>
              </a:ext>
            </a:extLst>
          </p:cNvPr>
          <p:cNvSpPr>
            <a:spLocks noGrp="1"/>
          </p:cNvSpPr>
          <p:nvPr>
            <p:ph type="body" sz="quarter" idx="10" hasCustomPrompt="1"/>
          </p:nvPr>
        </p:nvSpPr>
        <p:spPr>
          <a:xfrm>
            <a:off x="609601" y="2647860"/>
            <a:ext cx="5486398" cy="601955"/>
          </a:xfrm>
          <a:prstGeom prst="rect">
            <a:avLst/>
          </a:prstGeom>
        </p:spPr>
        <p:txBody>
          <a:bodyPr/>
          <a:lstStyle>
            <a:lvl1pPr>
              <a:defRPr sz="1800">
                <a:solidFill>
                  <a:schemeClr val="tx1"/>
                </a:solidFill>
                <a:latin typeface="+mn-lt"/>
              </a:defRPr>
            </a:lvl1pPr>
            <a:lvl2pPr marL="457200" indent="0">
              <a:buNone/>
              <a:defRPr/>
            </a:lvl2pPr>
          </a:lstStyle>
          <a:p>
            <a:pPr lvl="0"/>
            <a:r>
              <a:rPr lang="en-US"/>
              <a:t>Click to edit subtitle</a:t>
            </a:r>
          </a:p>
        </p:txBody>
      </p:sp>
      <p:pic>
        <p:nvPicPr>
          <p:cNvPr id="15" name="Picture 14">
            <a:extLst>
              <a:ext uri="{FF2B5EF4-FFF2-40B4-BE49-F238E27FC236}">
                <a16:creationId xmlns:a16="http://schemas.microsoft.com/office/drawing/2014/main" id="{41F67C15-23BB-C34D-984B-365C6144B85C}"/>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534954" y="385590"/>
            <a:ext cx="836212" cy="270932"/>
          </a:xfrm>
          <a:prstGeom prst="rect">
            <a:avLst/>
          </a:prstGeom>
        </p:spPr>
      </p:pic>
      <p:pic>
        <p:nvPicPr>
          <p:cNvPr id="20" name="Picture 19">
            <a:extLst>
              <a:ext uri="{FF2B5EF4-FFF2-40B4-BE49-F238E27FC236}">
                <a16:creationId xmlns:a16="http://schemas.microsoft.com/office/drawing/2014/main" id="{21264048-8683-B04A-BE92-365764B758FF}"/>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7286920" y="296944"/>
            <a:ext cx="3898532" cy="6180056"/>
          </a:xfrm>
          <a:prstGeom prst="rect">
            <a:avLst/>
          </a:prstGeom>
        </p:spPr>
      </p:pic>
      <p:sp>
        <p:nvSpPr>
          <p:cNvPr id="9" name="TextBox 8">
            <a:extLst>
              <a:ext uri="{FF2B5EF4-FFF2-40B4-BE49-F238E27FC236}">
                <a16:creationId xmlns:a16="http://schemas.microsoft.com/office/drawing/2014/main" id="{72F55B74-8AE2-2F4C-A8CC-7002F18140F4}"/>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0" name="TextBox 9">
            <a:extLst>
              <a:ext uri="{FF2B5EF4-FFF2-40B4-BE49-F238E27FC236}">
                <a16:creationId xmlns:a16="http://schemas.microsoft.com/office/drawing/2014/main" id="{F964E4DA-CF8C-5245-BEE4-F59B1938DEC7}"/>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1" name="Rectangle 10">
            <a:extLst>
              <a:ext uri="{FF2B5EF4-FFF2-40B4-BE49-F238E27FC236}">
                <a16:creationId xmlns:a16="http://schemas.microsoft.com/office/drawing/2014/main" id="{886C8F39-AC74-4106-A1AE-01B8F6D9634C}"/>
              </a:ext>
            </a:extLst>
          </p:cNvPr>
          <p:cNvSpPr/>
          <p:nvPr/>
        </p:nvSpPr>
        <p:spPr>
          <a:xfrm>
            <a:off x="534954" y="6210300"/>
            <a:ext cx="627274" cy="270932"/>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31240526"/>
      </p:ext>
    </p:extLst>
  </p:cSld>
  <p:clrMapOvr>
    <a:masterClrMapping/>
  </p:clrMapOvr>
  <p:hf sldNum="0" hdr="0" dt="0"/>
  <p:extLst>
    <p:ext uri="{DCECCB84-F9BA-43D5-87BE-67443E8EF086}">
      <p15:sldGuideLst xmlns:p15="http://schemas.microsoft.com/office/powerpoint/2012/main">
        <p15:guide id="1" orient="horz" pos="1320">
          <p15:clr>
            <a:srgbClr val="FBAE40"/>
          </p15:clr>
        </p15:guide>
        <p15:guide id="2" pos="3840">
          <p15:clr>
            <a:srgbClr val="FBAE4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p:cSld name="Title Slide­ - Cut Out Photo 3">
    <p:bg>
      <p:bgPr>
        <a:solidFill>
          <a:schemeClr val="bg1"/>
        </a:solidFill>
        <a:effectLst/>
      </p:bgPr>
    </p:bg>
    <p:spTree>
      <p:nvGrpSpPr>
        <p:cNvPr id="1" name=""/>
        <p:cNvGrpSpPr/>
        <p:nvPr/>
      </p:nvGrpSpPr>
      <p:grpSpPr>
        <a:xfrm>
          <a:off x="0" y="0"/>
          <a:ext cx="0" cy="0"/>
          <a:chOff x="0" y="0"/>
          <a:chExt cx="0" cy="0"/>
        </a:xfrm>
      </p:grpSpPr>
      <p:pic>
        <p:nvPicPr>
          <p:cNvPr id="21" name="Picture 20" descr="Background pattern, rectangle&#10;&#10;Description automatically generated">
            <a:extLst>
              <a:ext uri="{FF2B5EF4-FFF2-40B4-BE49-F238E27FC236}">
                <a16:creationId xmlns:a16="http://schemas.microsoft.com/office/drawing/2014/main" id="{E8930F7D-FC4C-B545-BF55-6C2F96ED1D70}"/>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021776" y="1610833"/>
            <a:ext cx="4163676" cy="2781331"/>
          </a:xfrm>
          <a:prstGeom prst="rect">
            <a:avLst/>
          </a:prstGeom>
        </p:spPr>
      </p:pic>
      <p:pic>
        <p:nvPicPr>
          <p:cNvPr id="22" name="Picture 21" descr="A person holding a phone&#10;&#10;Description automatically generated with medium confidence">
            <a:extLst>
              <a:ext uri="{FF2B5EF4-FFF2-40B4-BE49-F238E27FC236}">
                <a16:creationId xmlns:a16="http://schemas.microsoft.com/office/drawing/2014/main" id="{7CF29D7B-D274-A24D-9456-1D142F993F12}"/>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7111528" y="734453"/>
            <a:ext cx="3702286" cy="6123547"/>
          </a:xfrm>
          <a:prstGeom prst="rect">
            <a:avLst/>
          </a:prstGeom>
        </p:spPr>
      </p:pic>
      <p:sp>
        <p:nvSpPr>
          <p:cNvPr id="16" name="Title Placeholder 1">
            <a:extLst>
              <a:ext uri="{FF2B5EF4-FFF2-40B4-BE49-F238E27FC236}">
                <a16:creationId xmlns:a16="http://schemas.microsoft.com/office/drawing/2014/main" id="{A4B0D38C-5191-2A46-A65F-EB152D0EE137}"/>
              </a:ext>
            </a:extLst>
          </p:cNvPr>
          <p:cNvSpPr>
            <a:spLocks noGrp="1"/>
          </p:cNvSpPr>
          <p:nvPr>
            <p:ph type="title" hasCustomPrompt="1"/>
          </p:nvPr>
        </p:nvSpPr>
        <p:spPr>
          <a:xfrm>
            <a:off x="609600" y="1610833"/>
            <a:ext cx="5486400" cy="889996"/>
          </a:xfrm>
          <a:prstGeom prst="rect">
            <a:avLst/>
          </a:prstGeom>
        </p:spPr>
        <p:txBody>
          <a:bodyPr vert="horz" lIns="0" tIns="0" rIns="0" bIns="0" rtlCol="0" anchor="t" anchorCtr="0">
            <a:noAutofit/>
          </a:bodyPr>
          <a:lstStyle>
            <a:lvl1pPr>
              <a:defRPr sz="3200">
                <a:solidFill>
                  <a:schemeClr val="accent1"/>
                </a:solidFill>
              </a:defRPr>
            </a:lvl1pPr>
          </a:lstStyle>
          <a:p>
            <a:r>
              <a:rPr lang="en-US"/>
              <a:t>Click to edit Master title </a:t>
            </a:r>
            <a:br>
              <a:rPr lang="en-US"/>
            </a:br>
            <a:r>
              <a:rPr lang="en-US"/>
              <a:t>style with up to two lines</a:t>
            </a:r>
          </a:p>
        </p:txBody>
      </p:sp>
      <p:sp>
        <p:nvSpPr>
          <p:cNvPr id="17" name="Text Placeholder 2">
            <a:extLst>
              <a:ext uri="{FF2B5EF4-FFF2-40B4-BE49-F238E27FC236}">
                <a16:creationId xmlns:a16="http://schemas.microsoft.com/office/drawing/2014/main" id="{AFAD9EF4-BFE4-544D-89ED-637CA0828522}"/>
              </a:ext>
            </a:extLst>
          </p:cNvPr>
          <p:cNvSpPr>
            <a:spLocks noGrp="1"/>
          </p:cNvSpPr>
          <p:nvPr>
            <p:ph type="body" sz="quarter" idx="10" hasCustomPrompt="1"/>
          </p:nvPr>
        </p:nvSpPr>
        <p:spPr>
          <a:xfrm>
            <a:off x="609599" y="2647860"/>
            <a:ext cx="5486399" cy="601955"/>
          </a:xfrm>
          <a:prstGeom prst="rect">
            <a:avLst/>
          </a:prstGeom>
        </p:spPr>
        <p:txBody>
          <a:bodyPr/>
          <a:lstStyle>
            <a:lvl1pPr>
              <a:defRPr sz="1800">
                <a:solidFill>
                  <a:schemeClr val="tx1"/>
                </a:solidFill>
                <a:latin typeface="+mn-lt"/>
              </a:defRPr>
            </a:lvl1pPr>
            <a:lvl2pPr marL="457200" indent="0">
              <a:buNone/>
              <a:defRPr/>
            </a:lvl2pPr>
          </a:lstStyle>
          <a:p>
            <a:pPr lvl="0"/>
            <a:r>
              <a:rPr lang="en-US"/>
              <a:t>Click to edit subtitle</a:t>
            </a:r>
          </a:p>
        </p:txBody>
      </p:sp>
      <p:pic>
        <p:nvPicPr>
          <p:cNvPr id="18" name="Picture 17">
            <a:extLst>
              <a:ext uri="{FF2B5EF4-FFF2-40B4-BE49-F238E27FC236}">
                <a16:creationId xmlns:a16="http://schemas.microsoft.com/office/drawing/2014/main" id="{EEF24CA7-7CB8-2447-9C3C-B88313F9FBC1}"/>
              </a:ext>
            </a:extLst>
          </p:cNvPr>
          <p:cNvPicPr>
            <a:picLocks noChangeAspect="1"/>
          </p:cNvPicPr>
          <p:nvPr/>
        </p:nvPicPr>
        <p:blipFill>
          <a:blip r:embed="rId4" cstate="email">
            <a:extLst>
              <a:ext uri="{28A0092B-C50C-407E-A947-70E740481C1C}">
                <a14:useLocalDpi xmlns:a14="http://schemas.microsoft.com/office/drawing/2010/main"/>
              </a:ext>
            </a:extLst>
          </a:blip>
          <a:srcRect/>
          <a:stretch/>
        </p:blipFill>
        <p:spPr>
          <a:xfrm>
            <a:off x="534953" y="385590"/>
            <a:ext cx="836212" cy="270932"/>
          </a:xfrm>
          <a:prstGeom prst="rect">
            <a:avLst/>
          </a:prstGeom>
        </p:spPr>
      </p:pic>
      <p:pic>
        <p:nvPicPr>
          <p:cNvPr id="23" name="Picture 22" descr="A picture containing person, dog&#10;&#10;Description automatically generated">
            <a:extLst>
              <a:ext uri="{FF2B5EF4-FFF2-40B4-BE49-F238E27FC236}">
                <a16:creationId xmlns:a16="http://schemas.microsoft.com/office/drawing/2014/main" id="{30F7D106-CE35-E242-B8C0-5B06D3A2CE6A}"/>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707833" y="3909462"/>
            <a:ext cx="2726676" cy="2781331"/>
          </a:xfrm>
          <a:prstGeom prst="rect">
            <a:avLst/>
          </a:prstGeom>
        </p:spPr>
      </p:pic>
      <p:sp>
        <p:nvSpPr>
          <p:cNvPr id="10" name="TextBox 9">
            <a:extLst>
              <a:ext uri="{FF2B5EF4-FFF2-40B4-BE49-F238E27FC236}">
                <a16:creationId xmlns:a16="http://schemas.microsoft.com/office/drawing/2014/main" id="{81094A0A-76A3-1B45-9EF1-EF4320A30CC7}"/>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1" name="TextBox 10">
            <a:extLst>
              <a:ext uri="{FF2B5EF4-FFF2-40B4-BE49-F238E27FC236}">
                <a16:creationId xmlns:a16="http://schemas.microsoft.com/office/drawing/2014/main" id="{63F4E884-A953-F146-98F1-8B4C5B6833E5}"/>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2" name="Rectangle 11">
            <a:extLst>
              <a:ext uri="{FF2B5EF4-FFF2-40B4-BE49-F238E27FC236}">
                <a16:creationId xmlns:a16="http://schemas.microsoft.com/office/drawing/2014/main" id="{FA3DEAE8-4A72-4BCE-B4E2-12326ADEF205}"/>
              </a:ext>
            </a:extLst>
          </p:cNvPr>
          <p:cNvSpPr/>
          <p:nvPr/>
        </p:nvSpPr>
        <p:spPr>
          <a:xfrm>
            <a:off x="534954" y="6210300"/>
            <a:ext cx="627274" cy="270932"/>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84494070"/>
      </p:ext>
    </p:extLst>
  </p:cSld>
  <p:clrMapOvr>
    <a:masterClrMapping/>
  </p:clrMapOvr>
  <p:hf sldNum="0" hdr="0" dt="0"/>
  <p:extLst>
    <p:ext uri="{DCECCB84-F9BA-43D5-87BE-67443E8EF086}">
      <p15:sldGuideLst xmlns:p15="http://schemas.microsoft.com/office/powerpoint/2012/main">
        <p15:guide id="1" orient="horz" pos="1320">
          <p15:clr>
            <a:srgbClr val="FBAE40"/>
          </p15:clr>
        </p15:guide>
        <p15:guide id="2" pos="3840">
          <p15:clr>
            <a:srgbClr val="FBAE4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p:cSld name="3_Title Slide­ - Light Photo">
    <p:bg>
      <p:bgPr>
        <a:solidFill>
          <a:schemeClr val="bg1"/>
        </a:solidFill>
        <a:effectLst/>
      </p:bgPr>
    </p:bg>
    <p:spTree>
      <p:nvGrpSpPr>
        <p:cNvPr id="1" name=""/>
        <p:cNvGrpSpPr/>
        <p:nvPr/>
      </p:nvGrpSpPr>
      <p:grpSpPr>
        <a:xfrm>
          <a:off x="0" y="0"/>
          <a:ext cx="0" cy="0"/>
          <a:chOff x="0" y="0"/>
          <a:chExt cx="0" cy="0"/>
        </a:xfrm>
      </p:grpSpPr>
      <p:sp>
        <p:nvSpPr>
          <p:cNvPr id="9" name="Title Placeholder 1">
            <a:extLst>
              <a:ext uri="{FF2B5EF4-FFF2-40B4-BE49-F238E27FC236}">
                <a16:creationId xmlns:a16="http://schemas.microsoft.com/office/drawing/2014/main" id="{73708F72-9177-1C4A-B014-F0C6B19AB492}"/>
              </a:ext>
            </a:extLst>
          </p:cNvPr>
          <p:cNvSpPr>
            <a:spLocks noGrp="1"/>
          </p:cNvSpPr>
          <p:nvPr>
            <p:ph type="title" hasCustomPrompt="1"/>
          </p:nvPr>
        </p:nvSpPr>
        <p:spPr>
          <a:xfrm>
            <a:off x="609601" y="1610833"/>
            <a:ext cx="5486399" cy="889996"/>
          </a:xfrm>
          <a:prstGeom prst="rect">
            <a:avLst/>
          </a:prstGeom>
        </p:spPr>
        <p:txBody>
          <a:bodyPr vert="horz" lIns="0" tIns="0" rIns="0" bIns="0" rtlCol="0" anchor="t" anchorCtr="0">
            <a:noAutofit/>
          </a:bodyPr>
          <a:lstStyle>
            <a:lvl1pPr>
              <a:defRPr sz="3200">
                <a:solidFill>
                  <a:schemeClr val="accent1"/>
                </a:solidFill>
              </a:defRPr>
            </a:lvl1pPr>
          </a:lstStyle>
          <a:p>
            <a:r>
              <a:rPr lang="en-US"/>
              <a:t>Click to edit Master title </a:t>
            </a:r>
            <a:br>
              <a:rPr lang="en-US"/>
            </a:br>
            <a:r>
              <a:rPr lang="en-US"/>
              <a:t>style with up to two lines</a:t>
            </a:r>
          </a:p>
        </p:txBody>
      </p:sp>
      <p:sp>
        <p:nvSpPr>
          <p:cNvPr id="10" name="Text Placeholder 2">
            <a:extLst>
              <a:ext uri="{FF2B5EF4-FFF2-40B4-BE49-F238E27FC236}">
                <a16:creationId xmlns:a16="http://schemas.microsoft.com/office/drawing/2014/main" id="{9C3D2448-008D-704E-B888-D8E863B403B5}"/>
              </a:ext>
            </a:extLst>
          </p:cNvPr>
          <p:cNvSpPr>
            <a:spLocks noGrp="1"/>
          </p:cNvSpPr>
          <p:nvPr>
            <p:ph type="body" sz="quarter" idx="10" hasCustomPrompt="1"/>
          </p:nvPr>
        </p:nvSpPr>
        <p:spPr>
          <a:xfrm>
            <a:off x="609601" y="2647860"/>
            <a:ext cx="5486398" cy="601955"/>
          </a:xfrm>
          <a:prstGeom prst="rect">
            <a:avLst/>
          </a:prstGeom>
        </p:spPr>
        <p:txBody>
          <a:bodyPr/>
          <a:lstStyle>
            <a:lvl1pPr>
              <a:defRPr sz="1800">
                <a:solidFill>
                  <a:schemeClr val="tx1"/>
                </a:solidFill>
                <a:latin typeface="+mn-lt"/>
              </a:defRPr>
            </a:lvl1pPr>
            <a:lvl2pPr marL="457200" indent="0">
              <a:buNone/>
              <a:defRPr/>
            </a:lvl2pPr>
          </a:lstStyle>
          <a:p>
            <a:pPr lvl="0"/>
            <a:r>
              <a:rPr lang="en-US"/>
              <a:t>Click to edit subtitle</a:t>
            </a:r>
          </a:p>
        </p:txBody>
      </p:sp>
      <p:pic>
        <p:nvPicPr>
          <p:cNvPr id="11" name="Picture 10">
            <a:extLst>
              <a:ext uri="{FF2B5EF4-FFF2-40B4-BE49-F238E27FC236}">
                <a16:creationId xmlns:a16="http://schemas.microsoft.com/office/drawing/2014/main" id="{03EB1792-DD80-214E-9375-EE70AE1BB6B4}"/>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a:xfrm>
            <a:off x="534954" y="385590"/>
            <a:ext cx="836212" cy="270932"/>
          </a:xfrm>
          <a:prstGeom prst="rect">
            <a:avLst/>
          </a:prstGeom>
        </p:spPr>
      </p:pic>
      <p:sp>
        <p:nvSpPr>
          <p:cNvPr id="7" name="TextBox 6">
            <a:extLst>
              <a:ext uri="{FF2B5EF4-FFF2-40B4-BE49-F238E27FC236}">
                <a16:creationId xmlns:a16="http://schemas.microsoft.com/office/drawing/2014/main" id="{006F69B3-EAF8-AD4A-A506-57425CC3FBBF}"/>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8" name="TextBox 7">
            <a:extLst>
              <a:ext uri="{FF2B5EF4-FFF2-40B4-BE49-F238E27FC236}">
                <a16:creationId xmlns:a16="http://schemas.microsoft.com/office/drawing/2014/main" id="{64D4F06E-0767-9446-A975-422A8E49DAA1}"/>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2" name="Rectangle 11">
            <a:extLst>
              <a:ext uri="{FF2B5EF4-FFF2-40B4-BE49-F238E27FC236}">
                <a16:creationId xmlns:a16="http://schemas.microsoft.com/office/drawing/2014/main" id="{13B89775-FC9C-4A6C-8F15-A47A5CCABCA3}"/>
              </a:ext>
            </a:extLst>
          </p:cNvPr>
          <p:cNvSpPr/>
          <p:nvPr/>
        </p:nvSpPr>
        <p:spPr>
          <a:xfrm>
            <a:off x="534954" y="6210300"/>
            <a:ext cx="627274" cy="270932"/>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16877728"/>
      </p:ext>
    </p:extLst>
  </p:cSld>
  <p:clrMapOvr>
    <a:masterClrMapping/>
  </p:clrMapOvr>
  <p:hf sldNum="0" hdr="0" dt="0"/>
  <p:extLst>
    <p:ext uri="{DCECCB84-F9BA-43D5-87BE-67443E8EF086}">
      <p15:sldGuideLst xmlns:p15="http://schemas.microsoft.com/office/powerpoint/2012/main">
        <p15:guide id="1" orient="horz" pos="1320">
          <p15:clr>
            <a:srgbClr val="FBAE40"/>
          </p15:clr>
        </p15:guide>
        <p15:guide id="2" pos="3840">
          <p15:clr>
            <a:srgbClr val="FBAE4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p:cSld name="Title Slide­ - Big Type - with Icon">
    <p:bg>
      <p:bgPr>
        <a:solidFill>
          <a:schemeClr val="accent1"/>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076C857-6C05-8E4F-89DE-4C6A9CEA50B0}"/>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a:xfrm>
            <a:off x="534954" y="385590"/>
            <a:ext cx="836212" cy="270933"/>
          </a:xfrm>
          <a:prstGeom prst="rect">
            <a:avLst/>
          </a:prstGeom>
        </p:spPr>
      </p:pic>
      <p:sp>
        <p:nvSpPr>
          <p:cNvPr id="14" name="Title Placeholder 1">
            <a:extLst>
              <a:ext uri="{FF2B5EF4-FFF2-40B4-BE49-F238E27FC236}">
                <a16:creationId xmlns:a16="http://schemas.microsoft.com/office/drawing/2014/main" id="{B4CD84E1-A716-784A-BEDC-3F776D13ECA9}"/>
              </a:ext>
            </a:extLst>
          </p:cNvPr>
          <p:cNvSpPr>
            <a:spLocks noGrp="1"/>
          </p:cNvSpPr>
          <p:nvPr>
            <p:ph type="title" hasCustomPrompt="1"/>
          </p:nvPr>
        </p:nvSpPr>
        <p:spPr>
          <a:xfrm>
            <a:off x="609600" y="1600200"/>
            <a:ext cx="8080664" cy="1408176"/>
          </a:xfrm>
          <a:prstGeom prst="rect">
            <a:avLst/>
          </a:prstGeom>
        </p:spPr>
        <p:txBody>
          <a:bodyPr vert="horz" lIns="0" tIns="0" rIns="0" bIns="0" rtlCol="0" anchor="t" anchorCtr="0">
            <a:noAutofit/>
          </a:bodyPr>
          <a:lstStyle>
            <a:lvl1pPr>
              <a:defRPr sz="4500">
                <a:solidFill>
                  <a:schemeClr val="bg1"/>
                </a:solidFill>
                <a:latin typeface="Visa Dialect Medium" pitchFamily="2" charset="0"/>
              </a:defRPr>
            </a:lvl1pPr>
          </a:lstStyle>
          <a:p>
            <a:r>
              <a:rPr lang="en-US"/>
              <a:t>Click to edit Master title style with up to two lines</a:t>
            </a:r>
          </a:p>
        </p:txBody>
      </p:sp>
      <p:sp>
        <p:nvSpPr>
          <p:cNvPr id="15" name="Text Placeholder 2">
            <a:extLst>
              <a:ext uri="{FF2B5EF4-FFF2-40B4-BE49-F238E27FC236}">
                <a16:creationId xmlns:a16="http://schemas.microsoft.com/office/drawing/2014/main" id="{C5F9A24A-091B-1847-A8CD-FA05E6DF03B4}"/>
              </a:ext>
            </a:extLst>
          </p:cNvPr>
          <p:cNvSpPr>
            <a:spLocks noGrp="1"/>
          </p:cNvSpPr>
          <p:nvPr>
            <p:ph type="body" sz="quarter" idx="10" hasCustomPrompt="1"/>
          </p:nvPr>
        </p:nvSpPr>
        <p:spPr>
          <a:xfrm>
            <a:off x="609600" y="3158598"/>
            <a:ext cx="5486400" cy="822292"/>
          </a:xfrm>
          <a:prstGeom prst="rect">
            <a:avLst/>
          </a:prstGeom>
        </p:spPr>
        <p:txBody>
          <a:bodyPr/>
          <a:lstStyle>
            <a:lvl1pPr>
              <a:lnSpc>
                <a:spcPct val="100000"/>
              </a:lnSpc>
              <a:defRPr sz="1800">
                <a:solidFill>
                  <a:schemeClr val="accent2"/>
                </a:solidFill>
                <a:latin typeface="+mn-lt"/>
              </a:defRPr>
            </a:lvl1pPr>
            <a:lvl2pPr marL="457200" indent="0">
              <a:buNone/>
              <a:defRPr/>
            </a:lvl2pPr>
          </a:lstStyle>
          <a:p>
            <a:pPr lvl="0"/>
            <a:r>
              <a:rPr lang="en-US"/>
              <a:t>Click to edit subtitle</a:t>
            </a:r>
          </a:p>
        </p:txBody>
      </p:sp>
      <p:pic>
        <p:nvPicPr>
          <p:cNvPr id="8" name="Picture Placeholder 6">
            <a:extLst>
              <a:ext uri="{FF2B5EF4-FFF2-40B4-BE49-F238E27FC236}">
                <a16:creationId xmlns:a16="http://schemas.microsoft.com/office/drawing/2014/main" id="{8FA1B8AC-487C-49C6-B84A-CD69B74EDED1}"/>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9208008" y="3835908"/>
            <a:ext cx="2374392" cy="2374392"/>
          </a:xfrm>
          <a:prstGeom prst="rect">
            <a:avLst/>
          </a:prstGeom>
        </p:spPr>
      </p:pic>
      <p:sp>
        <p:nvSpPr>
          <p:cNvPr id="9" name="TextBox 8">
            <a:extLst>
              <a:ext uri="{FF2B5EF4-FFF2-40B4-BE49-F238E27FC236}">
                <a16:creationId xmlns:a16="http://schemas.microsoft.com/office/drawing/2014/main" id="{6D319C69-C7DB-B842-A288-4B78C966A26E}"/>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10" name="TextBox 9">
            <a:extLst>
              <a:ext uri="{FF2B5EF4-FFF2-40B4-BE49-F238E27FC236}">
                <a16:creationId xmlns:a16="http://schemas.microsoft.com/office/drawing/2014/main" id="{1894403A-163E-2F49-B354-92394604048F}"/>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spTree>
    <p:extLst>
      <p:ext uri="{BB962C8B-B14F-4D97-AF65-F5344CB8AC3E}">
        <p14:creationId xmlns:p14="http://schemas.microsoft.com/office/powerpoint/2010/main" val="4039392053"/>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p:cSld name="Title Slide­ - Big Type">
    <p:bg>
      <p:bgPr>
        <a:solidFill>
          <a:schemeClr val="accent1"/>
        </a:solidFill>
        <a:effectLst/>
      </p:bgPr>
    </p:bg>
    <p:spTree>
      <p:nvGrpSpPr>
        <p:cNvPr id="1" name=""/>
        <p:cNvGrpSpPr/>
        <p:nvPr/>
      </p:nvGrpSpPr>
      <p:grpSpPr>
        <a:xfrm>
          <a:off x="0" y="0"/>
          <a:ext cx="0" cy="0"/>
          <a:chOff x="0" y="0"/>
          <a:chExt cx="0" cy="0"/>
        </a:xfrm>
      </p:grpSpPr>
      <p:sp>
        <p:nvSpPr>
          <p:cNvPr id="13" name="Title Placeholder 1">
            <a:extLst>
              <a:ext uri="{FF2B5EF4-FFF2-40B4-BE49-F238E27FC236}">
                <a16:creationId xmlns:a16="http://schemas.microsoft.com/office/drawing/2014/main" id="{FFAEF6FF-624F-F941-8333-F016E751BE8D}"/>
              </a:ext>
            </a:extLst>
          </p:cNvPr>
          <p:cNvSpPr>
            <a:spLocks noGrp="1"/>
          </p:cNvSpPr>
          <p:nvPr>
            <p:ph type="title" hasCustomPrompt="1"/>
          </p:nvPr>
        </p:nvSpPr>
        <p:spPr>
          <a:xfrm>
            <a:off x="609600" y="1600200"/>
            <a:ext cx="8080664" cy="1408176"/>
          </a:xfrm>
          <a:prstGeom prst="rect">
            <a:avLst/>
          </a:prstGeom>
        </p:spPr>
        <p:txBody>
          <a:bodyPr vert="horz" lIns="0" tIns="0" rIns="0" bIns="0" rtlCol="0" anchor="t" anchorCtr="0">
            <a:noAutofit/>
          </a:bodyPr>
          <a:lstStyle>
            <a:lvl1pPr>
              <a:defRPr sz="4500">
                <a:solidFill>
                  <a:schemeClr val="bg1"/>
                </a:solidFill>
                <a:latin typeface="Visa Dialect Medium" pitchFamily="2" charset="0"/>
              </a:defRPr>
            </a:lvl1pPr>
          </a:lstStyle>
          <a:p>
            <a:r>
              <a:rPr lang="en-US"/>
              <a:t>Click to edit Master title style with up to two lines</a:t>
            </a:r>
          </a:p>
        </p:txBody>
      </p:sp>
      <p:sp>
        <p:nvSpPr>
          <p:cNvPr id="14" name="Text Placeholder 2">
            <a:extLst>
              <a:ext uri="{FF2B5EF4-FFF2-40B4-BE49-F238E27FC236}">
                <a16:creationId xmlns:a16="http://schemas.microsoft.com/office/drawing/2014/main" id="{CE27E99B-5241-0942-B27C-8DC37A0E3488}"/>
              </a:ext>
            </a:extLst>
          </p:cNvPr>
          <p:cNvSpPr>
            <a:spLocks noGrp="1"/>
          </p:cNvSpPr>
          <p:nvPr>
            <p:ph type="body" sz="quarter" idx="10" hasCustomPrompt="1"/>
          </p:nvPr>
        </p:nvSpPr>
        <p:spPr>
          <a:xfrm>
            <a:off x="609600" y="3158598"/>
            <a:ext cx="5486400" cy="822292"/>
          </a:xfrm>
          <a:prstGeom prst="rect">
            <a:avLst/>
          </a:prstGeom>
        </p:spPr>
        <p:txBody>
          <a:bodyPr/>
          <a:lstStyle>
            <a:lvl1pPr>
              <a:lnSpc>
                <a:spcPct val="100000"/>
              </a:lnSpc>
              <a:defRPr sz="1800">
                <a:solidFill>
                  <a:schemeClr val="accent2"/>
                </a:solidFill>
                <a:latin typeface="+mn-lt"/>
              </a:defRPr>
            </a:lvl1pPr>
            <a:lvl2pPr marL="457200" indent="0">
              <a:buNone/>
              <a:defRPr/>
            </a:lvl2pPr>
          </a:lstStyle>
          <a:p>
            <a:pPr lvl="0"/>
            <a:r>
              <a:rPr lang="en-US"/>
              <a:t>Click to edit subtitle</a:t>
            </a:r>
          </a:p>
        </p:txBody>
      </p:sp>
      <p:pic>
        <p:nvPicPr>
          <p:cNvPr id="15" name="Picture 14">
            <a:extLst>
              <a:ext uri="{FF2B5EF4-FFF2-40B4-BE49-F238E27FC236}">
                <a16:creationId xmlns:a16="http://schemas.microsoft.com/office/drawing/2014/main" id="{D8F6A2D3-237C-B142-BB6C-D1D674B692CC}"/>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a:xfrm>
            <a:off x="534954" y="385590"/>
            <a:ext cx="836212" cy="270933"/>
          </a:xfrm>
          <a:prstGeom prst="rect">
            <a:avLst/>
          </a:prstGeom>
        </p:spPr>
      </p:pic>
      <p:sp>
        <p:nvSpPr>
          <p:cNvPr id="8" name="TextBox 7">
            <a:extLst>
              <a:ext uri="{FF2B5EF4-FFF2-40B4-BE49-F238E27FC236}">
                <a16:creationId xmlns:a16="http://schemas.microsoft.com/office/drawing/2014/main" id="{FE83F0A4-A2E0-234F-9735-E801C5099329}"/>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9" name="TextBox 8">
            <a:extLst>
              <a:ext uri="{FF2B5EF4-FFF2-40B4-BE49-F238E27FC236}">
                <a16:creationId xmlns:a16="http://schemas.microsoft.com/office/drawing/2014/main" id="{955DD0A7-9B3F-B445-B3E3-DCBA18FD6920}"/>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spTree>
    <p:extLst>
      <p:ext uri="{BB962C8B-B14F-4D97-AF65-F5344CB8AC3E}">
        <p14:creationId xmlns:p14="http://schemas.microsoft.com/office/powerpoint/2010/main" val="1331152772"/>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p:cSld name="Title Slide­ - Big Type - VBM+Symbol">
    <p:bg>
      <p:bgPr>
        <a:solidFill>
          <a:schemeClr val="bg1"/>
        </a:solidFill>
        <a:effectLst/>
      </p:bgPr>
    </p:bg>
    <p:spTree>
      <p:nvGrpSpPr>
        <p:cNvPr id="1" name=""/>
        <p:cNvGrpSpPr/>
        <p:nvPr/>
      </p:nvGrpSpPr>
      <p:grpSpPr>
        <a:xfrm>
          <a:off x="0" y="0"/>
          <a:ext cx="0" cy="0"/>
          <a:chOff x="0" y="0"/>
          <a:chExt cx="0" cy="0"/>
        </a:xfrm>
      </p:grpSpPr>
      <p:sp>
        <p:nvSpPr>
          <p:cNvPr id="14" name="Title Placeholder 1">
            <a:extLst>
              <a:ext uri="{FF2B5EF4-FFF2-40B4-BE49-F238E27FC236}">
                <a16:creationId xmlns:a16="http://schemas.microsoft.com/office/drawing/2014/main" id="{653EF4D2-FA1F-824F-9159-013422D099C2}"/>
              </a:ext>
            </a:extLst>
          </p:cNvPr>
          <p:cNvSpPr>
            <a:spLocks noGrp="1"/>
          </p:cNvSpPr>
          <p:nvPr>
            <p:ph type="title" hasCustomPrompt="1"/>
          </p:nvPr>
        </p:nvSpPr>
        <p:spPr>
          <a:xfrm>
            <a:off x="609600" y="1600200"/>
            <a:ext cx="8080664" cy="1408176"/>
          </a:xfrm>
          <a:prstGeom prst="rect">
            <a:avLst/>
          </a:prstGeom>
        </p:spPr>
        <p:txBody>
          <a:bodyPr vert="horz" lIns="0" tIns="0" rIns="0" bIns="0" rtlCol="0" anchor="t" anchorCtr="0">
            <a:noAutofit/>
          </a:bodyPr>
          <a:lstStyle>
            <a:lvl1pPr>
              <a:defRPr sz="4500">
                <a:solidFill>
                  <a:schemeClr val="accent1"/>
                </a:solidFill>
                <a:latin typeface="Visa Dialect Medium" pitchFamily="2" charset="0"/>
              </a:defRPr>
            </a:lvl1pPr>
          </a:lstStyle>
          <a:p>
            <a:r>
              <a:rPr lang="en-US"/>
              <a:t>Click to edit Master title style with up to two lines</a:t>
            </a:r>
          </a:p>
        </p:txBody>
      </p:sp>
      <p:sp>
        <p:nvSpPr>
          <p:cNvPr id="15" name="Text Placeholder 2">
            <a:extLst>
              <a:ext uri="{FF2B5EF4-FFF2-40B4-BE49-F238E27FC236}">
                <a16:creationId xmlns:a16="http://schemas.microsoft.com/office/drawing/2014/main" id="{9D0E9125-603C-FE4B-9FE5-B2CDA2CFBDDF}"/>
              </a:ext>
            </a:extLst>
          </p:cNvPr>
          <p:cNvSpPr>
            <a:spLocks noGrp="1"/>
          </p:cNvSpPr>
          <p:nvPr>
            <p:ph type="body" sz="quarter" idx="10" hasCustomPrompt="1"/>
          </p:nvPr>
        </p:nvSpPr>
        <p:spPr>
          <a:xfrm>
            <a:off x="609600" y="3158598"/>
            <a:ext cx="5486400" cy="822292"/>
          </a:xfrm>
          <a:prstGeom prst="rect">
            <a:avLst/>
          </a:prstGeom>
        </p:spPr>
        <p:txBody>
          <a:bodyPr/>
          <a:lstStyle>
            <a:lvl1pPr>
              <a:lnSpc>
                <a:spcPct val="100000"/>
              </a:lnSpc>
              <a:defRPr sz="1800">
                <a:solidFill>
                  <a:schemeClr val="tx1"/>
                </a:solidFill>
                <a:latin typeface="+mn-lt"/>
              </a:defRPr>
            </a:lvl1pPr>
            <a:lvl2pPr marL="457200" indent="0">
              <a:buNone/>
              <a:defRPr/>
            </a:lvl2pPr>
          </a:lstStyle>
          <a:p>
            <a:pPr lvl="0"/>
            <a:r>
              <a:rPr lang="en-US"/>
              <a:t>Click to edit subtitle</a:t>
            </a:r>
          </a:p>
        </p:txBody>
      </p:sp>
      <p:pic>
        <p:nvPicPr>
          <p:cNvPr id="16" name="Picture 15">
            <a:extLst>
              <a:ext uri="{FF2B5EF4-FFF2-40B4-BE49-F238E27FC236}">
                <a16:creationId xmlns:a16="http://schemas.microsoft.com/office/drawing/2014/main" id="{A75FF374-CE84-874F-AD2F-DEC1ADE14B1C}"/>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a:xfrm>
            <a:off x="539526" y="385590"/>
            <a:ext cx="836212" cy="270932"/>
          </a:xfrm>
          <a:prstGeom prst="rect">
            <a:avLst/>
          </a:prstGeom>
        </p:spPr>
      </p:pic>
      <p:sp>
        <p:nvSpPr>
          <p:cNvPr id="7" name="TextBox 6">
            <a:extLst>
              <a:ext uri="{FF2B5EF4-FFF2-40B4-BE49-F238E27FC236}">
                <a16:creationId xmlns:a16="http://schemas.microsoft.com/office/drawing/2014/main" id="{20F52965-CEEE-2C41-AD99-92F2BDAE8021}"/>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8" name="TextBox 7">
            <a:extLst>
              <a:ext uri="{FF2B5EF4-FFF2-40B4-BE49-F238E27FC236}">
                <a16:creationId xmlns:a16="http://schemas.microsoft.com/office/drawing/2014/main" id="{ADE4A174-513B-AF43-8972-1BF7BACDE2E4}"/>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9" name="Rectangle 8">
            <a:extLst>
              <a:ext uri="{FF2B5EF4-FFF2-40B4-BE49-F238E27FC236}">
                <a16:creationId xmlns:a16="http://schemas.microsoft.com/office/drawing/2014/main" id="{BA533885-FB97-4BC6-993A-9DC5563047FB}"/>
              </a:ext>
            </a:extLst>
          </p:cNvPr>
          <p:cNvSpPr/>
          <p:nvPr/>
        </p:nvSpPr>
        <p:spPr>
          <a:xfrm>
            <a:off x="534954" y="6210300"/>
            <a:ext cx="627274" cy="270932"/>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72741526"/>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p:cSld name="Agenda 1">
    <p:spTree>
      <p:nvGrpSpPr>
        <p:cNvPr id="1" name=""/>
        <p:cNvGrpSpPr/>
        <p:nvPr/>
      </p:nvGrpSpPr>
      <p:grpSpPr>
        <a:xfrm>
          <a:off x="0" y="0"/>
          <a:ext cx="0" cy="0"/>
          <a:chOff x="0" y="0"/>
          <a:chExt cx="0" cy="0"/>
        </a:xfrm>
      </p:grpSpPr>
      <p:sp>
        <p:nvSpPr>
          <p:cNvPr id="20" name="Title Placeholder 1">
            <a:extLst>
              <a:ext uri="{FF2B5EF4-FFF2-40B4-BE49-F238E27FC236}">
                <a16:creationId xmlns:a16="http://schemas.microsoft.com/office/drawing/2014/main" id="{4B023C5D-F5CC-44FA-834F-43851B9A1016}"/>
              </a:ext>
            </a:extLst>
          </p:cNvPr>
          <p:cNvSpPr>
            <a:spLocks noGrp="1"/>
          </p:cNvSpPr>
          <p:nvPr>
            <p:ph type="title" hasCustomPrompt="1"/>
          </p:nvPr>
        </p:nvSpPr>
        <p:spPr>
          <a:xfrm>
            <a:off x="609600" y="471579"/>
            <a:ext cx="10972800" cy="369561"/>
          </a:xfrm>
          <a:prstGeom prst="rect">
            <a:avLst/>
          </a:prstGeom>
        </p:spPr>
        <p:txBody>
          <a:bodyPr vert="horz" lIns="0" tIns="0" rIns="0" bIns="91440" rtlCol="0" anchor="t" anchorCtr="0">
            <a:normAutofit/>
          </a:bodyPr>
          <a:lstStyle>
            <a:lvl1pPr>
              <a:defRPr sz="2000"/>
            </a:lvl1pPr>
          </a:lstStyle>
          <a:p>
            <a:r>
              <a:rPr lang="en-US"/>
              <a:t>Agenda</a:t>
            </a:r>
          </a:p>
        </p:txBody>
      </p:sp>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CF43EE40-5826-477B-BEEF-B50E81BADC3B}"/>
              </a:ext>
            </a:extLst>
          </p:cNvPr>
          <p:cNvSpPr>
            <a:spLocks noGrp="1"/>
          </p:cNvSpPr>
          <p:nvPr>
            <p:ph type="body" sz="quarter" idx="10" hasCustomPrompt="1"/>
          </p:nvPr>
        </p:nvSpPr>
        <p:spPr>
          <a:xfrm>
            <a:off x="609600" y="1567214"/>
            <a:ext cx="247828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1</a:t>
            </a:r>
          </a:p>
        </p:txBody>
      </p:sp>
      <p:cxnSp>
        <p:nvCxnSpPr>
          <p:cNvPr id="12" name="Straight Connector 11">
            <a:extLst>
              <a:ext uri="{FF2B5EF4-FFF2-40B4-BE49-F238E27FC236}">
                <a16:creationId xmlns:a16="http://schemas.microsoft.com/office/drawing/2014/main" id="{4D3463FD-6F8E-41D2-B867-102704C5E9FC}"/>
              </a:ext>
            </a:extLst>
          </p:cNvPr>
          <p:cNvCxnSpPr>
            <a:cxnSpLocks/>
          </p:cNvCxnSpPr>
          <p:nvPr/>
        </p:nvCxnSpPr>
        <p:spPr>
          <a:xfrm>
            <a:off x="609600" y="2521444"/>
            <a:ext cx="2489200"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29" name="Text Placeholder 2">
            <a:extLst>
              <a:ext uri="{FF2B5EF4-FFF2-40B4-BE49-F238E27FC236}">
                <a16:creationId xmlns:a16="http://schemas.microsoft.com/office/drawing/2014/main" id="{A843B257-7F12-4633-9525-3B6D2C5C2918}"/>
              </a:ext>
            </a:extLst>
          </p:cNvPr>
          <p:cNvSpPr>
            <a:spLocks noGrp="1"/>
          </p:cNvSpPr>
          <p:nvPr>
            <p:ph type="body" sz="quarter" idx="12" hasCustomPrompt="1"/>
          </p:nvPr>
        </p:nvSpPr>
        <p:spPr>
          <a:xfrm>
            <a:off x="3454400" y="1567214"/>
            <a:ext cx="24384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2</a:t>
            </a:r>
          </a:p>
        </p:txBody>
      </p:sp>
      <p:cxnSp>
        <p:nvCxnSpPr>
          <p:cNvPr id="30" name="Straight Connector 29">
            <a:extLst>
              <a:ext uri="{FF2B5EF4-FFF2-40B4-BE49-F238E27FC236}">
                <a16:creationId xmlns:a16="http://schemas.microsoft.com/office/drawing/2014/main" id="{1884D96D-3DE4-40B0-90D8-B5918CF1D0E8}"/>
              </a:ext>
            </a:extLst>
          </p:cNvPr>
          <p:cNvCxnSpPr>
            <a:cxnSpLocks/>
          </p:cNvCxnSpPr>
          <p:nvPr/>
        </p:nvCxnSpPr>
        <p:spPr>
          <a:xfrm>
            <a:off x="3454400" y="2521444"/>
            <a:ext cx="2438400"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32" name="Text Placeholder 2">
            <a:extLst>
              <a:ext uri="{FF2B5EF4-FFF2-40B4-BE49-F238E27FC236}">
                <a16:creationId xmlns:a16="http://schemas.microsoft.com/office/drawing/2014/main" id="{65176D7D-6355-4FF3-9137-FC5B3D8B657E}"/>
              </a:ext>
            </a:extLst>
          </p:cNvPr>
          <p:cNvSpPr>
            <a:spLocks noGrp="1"/>
          </p:cNvSpPr>
          <p:nvPr>
            <p:ph type="body" sz="quarter" idx="14" hasCustomPrompt="1"/>
          </p:nvPr>
        </p:nvSpPr>
        <p:spPr>
          <a:xfrm>
            <a:off x="6295426" y="1567214"/>
            <a:ext cx="2489197"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3</a:t>
            </a:r>
          </a:p>
        </p:txBody>
      </p:sp>
      <p:sp>
        <p:nvSpPr>
          <p:cNvPr id="35" name="Text Placeholder 2">
            <a:extLst>
              <a:ext uri="{FF2B5EF4-FFF2-40B4-BE49-F238E27FC236}">
                <a16:creationId xmlns:a16="http://schemas.microsoft.com/office/drawing/2014/main" id="{87B4ED28-009B-4D27-8603-E737D3353DF0}"/>
              </a:ext>
            </a:extLst>
          </p:cNvPr>
          <p:cNvSpPr>
            <a:spLocks noGrp="1"/>
          </p:cNvSpPr>
          <p:nvPr>
            <p:ph type="body" sz="quarter" idx="16" hasCustomPrompt="1"/>
          </p:nvPr>
        </p:nvSpPr>
        <p:spPr>
          <a:xfrm>
            <a:off x="9093200" y="1567214"/>
            <a:ext cx="24892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4</a:t>
            </a:r>
          </a:p>
        </p:txBody>
      </p:sp>
      <p:cxnSp>
        <p:nvCxnSpPr>
          <p:cNvPr id="36" name="Straight Connector 35">
            <a:extLst>
              <a:ext uri="{FF2B5EF4-FFF2-40B4-BE49-F238E27FC236}">
                <a16:creationId xmlns:a16="http://schemas.microsoft.com/office/drawing/2014/main" id="{E2F40EFA-7CFE-412F-9670-84A0FD0AAAD2}"/>
              </a:ext>
            </a:extLst>
          </p:cNvPr>
          <p:cNvCxnSpPr>
            <a:cxnSpLocks/>
          </p:cNvCxnSpPr>
          <p:nvPr/>
        </p:nvCxnSpPr>
        <p:spPr>
          <a:xfrm>
            <a:off x="9093200" y="2521444"/>
            <a:ext cx="2489200"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38" name="Text Placeholder 2">
            <a:extLst>
              <a:ext uri="{FF2B5EF4-FFF2-40B4-BE49-F238E27FC236}">
                <a16:creationId xmlns:a16="http://schemas.microsoft.com/office/drawing/2014/main" id="{B0EAEBC3-D403-4863-B94C-5BA28D11A20E}"/>
              </a:ext>
            </a:extLst>
          </p:cNvPr>
          <p:cNvSpPr>
            <a:spLocks noGrp="1"/>
          </p:cNvSpPr>
          <p:nvPr>
            <p:ph type="body" sz="quarter" idx="18" hasCustomPrompt="1"/>
          </p:nvPr>
        </p:nvSpPr>
        <p:spPr>
          <a:xfrm>
            <a:off x="609600" y="3962591"/>
            <a:ext cx="24892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5</a:t>
            </a:r>
          </a:p>
        </p:txBody>
      </p:sp>
      <p:cxnSp>
        <p:nvCxnSpPr>
          <p:cNvPr id="39" name="Straight Connector 38">
            <a:extLst>
              <a:ext uri="{FF2B5EF4-FFF2-40B4-BE49-F238E27FC236}">
                <a16:creationId xmlns:a16="http://schemas.microsoft.com/office/drawing/2014/main" id="{F0BF9787-757D-4D4A-9D39-36E4F20150F8}"/>
              </a:ext>
            </a:extLst>
          </p:cNvPr>
          <p:cNvCxnSpPr>
            <a:cxnSpLocks/>
          </p:cNvCxnSpPr>
          <p:nvPr/>
        </p:nvCxnSpPr>
        <p:spPr>
          <a:xfrm>
            <a:off x="609600" y="4916821"/>
            <a:ext cx="2489200"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41" name="Text Placeholder 2">
            <a:extLst>
              <a:ext uri="{FF2B5EF4-FFF2-40B4-BE49-F238E27FC236}">
                <a16:creationId xmlns:a16="http://schemas.microsoft.com/office/drawing/2014/main" id="{B39AED03-861E-49F5-9486-9875D7F32529}"/>
              </a:ext>
            </a:extLst>
          </p:cNvPr>
          <p:cNvSpPr>
            <a:spLocks noGrp="1"/>
          </p:cNvSpPr>
          <p:nvPr>
            <p:ph type="body" sz="quarter" idx="20" hasCustomPrompt="1"/>
          </p:nvPr>
        </p:nvSpPr>
        <p:spPr>
          <a:xfrm>
            <a:off x="3454400" y="3962591"/>
            <a:ext cx="24384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6</a:t>
            </a:r>
          </a:p>
        </p:txBody>
      </p:sp>
      <p:cxnSp>
        <p:nvCxnSpPr>
          <p:cNvPr id="42" name="Straight Connector 41">
            <a:extLst>
              <a:ext uri="{FF2B5EF4-FFF2-40B4-BE49-F238E27FC236}">
                <a16:creationId xmlns:a16="http://schemas.microsoft.com/office/drawing/2014/main" id="{C6A4D639-35EE-4A75-9D5D-F5D68D810241}"/>
              </a:ext>
            </a:extLst>
          </p:cNvPr>
          <p:cNvCxnSpPr>
            <a:cxnSpLocks/>
          </p:cNvCxnSpPr>
          <p:nvPr/>
        </p:nvCxnSpPr>
        <p:spPr>
          <a:xfrm>
            <a:off x="3454400" y="4916821"/>
            <a:ext cx="2438400"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44" name="Text Placeholder 2">
            <a:extLst>
              <a:ext uri="{FF2B5EF4-FFF2-40B4-BE49-F238E27FC236}">
                <a16:creationId xmlns:a16="http://schemas.microsoft.com/office/drawing/2014/main" id="{C191B399-15E8-4E18-95CE-9D88E07F669A}"/>
              </a:ext>
            </a:extLst>
          </p:cNvPr>
          <p:cNvSpPr>
            <a:spLocks noGrp="1"/>
          </p:cNvSpPr>
          <p:nvPr>
            <p:ph type="body" sz="quarter" idx="22" hasCustomPrompt="1"/>
          </p:nvPr>
        </p:nvSpPr>
        <p:spPr>
          <a:xfrm>
            <a:off x="6295423" y="3962591"/>
            <a:ext cx="24892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7</a:t>
            </a:r>
          </a:p>
        </p:txBody>
      </p:sp>
      <p:cxnSp>
        <p:nvCxnSpPr>
          <p:cNvPr id="45" name="Straight Connector 44">
            <a:extLst>
              <a:ext uri="{FF2B5EF4-FFF2-40B4-BE49-F238E27FC236}">
                <a16:creationId xmlns:a16="http://schemas.microsoft.com/office/drawing/2014/main" id="{A9BE4E74-7BEC-498B-AB83-0C7C20ED890A}"/>
              </a:ext>
            </a:extLst>
          </p:cNvPr>
          <p:cNvCxnSpPr>
            <a:cxnSpLocks/>
          </p:cNvCxnSpPr>
          <p:nvPr/>
        </p:nvCxnSpPr>
        <p:spPr>
          <a:xfrm>
            <a:off x="6295423" y="4916821"/>
            <a:ext cx="2489200"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47" name="Text Placeholder 2">
            <a:extLst>
              <a:ext uri="{FF2B5EF4-FFF2-40B4-BE49-F238E27FC236}">
                <a16:creationId xmlns:a16="http://schemas.microsoft.com/office/drawing/2014/main" id="{092CC6EC-3B35-4B15-8ECF-71827B4F7973}"/>
              </a:ext>
            </a:extLst>
          </p:cNvPr>
          <p:cNvSpPr>
            <a:spLocks noGrp="1"/>
          </p:cNvSpPr>
          <p:nvPr>
            <p:ph type="body" sz="quarter" idx="24" hasCustomPrompt="1"/>
          </p:nvPr>
        </p:nvSpPr>
        <p:spPr>
          <a:xfrm>
            <a:off x="9093200" y="3962591"/>
            <a:ext cx="24892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8</a:t>
            </a:r>
          </a:p>
        </p:txBody>
      </p:sp>
      <p:cxnSp>
        <p:nvCxnSpPr>
          <p:cNvPr id="48" name="Straight Connector 47">
            <a:extLst>
              <a:ext uri="{FF2B5EF4-FFF2-40B4-BE49-F238E27FC236}">
                <a16:creationId xmlns:a16="http://schemas.microsoft.com/office/drawing/2014/main" id="{CA28FED9-B6B8-4348-BFC2-E292A6FB0FCF}"/>
              </a:ext>
            </a:extLst>
          </p:cNvPr>
          <p:cNvCxnSpPr>
            <a:cxnSpLocks/>
          </p:cNvCxnSpPr>
          <p:nvPr/>
        </p:nvCxnSpPr>
        <p:spPr>
          <a:xfrm>
            <a:off x="9093200" y="4916821"/>
            <a:ext cx="2489200"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65" name="Content Placeholder 2">
            <a:extLst>
              <a:ext uri="{FF2B5EF4-FFF2-40B4-BE49-F238E27FC236}">
                <a16:creationId xmlns:a16="http://schemas.microsoft.com/office/drawing/2014/main" id="{11899807-858E-4003-8BDF-4015E542845B}"/>
              </a:ext>
            </a:extLst>
          </p:cNvPr>
          <p:cNvSpPr>
            <a:spLocks noGrp="1"/>
          </p:cNvSpPr>
          <p:nvPr>
            <p:ph sz="quarter" idx="33"/>
          </p:nvPr>
        </p:nvSpPr>
        <p:spPr>
          <a:xfrm>
            <a:off x="609600" y="2643202"/>
            <a:ext cx="2478280"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sp>
        <p:nvSpPr>
          <p:cNvPr id="66" name="Content Placeholder 2">
            <a:extLst>
              <a:ext uri="{FF2B5EF4-FFF2-40B4-BE49-F238E27FC236}">
                <a16:creationId xmlns:a16="http://schemas.microsoft.com/office/drawing/2014/main" id="{8713D4C8-925C-4E15-9DF9-AB425817C32B}"/>
              </a:ext>
            </a:extLst>
          </p:cNvPr>
          <p:cNvSpPr>
            <a:spLocks noGrp="1"/>
          </p:cNvSpPr>
          <p:nvPr>
            <p:ph sz="quarter" idx="34"/>
          </p:nvPr>
        </p:nvSpPr>
        <p:spPr>
          <a:xfrm>
            <a:off x="3454400" y="2643208"/>
            <a:ext cx="2438400"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sp>
        <p:nvSpPr>
          <p:cNvPr id="67" name="Content Placeholder 2">
            <a:extLst>
              <a:ext uri="{FF2B5EF4-FFF2-40B4-BE49-F238E27FC236}">
                <a16:creationId xmlns:a16="http://schemas.microsoft.com/office/drawing/2014/main" id="{7EDB3C1E-C224-4411-B608-25ABA2658B70}"/>
              </a:ext>
            </a:extLst>
          </p:cNvPr>
          <p:cNvSpPr>
            <a:spLocks noGrp="1"/>
          </p:cNvSpPr>
          <p:nvPr>
            <p:ph sz="quarter" idx="35"/>
          </p:nvPr>
        </p:nvSpPr>
        <p:spPr>
          <a:xfrm>
            <a:off x="6295426" y="2643202"/>
            <a:ext cx="2489197"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sp>
        <p:nvSpPr>
          <p:cNvPr id="68" name="Content Placeholder 2">
            <a:extLst>
              <a:ext uri="{FF2B5EF4-FFF2-40B4-BE49-F238E27FC236}">
                <a16:creationId xmlns:a16="http://schemas.microsoft.com/office/drawing/2014/main" id="{601DD3FF-8D08-49F7-97A5-81CD5390891E}"/>
              </a:ext>
            </a:extLst>
          </p:cNvPr>
          <p:cNvSpPr>
            <a:spLocks noGrp="1"/>
          </p:cNvSpPr>
          <p:nvPr>
            <p:ph sz="quarter" idx="36"/>
          </p:nvPr>
        </p:nvSpPr>
        <p:spPr>
          <a:xfrm>
            <a:off x="9093200" y="2643202"/>
            <a:ext cx="2489200"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sp>
        <p:nvSpPr>
          <p:cNvPr id="69" name="Content Placeholder 2">
            <a:extLst>
              <a:ext uri="{FF2B5EF4-FFF2-40B4-BE49-F238E27FC236}">
                <a16:creationId xmlns:a16="http://schemas.microsoft.com/office/drawing/2014/main" id="{E6F0E1CC-E3A5-476C-B9BD-8E55B73C912E}"/>
              </a:ext>
            </a:extLst>
          </p:cNvPr>
          <p:cNvSpPr>
            <a:spLocks noGrp="1"/>
          </p:cNvSpPr>
          <p:nvPr>
            <p:ph sz="quarter" idx="37"/>
          </p:nvPr>
        </p:nvSpPr>
        <p:spPr>
          <a:xfrm>
            <a:off x="609600" y="5024154"/>
            <a:ext cx="2489200"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sp>
        <p:nvSpPr>
          <p:cNvPr id="70" name="Content Placeholder 2">
            <a:extLst>
              <a:ext uri="{FF2B5EF4-FFF2-40B4-BE49-F238E27FC236}">
                <a16:creationId xmlns:a16="http://schemas.microsoft.com/office/drawing/2014/main" id="{6CA859C0-8CC8-4AD9-A9BC-64F1FC91D711}"/>
              </a:ext>
            </a:extLst>
          </p:cNvPr>
          <p:cNvSpPr>
            <a:spLocks noGrp="1"/>
          </p:cNvSpPr>
          <p:nvPr>
            <p:ph sz="quarter" idx="38"/>
          </p:nvPr>
        </p:nvSpPr>
        <p:spPr>
          <a:xfrm>
            <a:off x="3454400" y="5024160"/>
            <a:ext cx="2438400"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sp>
        <p:nvSpPr>
          <p:cNvPr id="71" name="Content Placeholder 2">
            <a:extLst>
              <a:ext uri="{FF2B5EF4-FFF2-40B4-BE49-F238E27FC236}">
                <a16:creationId xmlns:a16="http://schemas.microsoft.com/office/drawing/2014/main" id="{BBD7B664-2D47-45FC-8170-499D24E52CD3}"/>
              </a:ext>
            </a:extLst>
          </p:cNvPr>
          <p:cNvSpPr>
            <a:spLocks noGrp="1"/>
          </p:cNvSpPr>
          <p:nvPr>
            <p:ph sz="quarter" idx="39"/>
          </p:nvPr>
        </p:nvSpPr>
        <p:spPr>
          <a:xfrm>
            <a:off x="6295423" y="5024154"/>
            <a:ext cx="2489200"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sp>
        <p:nvSpPr>
          <p:cNvPr id="72" name="Content Placeholder 2">
            <a:extLst>
              <a:ext uri="{FF2B5EF4-FFF2-40B4-BE49-F238E27FC236}">
                <a16:creationId xmlns:a16="http://schemas.microsoft.com/office/drawing/2014/main" id="{7C76208B-5543-46CF-A9E2-FACFA2214379}"/>
              </a:ext>
            </a:extLst>
          </p:cNvPr>
          <p:cNvSpPr>
            <a:spLocks noGrp="1"/>
          </p:cNvSpPr>
          <p:nvPr>
            <p:ph sz="quarter" idx="40"/>
          </p:nvPr>
        </p:nvSpPr>
        <p:spPr>
          <a:xfrm>
            <a:off x="9089423" y="5007399"/>
            <a:ext cx="2489200"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cxnSp>
        <p:nvCxnSpPr>
          <p:cNvPr id="40" name="Straight Connector 39">
            <a:extLst>
              <a:ext uri="{FF2B5EF4-FFF2-40B4-BE49-F238E27FC236}">
                <a16:creationId xmlns:a16="http://schemas.microsoft.com/office/drawing/2014/main" id="{F1B229B7-1E51-4DB5-8A87-EA006CA75597}"/>
              </a:ext>
            </a:extLst>
          </p:cNvPr>
          <p:cNvCxnSpPr>
            <a:cxnSpLocks/>
          </p:cNvCxnSpPr>
          <p:nvPr/>
        </p:nvCxnSpPr>
        <p:spPr>
          <a:xfrm>
            <a:off x="6295426" y="2521444"/>
            <a:ext cx="2489197"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D076AD15-8A80-4D5C-99D2-930048D9981A}"/>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2" name="TextBox 1">
            <a:extLst>
              <a:ext uri="{FF2B5EF4-FFF2-40B4-BE49-F238E27FC236}">
                <a16:creationId xmlns:a16="http://schemas.microsoft.com/office/drawing/2014/main" id="{29ACA210-CD82-4973-86C5-C81EDE5EA833}"/>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2288680022"/>
      </p:ext>
    </p:extLst>
  </p:cSld>
  <p:clrMapOvr>
    <a:masterClrMapping/>
  </p:clrMapOvr>
  <p:extLst>
    <p:ext uri="{DCECCB84-F9BA-43D5-87BE-67443E8EF086}">
      <p15:sldGuideLst xmlns:p15="http://schemas.microsoft.com/office/powerpoint/2012/main">
        <p15:guide id="11" orient="horz" pos="2160">
          <p15:clr>
            <a:srgbClr val="FBAE40"/>
          </p15:clr>
        </p15:guide>
        <p15:guide id="12" pos="384">
          <p15:clr>
            <a:srgbClr val="FBAE40"/>
          </p15:clr>
        </p15:guide>
        <p15:guide id="13" pos="7296">
          <p15:clr>
            <a:srgbClr val="FBAE40"/>
          </p15:clr>
        </p15:guide>
        <p15:guide id="14" pos="1952">
          <p15:clr>
            <a:srgbClr val="FBAE40"/>
          </p15:clr>
        </p15:guide>
        <p15:guide id="15" pos="2184">
          <p15:clr>
            <a:srgbClr val="FBAE40"/>
          </p15:clr>
        </p15:guide>
        <p15:guide id="16" pos="3744">
          <p15:clr>
            <a:srgbClr val="FBAE40"/>
          </p15:clr>
        </p15:guide>
        <p15:guide id="17" pos="3960">
          <p15:clr>
            <a:srgbClr val="FBAE40"/>
          </p15:clr>
        </p15:guide>
        <p15:guide id="18" pos="5520">
          <p15:clr>
            <a:srgbClr val="FBAE40"/>
          </p15:clr>
        </p15:guide>
        <p15:guide id="19" pos="5736">
          <p15:clr>
            <a:srgbClr val="FBAE40"/>
          </p15:clr>
        </p15:guide>
        <p15:guide id="20" orient="horz" pos="1008">
          <p15:clr>
            <a:srgbClr val="FBAE4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p:cSld name="Agenda 2">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6B01A99-F0E4-4F6A-9814-CECDD9DC96F6}"/>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5538B7B0-D097-7C40-B18F-DF9854A1FDD6}"/>
              </a:ext>
            </a:extLst>
          </p:cNvPr>
          <p:cNvSpPr>
            <a:spLocks noGrp="1"/>
          </p:cNvSpPr>
          <p:nvPr>
            <p:ph type="body" sz="quarter" idx="10" hasCustomPrompt="1"/>
          </p:nvPr>
        </p:nvSpPr>
        <p:spPr>
          <a:xfrm>
            <a:off x="609601" y="1600200"/>
            <a:ext cx="8155179" cy="3714750"/>
          </a:xfrm>
        </p:spPr>
        <p:txBody>
          <a:bodyPr/>
          <a:lstStyle>
            <a:lvl1pPr marL="274320" indent="-274320">
              <a:lnSpc>
                <a:spcPct val="100000"/>
              </a:lnSpc>
              <a:spcBef>
                <a:spcPts val="1200"/>
              </a:spcBef>
              <a:buClr>
                <a:schemeClr val="accent1"/>
              </a:buClr>
              <a:buFont typeface="+mj-lt"/>
              <a:buAutoNum type="arabicPeriod"/>
              <a:defRPr sz="1800">
                <a:solidFill>
                  <a:schemeClr val="tx1"/>
                </a:solidFill>
                <a:latin typeface="+mn-lt"/>
              </a:defRPr>
            </a:lvl1pPr>
          </a:lstStyle>
          <a:p>
            <a:pPr lvl="0"/>
            <a:r>
              <a:rPr lang="en-US"/>
              <a:t>This is Visa Dialect Regular 18pt</a:t>
            </a:r>
          </a:p>
          <a:p>
            <a:pPr lvl="0"/>
            <a:r>
              <a:rPr lang="en-US"/>
              <a:t>Items are automatically numbered</a:t>
            </a:r>
          </a:p>
          <a:p>
            <a:pPr lvl="0"/>
            <a:r>
              <a:rPr lang="en-US"/>
              <a:t>If needed, use the Numbering button on the Home tab to turn off numbers.</a:t>
            </a:r>
          </a:p>
          <a:p>
            <a:pPr lvl="0"/>
            <a:endParaRPr lang="en-US"/>
          </a:p>
        </p:txBody>
      </p:sp>
      <p:sp>
        <p:nvSpPr>
          <p:cNvPr id="9" name="Title Placeholder 1">
            <a:extLst>
              <a:ext uri="{FF2B5EF4-FFF2-40B4-BE49-F238E27FC236}">
                <a16:creationId xmlns:a16="http://schemas.microsoft.com/office/drawing/2014/main" id="{B151B0AD-0CB2-A048-A80E-79B8AB9DC59D}"/>
              </a:ext>
            </a:extLst>
          </p:cNvPr>
          <p:cNvSpPr>
            <a:spLocks noGrp="1"/>
          </p:cNvSpPr>
          <p:nvPr>
            <p:ph type="title" hasCustomPrompt="1"/>
          </p:nvPr>
        </p:nvSpPr>
        <p:spPr>
          <a:xfrm>
            <a:off x="609600" y="471579"/>
            <a:ext cx="10972800" cy="369561"/>
          </a:xfrm>
          <a:prstGeom prst="rect">
            <a:avLst/>
          </a:prstGeom>
        </p:spPr>
        <p:txBody>
          <a:bodyPr vert="horz" lIns="0" tIns="0" rIns="0" bIns="91440" rtlCol="0" anchor="t" anchorCtr="0">
            <a:normAutofit/>
          </a:bodyPr>
          <a:lstStyle>
            <a:lvl1pPr>
              <a:defRPr sz="2000"/>
            </a:lvl1pPr>
          </a:lstStyle>
          <a:p>
            <a:r>
              <a:rPr lang="en-US"/>
              <a:t>Agenda</a:t>
            </a:r>
          </a:p>
        </p:txBody>
      </p:sp>
      <p:sp>
        <p:nvSpPr>
          <p:cNvPr id="12" name="TextBox 11">
            <a:extLst>
              <a:ext uri="{FF2B5EF4-FFF2-40B4-BE49-F238E27FC236}">
                <a16:creationId xmlns:a16="http://schemas.microsoft.com/office/drawing/2014/main" id="{5902A4BD-9D83-44B2-ACE3-88F0098F3774}"/>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0" name="TextBox 9">
            <a:extLst>
              <a:ext uri="{FF2B5EF4-FFF2-40B4-BE49-F238E27FC236}">
                <a16:creationId xmlns:a16="http://schemas.microsoft.com/office/drawing/2014/main" id="{C8D9AF42-CC7A-4B9F-B211-4FF9B1A9EA79}"/>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1448673557"/>
      </p:ext>
    </p:extLst>
  </p:cSld>
  <p:clrMapOvr>
    <a:masterClrMapping/>
  </p:clrMapOvr>
  <p:extLst>
    <p:ext uri="{DCECCB84-F9BA-43D5-87BE-67443E8EF086}">
      <p15:sldGuideLst xmlns:p15="http://schemas.microsoft.com/office/powerpoint/2012/main">
        <p15:guide id="11" orient="horz" pos="2160">
          <p15:clr>
            <a:srgbClr val="FBAE40"/>
          </p15:clr>
        </p15:guide>
        <p15:guide id="12" pos="384">
          <p15:clr>
            <a:srgbClr val="FBAE40"/>
          </p15:clr>
        </p15:guide>
        <p15:guide id="13" pos="7296">
          <p15:clr>
            <a:srgbClr val="FBAE40"/>
          </p15:clr>
        </p15:guide>
        <p15:guide id="20" orient="horz" pos="1008">
          <p15:clr>
            <a:srgbClr val="FBAE40"/>
          </p15:clr>
        </p15:guide>
        <p15:guide id="21" pos="5520">
          <p15:clr>
            <a:srgbClr val="FBAE40"/>
          </p15:clr>
        </p15:guide>
        <p15:guide id="22" pos="5736">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ection Header - 3">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6" name="Text Placeholder 2">
            <a:extLst>
              <a:ext uri="{FF2B5EF4-FFF2-40B4-BE49-F238E27FC236}">
                <a16:creationId xmlns:a16="http://schemas.microsoft.com/office/drawing/2014/main" id="{A5B45E48-5A8A-7C43-968E-E1237A2CF641}"/>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7" name="Title 1">
            <a:extLst>
              <a:ext uri="{FF2B5EF4-FFF2-40B4-BE49-F238E27FC236}">
                <a16:creationId xmlns:a16="http://schemas.microsoft.com/office/drawing/2014/main" id="{0E458D01-2E76-4D49-95E3-8329F9C32E7F}"/>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8" name="Text Placeholder 3">
            <a:extLst>
              <a:ext uri="{FF2B5EF4-FFF2-40B4-BE49-F238E27FC236}">
                <a16:creationId xmlns:a16="http://schemas.microsoft.com/office/drawing/2014/main" id="{1821AC90-4858-944A-AAA3-8FB5B5B21A6E}"/>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pic>
        <p:nvPicPr>
          <p:cNvPr id="8" name="Picture 7">
            <a:extLst>
              <a:ext uri="{FF2B5EF4-FFF2-40B4-BE49-F238E27FC236}">
                <a16:creationId xmlns:a16="http://schemas.microsoft.com/office/drawing/2014/main" id="{0CD8F54C-28C6-4C1F-8CCF-8FD1BA4FCC58}"/>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333211" y="6474469"/>
            <a:ext cx="552780" cy="179101"/>
          </a:xfrm>
          <a:prstGeom prst="rect">
            <a:avLst/>
          </a:prstGeom>
        </p:spPr>
      </p:pic>
    </p:spTree>
    <p:extLst>
      <p:ext uri="{BB962C8B-B14F-4D97-AF65-F5344CB8AC3E}">
        <p14:creationId xmlns:p14="http://schemas.microsoft.com/office/powerpoint/2010/main" val="3886332364"/>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p:cSld name="Section Header - 1">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BB796B2-E9E7-4A1D-AD60-1EB8C21CF202}"/>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pic>
        <p:nvPicPr>
          <p:cNvPr id="13" name="Picture 12">
            <a:extLst>
              <a:ext uri="{FF2B5EF4-FFF2-40B4-BE49-F238E27FC236}">
                <a16:creationId xmlns:a16="http://schemas.microsoft.com/office/drawing/2014/main" id="{AB3BD4A8-0E52-4FFD-81E5-4667BBF1EFC8}"/>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4" name="Text Placeholder 2">
            <a:extLst>
              <a:ext uri="{FF2B5EF4-FFF2-40B4-BE49-F238E27FC236}">
                <a16:creationId xmlns:a16="http://schemas.microsoft.com/office/drawing/2014/main" id="{AB95E950-296F-E542-B8F2-E86E8C26F91F}"/>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2" name="Title 1">
            <a:extLst>
              <a:ext uri="{FF2B5EF4-FFF2-40B4-BE49-F238E27FC236}">
                <a16:creationId xmlns:a16="http://schemas.microsoft.com/office/drawing/2014/main" id="{D1341839-DFD3-DC46-B0B1-748514F6A828}"/>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1" name="TextBox 10">
            <a:extLst>
              <a:ext uri="{FF2B5EF4-FFF2-40B4-BE49-F238E27FC236}">
                <a16:creationId xmlns:a16="http://schemas.microsoft.com/office/drawing/2014/main" id="{F21E25E2-478B-4A61-B489-BCCB76E32FAB}"/>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9" name="TextBox 8">
            <a:extLst>
              <a:ext uri="{FF2B5EF4-FFF2-40B4-BE49-F238E27FC236}">
                <a16:creationId xmlns:a16="http://schemas.microsoft.com/office/drawing/2014/main" id="{0DD9929F-8F44-4512-A3C5-4A94AA39173E}"/>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spTree>
    <p:extLst>
      <p:ext uri="{BB962C8B-B14F-4D97-AF65-F5344CB8AC3E}">
        <p14:creationId xmlns:p14="http://schemas.microsoft.com/office/powerpoint/2010/main" val="1296672316"/>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p:cSld name="Section Header - 2">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58A5BA51-F084-46F7-93C2-7B53463A69A5}"/>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9" name="Text Placeholder 2">
            <a:extLst>
              <a:ext uri="{FF2B5EF4-FFF2-40B4-BE49-F238E27FC236}">
                <a16:creationId xmlns:a16="http://schemas.microsoft.com/office/drawing/2014/main" id="{88FFAC3C-0074-FE4C-A801-A8774F541578}"/>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20" name="Title 1">
            <a:extLst>
              <a:ext uri="{FF2B5EF4-FFF2-40B4-BE49-F238E27FC236}">
                <a16:creationId xmlns:a16="http://schemas.microsoft.com/office/drawing/2014/main" id="{6EA814F0-7225-EE49-AEEB-8D88CDE9E2BD}"/>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21" name="Text Placeholder 3">
            <a:extLst>
              <a:ext uri="{FF2B5EF4-FFF2-40B4-BE49-F238E27FC236}">
                <a16:creationId xmlns:a16="http://schemas.microsoft.com/office/drawing/2014/main" id="{1B8E4219-BF8A-EF4A-A133-8697CB3D44F3}"/>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B9DDFC30-4C35-4FFE-B78F-CC6778ACBCB1}"/>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9" name="TextBox 8">
            <a:extLst>
              <a:ext uri="{FF2B5EF4-FFF2-40B4-BE49-F238E27FC236}">
                <a16:creationId xmlns:a16="http://schemas.microsoft.com/office/drawing/2014/main" id="{88ED936E-64AB-439B-98BB-2235A783FB7C}"/>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spTree>
    <p:extLst>
      <p:ext uri="{BB962C8B-B14F-4D97-AF65-F5344CB8AC3E}">
        <p14:creationId xmlns:p14="http://schemas.microsoft.com/office/powerpoint/2010/main" val="3295545205"/>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p:cSld name="Section Header - 3">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D19E6CA2-344D-4DE3-AED7-2763D00E6F25}"/>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6" name="Text Placeholder 2">
            <a:extLst>
              <a:ext uri="{FF2B5EF4-FFF2-40B4-BE49-F238E27FC236}">
                <a16:creationId xmlns:a16="http://schemas.microsoft.com/office/drawing/2014/main" id="{A5B45E48-5A8A-7C43-968E-E1237A2CF641}"/>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7" name="Title 1">
            <a:extLst>
              <a:ext uri="{FF2B5EF4-FFF2-40B4-BE49-F238E27FC236}">
                <a16:creationId xmlns:a16="http://schemas.microsoft.com/office/drawing/2014/main" id="{0E458D01-2E76-4D49-95E3-8329F9C32E7F}"/>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8" name="Text Placeholder 3">
            <a:extLst>
              <a:ext uri="{FF2B5EF4-FFF2-40B4-BE49-F238E27FC236}">
                <a16:creationId xmlns:a16="http://schemas.microsoft.com/office/drawing/2014/main" id="{1821AC90-4858-944A-AAA3-8FB5B5B21A6E}"/>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211F327F-1FC5-4766-BD46-CC371BD2A4C4}"/>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9" name="TextBox 8">
            <a:extLst>
              <a:ext uri="{FF2B5EF4-FFF2-40B4-BE49-F238E27FC236}">
                <a16:creationId xmlns:a16="http://schemas.microsoft.com/office/drawing/2014/main" id="{2F564589-4D8E-4B07-B6EF-C13FC69FF19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spTree>
    <p:extLst>
      <p:ext uri="{BB962C8B-B14F-4D97-AF65-F5344CB8AC3E}">
        <p14:creationId xmlns:p14="http://schemas.microsoft.com/office/powerpoint/2010/main" val="1129255314"/>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p:cSld name="Section Header - 4">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0CB6150-C0E7-4A2D-82C2-2A7C8BF43AD4}"/>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6" name="Text Placeholder 2">
            <a:extLst>
              <a:ext uri="{FF2B5EF4-FFF2-40B4-BE49-F238E27FC236}">
                <a16:creationId xmlns:a16="http://schemas.microsoft.com/office/drawing/2014/main" id="{ECB1B974-08D3-AB49-86CE-CCE82104A92D}"/>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7" name="Title 1">
            <a:extLst>
              <a:ext uri="{FF2B5EF4-FFF2-40B4-BE49-F238E27FC236}">
                <a16:creationId xmlns:a16="http://schemas.microsoft.com/office/drawing/2014/main" id="{7DFFAE56-C962-6C4A-AD68-F109E1F4C098}"/>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8" name="Text Placeholder 3">
            <a:extLst>
              <a:ext uri="{FF2B5EF4-FFF2-40B4-BE49-F238E27FC236}">
                <a16:creationId xmlns:a16="http://schemas.microsoft.com/office/drawing/2014/main" id="{867E79CE-AD17-A442-A7EE-EEA5858FBACB}"/>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
        <p:nvSpPr>
          <p:cNvPr id="13" name="TextBox 12">
            <a:extLst>
              <a:ext uri="{FF2B5EF4-FFF2-40B4-BE49-F238E27FC236}">
                <a16:creationId xmlns:a16="http://schemas.microsoft.com/office/drawing/2014/main" id="{93D4241A-A15C-479B-B2A0-F40EAD458532}"/>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8" name="TextBox 7">
            <a:extLst>
              <a:ext uri="{FF2B5EF4-FFF2-40B4-BE49-F238E27FC236}">
                <a16:creationId xmlns:a16="http://schemas.microsoft.com/office/drawing/2014/main" id="{CA0CD241-C7A6-4F00-9726-06138E6089BD}"/>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spTree>
    <p:extLst>
      <p:ext uri="{BB962C8B-B14F-4D97-AF65-F5344CB8AC3E}">
        <p14:creationId xmlns:p14="http://schemas.microsoft.com/office/powerpoint/2010/main" val="2264212536"/>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p:cSld name="Section Header - 5">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7BAF715-EBE8-446C-91FD-813ACDD79FAC}"/>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6" name="Text Placeholder 2">
            <a:extLst>
              <a:ext uri="{FF2B5EF4-FFF2-40B4-BE49-F238E27FC236}">
                <a16:creationId xmlns:a16="http://schemas.microsoft.com/office/drawing/2014/main" id="{7077865E-7ADA-7C48-AC7C-7BD23AFA876E}"/>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7" name="Title 1">
            <a:extLst>
              <a:ext uri="{FF2B5EF4-FFF2-40B4-BE49-F238E27FC236}">
                <a16:creationId xmlns:a16="http://schemas.microsoft.com/office/drawing/2014/main" id="{6B5A86F8-9249-2941-BCE8-3144DCB36D89}"/>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8" name="Text Placeholder 3">
            <a:extLst>
              <a:ext uri="{FF2B5EF4-FFF2-40B4-BE49-F238E27FC236}">
                <a16:creationId xmlns:a16="http://schemas.microsoft.com/office/drawing/2014/main" id="{5B89671E-C5A3-AC49-961F-0681EA7A7A75}"/>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DB00655D-D26A-4756-9390-58205F822B26}"/>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8" name="TextBox 7">
            <a:extLst>
              <a:ext uri="{FF2B5EF4-FFF2-40B4-BE49-F238E27FC236}">
                <a16:creationId xmlns:a16="http://schemas.microsoft.com/office/drawing/2014/main" id="{55771495-DD2C-4133-A19E-D2FC4E0161A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spTree>
    <p:extLst>
      <p:ext uri="{BB962C8B-B14F-4D97-AF65-F5344CB8AC3E}">
        <p14:creationId xmlns:p14="http://schemas.microsoft.com/office/powerpoint/2010/main" val="3865090028"/>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p:cSld name="Section Header - 6">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10B0A4C-A4E3-4EFF-811D-C8F7F71DDADD}"/>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6" name="Text Placeholder 2">
            <a:extLst>
              <a:ext uri="{FF2B5EF4-FFF2-40B4-BE49-F238E27FC236}">
                <a16:creationId xmlns:a16="http://schemas.microsoft.com/office/drawing/2014/main" id="{A3B9DD37-5DFE-4A41-8FA8-34800D0AD8EC}"/>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7" name="Title 1">
            <a:extLst>
              <a:ext uri="{FF2B5EF4-FFF2-40B4-BE49-F238E27FC236}">
                <a16:creationId xmlns:a16="http://schemas.microsoft.com/office/drawing/2014/main" id="{2CC9C687-5164-DD4B-905F-8D9278B64CC9}"/>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8" name="Text Placeholder 3">
            <a:extLst>
              <a:ext uri="{FF2B5EF4-FFF2-40B4-BE49-F238E27FC236}">
                <a16:creationId xmlns:a16="http://schemas.microsoft.com/office/drawing/2014/main" id="{01DCF08D-7562-D34D-A3B4-44FC665F4630}"/>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2289084A-677C-4667-80CD-ACE9A503F27A}"/>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8" name="TextBox 7">
            <a:extLst>
              <a:ext uri="{FF2B5EF4-FFF2-40B4-BE49-F238E27FC236}">
                <a16:creationId xmlns:a16="http://schemas.microsoft.com/office/drawing/2014/main" id="{5018D356-C67E-4C15-9A94-5289D723453D}"/>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spTree>
    <p:extLst>
      <p:ext uri="{BB962C8B-B14F-4D97-AF65-F5344CB8AC3E}">
        <p14:creationId xmlns:p14="http://schemas.microsoft.com/office/powerpoint/2010/main" val="1499193164"/>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p:cSld name="Section Header - 7">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882F6FB-6C88-4EEE-9198-A9B87177A1BF}"/>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6" name="Text Placeholder 2">
            <a:extLst>
              <a:ext uri="{FF2B5EF4-FFF2-40B4-BE49-F238E27FC236}">
                <a16:creationId xmlns:a16="http://schemas.microsoft.com/office/drawing/2014/main" id="{45156B22-A2E9-B341-8510-C9C5982CFD22}"/>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7" name="Title 1">
            <a:extLst>
              <a:ext uri="{FF2B5EF4-FFF2-40B4-BE49-F238E27FC236}">
                <a16:creationId xmlns:a16="http://schemas.microsoft.com/office/drawing/2014/main" id="{D0F1350D-FD1E-384F-BE94-2292ED259F57}"/>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8" name="Text Placeholder 3">
            <a:extLst>
              <a:ext uri="{FF2B5EF4-FFF2-40B4-BE49-F238E27FC236}">
                <a16:creationId xmlns:a16="http://schemas.microsoft.com/office/drawing/2014/main" id="{F64FC454-9417-9341-BB90-0BEC752290B4}"/>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CB6F9526-02BF-4F7A-B3A0-57215B91A513}"/>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8" name="TextBox 7">
            <a:extLst>
              <a:ext uri="{FF2B5EF4-FFF2-40B4-BE49-F238E27FC236}">
                <a16:creationId xmlns:a16="http://schemas.microsoft.com/office/drawing/2014/main" id="{DCD776A7-A108-4986-8E36-1A1B07036F57}"/>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spTree>
    <p:extLst>
      <p:ext uri="{BB962C8B-B14F-4D97-AF65-F5344CB8AC3E}">
        <p14:creationId xmlns:p14="http://schemas.microsoft.com/office/powerpoint/2010/main" val="920886974"/>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p:cSld name="Section Header - 8">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6" name="Text Placeholder 2">
            <a:extLst>
              <a:ext uri="{FF2B5EF4-FFF2-40B4-BE49-F238E27FC236}">
                <a16:creationId xmlns:a16="http://schemas.microsoft.com/office/drawing/2014/main" id="{534E0250-7EA6-A14E-85A2-70CC7AF59874}"/>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7" name="Title 1">
            <a:extLst>
              <a:ext uri="{FF2B5EF4-FFF2-40B4-BE49-F238E27FC236}">
                <a16:creationId xmlns:a16="http://schemas.microsoft.com/office/drawing/2014/main" id="{AFB486BD-B31D-2746-A2D9-D74A5612C671}"/>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8" name="Text Placeholder 3">
            <a:extLst>
              <a:ext uri="{FF2B5EF4-FFF2-40B4-BE49-F238E27FC236}">
                <a16:creationId xmlns:a16="http://schemas.microsoft.com/office/drawing/2014/main" id="{F9B97EB1-495E-7643-8ACA-13F758737601}"/>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128BDDD1-E673-413B-ABF2-1F205D7C2338}"/>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8" name="TextBox 7">
            <a:extLst>
              <a:ext uri="{FF2B5EF4-FFF2-40B4-BE49-F238E27FC236}">
                <a16:creationId xmlns:a16="http://schemas.microsoft.com/office/drawing/2014/main" id="{1405CC88-5C99-4116-8382-D1031391C5A3}"/>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pic>
        <p:nvPicPr>
          <p:cNvPr id="10" name="Picture 9">
            <a:extLst>
              <a:ext uri="{FF2B5EF4-FFF2-40B4-BE49-F238E27FC236}">
                <a16:creationId xmlns:a16="http://schemas.microsoft.com/office/drawing/2014/main" id="{2E749602-2703-420C-8E06-C21DD3AB922A}"/>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Tree>
    <p:extLst>
      <p:ext uri="{BB962C8B-B14F-4D97-AF65-F5344CB8AC3E}">
        <p14:creationId xmlns:p14="http://schemas.microsoft.com/office/powerpoint/2010/main" val="1793433041"/>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p:cSld name="Section Header - Text only">
    <p:bg>
      <p:bgPr>
        <a:solidFill>
          <a:schemeClr val="accent1"/>
        </a:solidFill>
        <a:effectLst/>
      </p:bgPr>
    </p:bg>
    <p:spTree>
      <p:nvGrpSpPr>
        <p:cNvPr id="1" name=""/>
        <p:cNvGrpSpPr/>
        <p:nvPr/>
      </p:nvGrpSpPr>
      <p:grpSpPr>
        <a:xfrm>
          <a:off x="0" y="0"/>
          <a:ext cx="0" cy="0"/>
          <a:chOff x="0" y="0"/>
          <a:chExt cx="0" cy="0"/>
        </a:xfrm>
      </p:grpSpPr>
      <p:sp>
        <p:nvSpPr>
          <p:cNvPr id="14" name="Text Placeholder 2">
            <a:extLst>
              <a:ext uri="{FF2B5EF4-FFF2-40B4-BE49-F238E27FC236}">
                <a16:creationId xmlns:a16="http://schemas.microsoft.com/office/drawing/2014/main" id="{AEF2D28D-835D-674E-9C16-1E2C9608E6B1}"/>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5" name="Title 1">
            <a:extLst>
              <a:ext uri="{FF2B5EF4-FFF2-40B4-BE49-F238E27FC236}">
                <a16:creationId xmlns:a16="http://schemas.microsoft.com/office/drawing/2014/main" id="{163B2BCD-5F69-8D43-8F89-629C13FC61F7}"/>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6" name="Text Placeholder 3">
            <a:extLst>
              <a:ext uri="{FF2B5EF4-FFF2-40B4-BE49-F238E27FC236}">
                <a16:creationId xmlns:a16="http://schemas.microsoft.com/office/drawing/2014/main" id="{ECA1875B-428C-074B-81DA-1C09468F0A44}"/>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E4CF6F7F-687B-4B57-8E8F-5B349EA3B326}"/>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9" name="TextBox 8">
            <a:extLst>
              <a:ext uri="{FF2B5EF4-FFF2-40B4-BE49-F238E27FC236}">
                <a16:creationId xmlns:a16="http://schemas.microsoft.com/office/drawing/2014/main" id="{D05263A8-6FCF-4763-8B81-709E07B3599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10" name="Picture 9">
            <a:extLst>
              <a:ext uri="{FF2B5EF4-FFF2-40B4-BE49-F238E27FC236}">
                <a16:creationId xmlns:a16="http://schemas.microsoft.com/office/drawing/2014/main" id="{CA721066-D14F-4982-A518-C5F7B7B5C6D9}"/>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Tree>
    <p:extLst>
      <p:ext uri="{BB962C8B-B14F-4D97-AF65-F5344CB8AC3E}">
        <p14:creationId xmlns:p14="http://schemas.microsoft.com/office/powerpoint/2010/main" val="2131675453"/>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p:cSld name="Q&amp;A - Blu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0A96E994-B347-4526-B8DE-2F0DEE90471C}"/>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5" name="TextBox 4">
            <a:extLst>
              <a:ext uri="{FF2B5EF4-FFF2-40B4-BE49-F238E27FC236}">
                <a16:creationId xmlns:a16="http://schemas.microsoft.com/office/drawing/2014/main" id="{F29A7E0F-7DCB-4BBC-8865-65F8E448C5EE}"/>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6" name="Picture 5">
            <a:extLst>
              <a:ext uri="{FF2B5EF4-FFF2-40B4-BE49-F238E27FC236}">
                <a16:creationId xmlns:a16="http://schemas.microsoft.com/office/drawing/2014/main" id="{873FA28E-F3AC-4BE0-AD63-18713F883036}"/>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Tree>
    <p:extLst>
      <p:ext uri="{BB962C8B-B14F-4D97-AF65-F5344CB8AC3E}">
        <p14:creationId xmlns:p14="http://schemas.microsoft.com/office/powerpoint/2010/main" val="2409322032"/>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ection Header - 4">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6" name="Text Placeholder 2">
            <a:extLst>
              <a:ext uri="{FF2B5EF4-FFF2-40B4-BE49-F238E27FC236}">
                <a16:creationId xmlns:a16="http://schemas.microsoft.com/office/drawing/2014/main" id="{ECB1B974-08D3-AB49-86CE-CCE82104A92D}"/>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7" name="Title 1">
            <a:extLst>
              <a:ext uri="{FF2B5EF4-FFF2-40B4-BE49-F238E27FC236}">
                <a16:creationId xmlns:a16="http://schemas.microsoft.com/office/drawing/2014/main" id="{7DFFAE56-C962-6C4A-AD68-F109E1F4C098}"/>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8" name="Text Placeholder 3">
            <a:extLst>
              <a:ext uri="{FF2B5EF4-FFF2-40B4-BE49-F238E27FC236}">
                <a16:creationId xmlns:a16="http://schemas.microsoft.com/office/drawing/2014/main" id="{867E79CE-AD17-A442-A7EE-EEA5858FBACB}"/>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pic>
        <p:nvPicPr>
          <p:cNvPr id="10" name="Picture 9">
            <a:extLst>
              <a:ext uri="{FF2B5EF4-FFF2-40B4-BE49-F238E27FC236}">
                <a16:creationId xmlns:a16="http://schemas.microsoft.com/office/drawing/2014/main" id="{918D7AAF-0838-48A4-850C-B4235D457E6E}"/>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333211" y="6474469"/>
            <a:ext cx="552780" cy="179101"/>
          </a:xfrm>
          <a:prstGeom prst="rect">
            <a:avLst/>
          </a:prstGeom>
        </p:spPr>
      </p:pic>
    </p:spTree>
    <p:extLst>
      <p:ext uri="{BB962C8B-B14F-4D97-AF65-F5344CB8AC3E}">
        <p14:creationId xmlns:p14="http://schemas.microsoft.com/office/powerpoint/2010/main" val="3769019968"/>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p:cSld name="Q&amp;A - Whit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065FE600-6E90-41CA-925C-7248AED93E61}"/>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5" name="TextBox 4">
            <a:extLst>
              <a:ext uri="{FF2B5EF4-FFF2-40B4-BE49-F238E27FC236}">
                <a16:creationId xmlns:a16="http://schemas.microsoft.com/office/drawing/2014/main" id="{79115DBC-2B4F-4AA2-867E-80D7D554C07C}"/>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2471357670"/>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p:cSld name="Title and Subhead">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3" name="Text Placeholder 2">
            <a:extLst>
              <a:ext uri="{FF2B5EF4-FFF2-40B4-BE49-F238E27FC236}">
                <a16:creationId xmlns:a16="http://schemas.microsoft.com/office/drawing/2014/main" id="{3AA401A3-5E31-1746-967D-DE8C07716436}"/>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5" name="Title Placeholder 1">
            <a:extLst>
              <a:ext uri="{FF2B5EF4-FFF2-40B4-BE49-F238E27FC236}">
                <a16:creationId xmlns:a16="http://schemas.microsoft.com/office/drawing/2014/main" id="{68FC6AED-2776-AC42-B536-8EFA0107CCFA}"/>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6" name="Text Placeholder 2">
            <a:extLst>
              <a:ext uri="{FF2B5EF4-FFF2-40B4-BE49-F238E27FC236}">
                <a16:creationId xmlns:a16="http://schemas.microsoft.com/office/drawing/2014/main" id="{0802A091-537F-6749-A908-1B885DDB255E}"/>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716590A4-CB62-44C6-9982-CD5776E5E67C}"/>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0" name="TextBox 9">
            <a:extLst>
              <a:ext uri="{FF2B5EF4-FFF2-40B4-BE49-F238E27FC236}">
                <a16:creationId xmlns:a16="http://schemas.microsoft.com/office/drawing/2014/main" id="{396B1BD8-0C96-47E0-927A-0B5BE4D639E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2515679342"/>
      </p:ext>
    </p:extLst>
  </p:cSld>
  <p:clrMapOvr>
    <a:masterClrMapping/>
  </p:clrMapOvr>
  <p:extLst>
    <p:ext uri="{DCECCB84-F9BA-43D5-87BE-67443E8EF086}">
      <p15:sldGuideLst xmlns:p15="http://schemas.microsoft.com/office/powerpoint/2012/main">
        <p15:guide id="4" orient="horz" pos="1008">
          <p15:clr>
            <a:srgbClr val="FBAE40"/>
          </p15:clr>
        </p15:guide>
        <p15:guide id="5" pos="384">
          <p15:clr>
            <a:srgbClr val="FBAE40"/>
          </p15:clr>
        </p15:guide>
        <p15:guide id="6" pos="7296">
          <p15:clr>
            <a:srgbClr val="FBAE4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p:cSld name="Title and Bullets">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8" name="Content Placeholder 2">
            <a:extLst>
              <a:ext uri="{FF2B5EF4-FFF2-40B4-BE49-F238E27FC236}">
                <a16:creationId xmlns:a16="http://schemas.microsoft.com/office/drawing/2014/main" id="{145919AD-36C2-4214-89C4-F6CAFE1A956A}"/>
              </a:ext>
            </a:extLst>
          </p:cNvPr>
          <p:cNvSpPr>
            <a:spLocks noGrp="1"/>
          </p:cNvSpPr>
          <p:nvPr>
            <p:ph sz="quarter" idx="11"/>
          </p:nvPr>
        </p:nvSpPr>
        <p:spPr>
          <a:xfrm>
            <a:off x="609600" y="1600200"/>
            <a:ext cx="8155180" cy="4610100"/>
          </a:xfrm>
        </p:spPr>
        <p:txBody>
          <a:bodyPr>
            <a:noAutofit/>
          </a:bodyPr>
          <a:lstStyle>
            <a:lvl1pPr>
              <a:lnSpc>
                <a:spcPct val="100000"/>
              </a:lnSpc>
              <a:defRPr sz="1600" b="0">
                <a:solidFill>
                  <a:schemeClr val="accent1"/>
                </a:solidFill>
                <a:latin typeface="+mj-lt"/>
              </a:defRPr>
            </a:lvl1pPr>
            <a:lvl2pPr>
              <a:lnSpc>
                <a:spcPct val="100000"/>
              </a:lnSpc>
              <a:spcBef>
                <a:spcPts val="800"/>
              </a:spcBef>
              <a:defRPr sz="1600"/>
            </a:lvl2pPr>
            <a:lvl3pPr>
              <a:lnSpc>
                <a:spcPct val="100000"/>
              </a:lnSpc>
              <a:defRPr sz="1600"/>
            </a:lvl3pPr>
            <a:lvl4pPr>
              <a:lnSpc>
                <a:spcPct val="100000"/>
              </a:lnSpc>
              <a:defRPr sz="1600"/>
            </a:lvl4pPr>
            <a:lvl5pPr>
              <a:lnSpc>
                <a:spcPct val="100000"/>
              </a:lnSpc>
              <a:defRPr sz="1600"/>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Placeholder 1">
            <a:extLst>
              <a:ext uri="{FF2B5EF4-FFF2-40B4-BE49-F238E27FC236}">
                <a16:creationId xmlns:a16="http://schemas.microsoft.com/office/drawing/2014/main" id="{885E3F26-CD4B-4F4B-A76A-323B5897EAAE}"/>
              </a:ext>
            </a:extLst>
          </p:cNvPr>
          <p:cNvSpPr>
            <a:spLocks noGrp="1"/>
          </p:cNvSpPr>
          <p:nvPr>
            <p:ph type="title"/>
          </p:nvPr>
        </p:nvSpPr>
        <p:spPr>
          <a:xfrm>
            <a:off x="609600" y="471458"/>
            <a:ext cx="10972800" cy="967982"/>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3" name="Text Placeholder 2">
            <a:extLst>
              <a:ext uri="{FF2B5EF4-FFF2-40B4-BE49-F238E27FC236}">
                <a16:creationId xmlns:a16="http://schemas.microsoft.com/office/drawing/2014/main" id="{B0AEBB67-1858-8045-8897-E60ACC3C616F}"/>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5" name="TextBox 14">
            <a:extLst>
              <a:ext uri="{FF2B5EF4-FFF2-40B4-BE49-F238E27FC236}">
                <a16:creationId xmlns:a16="http://schemas.microsoft.com/office/drawing/2014/main" id="{94826C0C-2EDB-488A-8715-85AF64027CCD}"/>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1" name="TextBox 10">
            <a:extLst>
              <a:ext uri="{FF2B5EF4-FFF2-40B4-BE49-F238E27FC236}">
                <a16:creationId xmlns:a16="http://schemas.microsoft.com/office/drawing/2014/main" id="{B5D785AC-4A3E-4F1C-B384-9A61E41DFD20}"/>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3463633292"/>
      </p:ext>
    </p:extLst>
  </p:cSld>
  <p:clrMapOvr>
    <a:masterClrMapping/>
  </p:clrMapOvr>
  <p:hf sldNum="0" hdr="0" dt="0"/>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4" pos="5520">
          <p15:clr>
            <a:srgbClr val="FBAE40"/>
          </p15:clr>
        </p15:guide>
        <p15:guide id="5" pos="5736">
          <p15:clr>
            <a:srgbClr val="FBAE4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p:cSld name="Title, Subhead and Bullets">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EBD94BD7-12E0-4039-A6BE-706E15DF6B53}"/>
              </a:ext>
            </a:extLst>
          </p:cNvPr>
          <p:cNvGraphicFramePr>
            <a:graphicFrameLocks noChangeAspect="1"/>
          </p:cNvGraphicFramePr>
          <p:nvPr>
            <p:custDataLst>
              <p:tags r:id="rId1"/>
            </p:custDataLst>
            <p:extLst>
              <p:ext uri="{D42A27DB-BD31-4B8C-83A1-F6EECF244321}">
                <p14:modId xmlns:p14="http://schemas.microsoft.com/office/powerpoint/2010/main" val="304795204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73" imgH="476" progId="TCLayout.ActiveDocument.1">
                  <p:embed/>
                </p:oleObj>
              </mc:Choice>
              <mc:Fallback>
                <p:oleObj name="think-cell Slide" r:id="rId3" imgW="473" imgH="476" progId="TCLayout.ActiveDocument.1">
                  <p:embed/>
                  <p:pic>
                    <p:nvPicPr>
                      <p:cNvPr id="2" name="Object 1" hidden="1">
                        <a:extLst>
                          <a:ext uri="{FF2B5EF4-FFF2-40B4-BE49-F238E27FC236}">
                            <a16:creationId xmlns:a16="http://schemas.microsoft.com/office/drawing/2014/main" id="{EBD94BD7-12E0-4039-A6BE-706E15DF6B53}"/>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9" name="Content Placeholder 2">
            <a:extLst>
              <a:ext uri="{FF2B5EF4-FFF2-40B4-BE49-F238E27FC236}">
                <a16:creationId xmlns:a16="http://schemas.microsoft.com/office/drawing/2014/main" id="{0B7E1188-4C45-8F48-ACBC-D78A854D78B2}"/>
              </a:ext>
            </a:extLst>
          </p:cNvPr>
          <p:cNvSpPr>
            <a:spLocks noGrp="1"/>
          </p:cNvSpPr>
          <p:nvPr>
            <p:ph sz="quarter" idx="11"/>
          </p:nvPr>
        </p:nvSpPr>
        <p:spPr>
          <a:xfrm>
            <a:off x="609600" y="1600200"/>
            <a:ext cx="8155180" cy="4610100"/>
          </a:xfrm>
        </p:spPr>
        <p:txBody>
          <a:bodyPr>
            <a:noAutofit/>
          </a:bodyPr>
          <a:lstStyle>
            <a:lvl1pPr>
              <a:lnSpc>
                <a:spcPct val="100000"/>
              </a:lnSpc>
              <a:defRPr sz="1600" b="0">
                <a:solidFill>
                  <a:schemeClr val="accent1"/>
                </a:solidFill>
                <a:latin typeface="+mj-lt"/>
              </a:defRPr>
            </a:lvl1pPr>
            <a:lvl2pPr>
              <a:lnSpc>
                <a:spcPct val="100000"/>
              </a:lnSpc>
              <a:spcBef>
                <a:spcPts val="800"/>
              </a:spcBef>
              <a:defRPr sz="1600"/>
            </a:lvl2pPr>
            <a:lvl3pPr>
              <a:lnSpc>
                <a:spcPct val="100000"/>
              </a:lnSpc>
              <a:defRPr sz="1600"/>
            </a:lvl3pPr>
            <a:lvl4pPr>
              <a:lnSpc>
                <a:spcPct val="100000"/>
              </a:lnSpc>
              <a:defRPr sz="1600"/>
            </a:lvl4pPr>
            <a:lvl5pPr>
              <a:lnSpc>
                <a:spcPct val="100000"/>
              </a:lnSpc>
              <a:defRPr sz="1600"/>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0" name="Title Placeholder 1">
            <a:extLst>
              <a:ext uri="{FF2B5EF4-FFF2-40B4-BE49-F238E27FC236}">
                <a16:creationId xmlns:a16="http://schemas.microsoft.com/office/drawing/2014/main" id="{2D125BFB-43F1-B442-B16F-32B94167C3B7}"/>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b="0"/>
            </a:lvl1pPr>
          </a:lstStyle>
          <a:p>
            <a:r>
              <a:rPr lang="en-US"/>
              <a:t>Click to edit Master title style</a:t>
            </a:r>
          </a:p>
        </p:txBody>
      </p:sp>
      <p:sp>
        <p:nvSpPr>
          <p:cNvPr id="13" name="Text Placeholder 2">
            <a:extLst>
              <a:ext uri="{FF2B5EF4-FFF2-40B4-BE49-F238E27FC236}">
                <a16:creationId xmlns:a16="http://schemas.microsoft.com/office/drawing/2014/main" id="{23ABC604-EE73-8441-BEA6-A5DA6EE91ABA}"/>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4" name="Text Placeholder 2">
            <a:extLst>
              <a:ext uri="{FF2B5EF4-FFF2-40B4-BE49-F238E27FC236}">
                <a16:creationId xmlns:a16="http://schemas.microsoft.com/office/drawing/2014/main" id="{50751AB5-BCE2-3A48-AB2B-81D29577528D}"/>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6" name="TextBox 15">
            <a:extLst>
              <a:ext uri="{FF2B5EF4-FFF2-40B4-BE49-F238E27FC236}">
                <a16:creationId xmlns:a16="http://schemas.microsoft.com/office/drawing/2014/main" id="{ED4009E6-8C8C-4F63-8386-915350D1F6BB}"/>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2" name="TextBox 11">
            <a:extLst>
              <a:ext uri="{FF2B5EF4-FFF2-40B4-BE49-F238E27FC236}">
                <a16:creationId xmlns:a16="http://schemas.microsoft.com/office/drawing/2014/main" id="{D73475BE-34FA-478E-A50B-B89C4195AD52}"/>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2621049410"/>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4" pos="5520">
          <p15:clr>
            <a:srgbClr val="FBAE4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p:cSld name="Title, Subhead and Bullets - centered">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9" name="Content Placeholder 2">
            <a:extLst>
              <a:ext uri="{FF2B5EF4-FFF2-40B4-BE49-F238E27FC236}">
                <a16:creationId xmlns:a16="http://schemas.microsoft.com/office/drawing/2014/main" id="{0B7E1188-4C45-8F48-ACBC-D78A854D78B2}"/>
              </a:ext>
            </a:extLst>
          </p:cNvPr>
          <p:cNvSpPr>
            <a:spLocks noGrp="1"/>
          </p:cNvSpPr>
          <p:nvPr>
            <p:ph sz="quarter" idx="11"/>
          </p:nvPr>
        </p:nvSpPr>
        <p:spPr>
          <a:xfrm>
            <a:off x="2018410" y="1600200"/>
            <a:ext cx="8155180" cy="4610100"/>
          </a:xfrm>
        </p:spPr>
        <p:txBody>
          <a:bodyPr>
            <a:noAutofit/>
          </a:bodyPr>
          <a:lstStyle>
            <a:lvl1pPr>
              <a:lnSpc>
                <a:spcPct val="100000"/>
              </a:lnSpc>
              <a:defRPr sz="1600" b="0">
                <a:solidFill>
                  <a:schemeClr val="accent1"/>
                </a:solidFill>
                <a:latin typeface="+mj-lt"/>
              </a:defRPr>
            </a:lvl1pPr>
            <a:lvl2pPr>
              <a:lnSpc>
                <a:spcPct val="100000"/>
              </a:lnSpc>
              <a:spcBef>
                <a:spcPts val="800"/>
              </a:spcBef>
              <a:defRPr sz="1600"/>
            </a:lvl2pPr>
            <a:lvl3pPr>
              <a:lnSpc>
                <a:spcPct val="100000"/>
              </a:lnSpc>
              <a:defRPr sz="1600"/>
            </a:lvl3pPr>
            <a:lvl4pPr>
              <a:lnSpc>
                <a:spcPct val="100000"/>
              </a:lnSpc>
              <a:defRPr sz="1600"/>
            </a:lvl4pPr>
            <a:lvl5pPr>
              <a:lnSpc>
                <a:spcPct val="100000"/>
              </a:lnSpc>
              <a:defRPr sz="1600"/>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0" name="Title Placeholder 1">
            <a:extLst>
              <a:ext uri="{FF2B5EF4-FFF2-40B4-BE49-F238E27FC236}">
                <a16:creationId xmlns:a16="http://schemas.microsoft.com/office/drawing/2014/main" id="{2D125BFB-43F1-B442-B16F-32B94167C3B7}"/>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3" name="Text Placeholder 2">
            <a:extLst>
              <a:ext uri="{FF2B5EF4-FFF2-40B4-BE49-F238E27FC236}">
                <a16:creationId xmlns:a16="http://schemas.microsoft.com/office/drawing/2014/main" id="{23ABC604-EE73-8441-BEA6-A5DA6EE91ABA}"/>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4" name="Text Placeholder 2">
            <a:extLst>
              <a:ext uri="{FF2B5EF4-FFF2-40B4-BE49-F238E27FC236}">
                <a16:creationId xmlns:a16="http://schemas.microsoft.com/office/drawing/2014/main" id="{50751AB5-BCE2-3A48-AB2B-81D29577528D}"/>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6" name="TextBox 15">
            <a:extLst>
              <a:ext uri="{FF2B5EF4-FFF2-40B4-BE49-F238E27FC236}">
                <a16:creationId xmlns:a16="http://schemas.microsoft.com/office/drawing/2014/main" id="{ED4009E6-8C8C-4F63-8386-915350D1F6BB}"/>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2" name="TextBox 11">
            <a:extLst>
              <a:ext uri="{FF2B5EF4-FFF2-40B4-BE49-F238E27FC236}">
                <a16:creationId xmlns:a16="http://schemas.microsoft.com/office/drawing/2014/main" id="{D73475BE-34FA-478E-A50B-B89C4195AD52}"/>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1044917563"/>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p:cSld name="Numbering and bullets">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0" name="Title Placeholder 1">
            <a:extLst>
              <a:ext uri="{FF2B5EF4-FFF2-40B4-BE49-F238E27FC236}">
                <a16:creationId xmlns:a16="http://schemas.microsoft.com/office/drawing/2014/main" id="{2D125BFB-43F1-B442-B16F-32B94167C3B7}"/>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3" name="Content Placeholder 2">
            <a:extLst>
              <a:ext uri="{FF2B5EF4-FFF2-40B4-BE49-F238E27FC236}">
                <a16:creationId xmlns:a16="http://schemas.microsoft.com/office/drawing/2014/main" id="{9CE45557-2782-1C4D-9649-898298039264}"/>
              </a:ext>
            </a:extLst>
          </p:cNvPr>
          <p:cNvSpPr>
            <a:spLocks noGrp="1"/>
          </p:cNvSpPr>
          <p:nvPr>
            <p:ph sz="quarter" idx="11" hasCustomPrompt="1"/>
          </p:nvPr>
        </p:nvSpPr>
        <p:spPr>
          <a:xfrm>
            <a:off x="609599" y="1600200"/>
            <a:ext cx="8153401" cy="4610100"/>
          </a:xfrm>
        </p:spPr>
        <p:txBody>
          <a:bodyPr>
            <a:noAutofit/>
          </a:bodyPr>
          <a:lstStyle>
            <a:lvl1pPr marL="230188" indent="-230188">
              <a:lnSpc>
                <a:spcPct val="100000"/>
              </a:lnSpc>
              <a:spcBef>
                <a:spcPts val="1200"/>
              </a:spcBef>
              <a:spcAft>
                <a:spcPts val="800"/>
              </a:spcAft>
              <a:buFont typeface="+mj-lt"/>
              <a:buAutoNum type="arabicPeriod"/>
              <a:tabLst/>
              <a:defRPr sz="1600">
                <a:solidFill>
                  <a:schemeClr val="accent1"/>
                </a:solidFill>
                <a:latin typeface="+mj-lt"/>
              </a:defRPr>
            </a:lvl1pPr>
            <a:lvl2pPr marL="0" indent="0">
              <a:lnSpc>
                <a:spcPct val="100000"/>
              </a:lnSpc>
              <a:spcBef>
                <a:spcPts val="0"/>
              </a:spcBef>
              <a:spcAft>
                <a:spcPts val="0"/>
              </a:spcAft>
              <a:buFont typeface="Arial" panose="020B0604020202020204" pitchFamily="34" charset="0"/>
              <a:buNone/>
              <a:defRPr sz="1200"/>
            </a:lvl2pPr>
            <a:lvl3pPr marL="457200" indent="-228600">
              <a:lnSpc>
                <a:spcPct val="110000"/>
              </a:lnSpc>
              <a:spcBef>
                <a:spcPts val="0"/>
              </a:spcBef>
              <a:tabLst/>
              <a:defRPr sz="1600"/>
            </a:lvl3pPr>
            <a:lvl4pPr marL="685800" indent="-228600">
              <a:lnSpc>
                <a:spcPct val="110000"/>
              </a:lnSpc>
              <a:spcBef>
                <a:spcPts val="0"/>
              </a:spcBef>
              <a:tabLst/>
              <a:defRPr sz="1600"/>
            </a:lvl4pPr>
            <a:lvl5pPr>
              <a:lnSpc>
                <a:spcPct val="100000"/>
              </a:lnSpc>
              <a:defRPr sz="1400"/>
            </a:lvl5pPr>
          </a:lstStyle>
          <a:p>
            <a:pPr lvl="0"/>
            <a:r>
              <a:rPr lang="en-US"/>
              <a:t>Click to edit numbering text styles</a:t>
            </a:r>
          </a:p>
          <a:p>
            <a:pPr lvl="2"/>
            <a:r>
              <a:rPr lang="en-US"/>
              <a:t>Second bullet level</a:t>
            </a:r>
          </a:p>
          <a:p>
            <a:pPr lvl="3"/>
            <a:r>
              <a:rPr lang="en-US"/>
              <a:t>Third bullet  level</a:t>
            </a:r>
          </a:p>
        </p:txBody>
      </p:sp>
      <p:sp>
        <p:nvSpPr>
          <p:cNvPr id="14" name="Text Placeholder 2">
            <a:extLst>
              <a:ext uri="{FF2B5EF4-FFF2-40B4-BE49-F238E27FC236}">
                <a16:creationId xmlns:a16="http://schemas.microsoft.com/office/drawing/2014/main" id="{69B99707-631C-504C-957F-75DF92D42592}"/>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5" name="Text Placeholder 2">
            <a:extLst>
              <a:ext uri="{FF2B5EF4-FFF2-40B4-BE49-F238E27FC236}">
                <a16:creationId xmlns:a16="http://schemas.microsoft.com/office/drawing/2014/main" id="{EC748D62-F2B5-2B4A-9E6A-987900DA444D}"/>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6" name="TextBox 15">
            <a:extLst>
              <a:ext uri="{FF2B5EF4-FFF2-40B4-BE49-F238E27FC236}">
                <a16:creationId xmlns:a16="http://schemas.microsoft.com/office/drawing/2014/main" id="{4809BF2C-89DA-40FC-BDB4-F9F2327BD1B8}"/>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2" name="TextBox 11">
            <a:extLst>
              <a:ext uri="{FF2B5EF4-FFF2-40B4-BE49-F238E27FC236}">
                <a16:creationId xmlns:a16="http://schemas.microsoft.com/office/drawing/2014/main" id="{F2B1CCE4-8767-470D-8DDB-B0AB133458C1}"/>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1630947294"/>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4" pos="5520">
          <p15:clr>
            <a:srgbClr val="FBAE4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showMasterSp="0" preserve="1">
  <p:cSld name="Big Statement - Text">
    <p:bg>
      <p:bgPr>
        <a:solidFill>
          <a:schemeClr val="bg1"/>
        </a:solidFill>
        <a:effectLst/>
      </p:bgPr>
    </p:bg>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898EDF07-72EA-CE41-A35E-2CE9B7FCED0C}"/>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8" name="Content Placeholder 2">
            <a:extLst>
              <a:ext uri="{FF2B5EF4-FFF2-40B4-BE49-F238E27FC236}">
                <a16:creationId xmlns:a16="http://schemas.microsoft.com/office/drawing/2014/main" id="{A5636F92-56A3-4048-9234-A4D4D6B14029}"/>
              </a:ext>
            </a:extLst>
          </p:cNvPr>
          <p:cNvSpPr>
            <a:spLocks noGrp="1"/>
          </p:cNvSpPr>
          <p:nvPr>
            <p:ph sz="quarter" idx="27"/>
          </p:nvPr>
        </p:nvSpPr>
        <p:spPr>
          <a:xfrm>
            <a:off x="609600" y="1600200"/>
            <a:ext cx="10972800" cy="4610100"/>
          </a:xfrm>
        </p:spPr>
        <p:txBody>
          <a:bodyPr>
            <a:noAutofit/>
          </a:bodyPr>
          <a:lstStyle>
            <a:lvl1pPr marL="514350" marR="0" indent="-514350" algn="l" defTabSz="914400" rtl="0" eaLnBrk="1" fontAlgn="auto" latinLnBrk="0" hangingPunct="1">
              <a:lnSpc>
                <a:spcPct val="100000"/>
              </a:lnSpc>
              <a:spcBef>
                <a:spcPts val="0"/>
              </a:spcBef>
              <a:spcAft>
                <a:spcPts val="1200"/>
              </a:spcAft>
              <a:buClr>
                <a:schemeClr val="accent1"/>
              </a:buClr>
              <a:buSzTx/>
              <a:buFont typeface="+mj-lt"/>
              <a:buAutoNum type="arabicPeriod"/>
              <a:tabLst/>
              <a:defRPr sz="3200" b="0" i="0">
                <a:solidFill>
                  <a:schemeClr val="tx1"/>
                </a:solidFill>
                <a:latin typeface="Visa Dialect Medium" pitchFamily="2" charset="0"/>
              </a:defRPr>
            </a:lvl1pPr>
            <a:lvl2pPr>
              <a:lnSpc>
                <a:spcPct val="100000"/>
              </a:lnSpc>
              <a:spcBef>
                <a:spcPts val="600"/>
              </a:spcBef>
              <a:defRPr sz="1050"/>
            </a:lvl2pPr>
            <a:lvl3pPr marL="171450" indent="-171450">
              <a:lnSpc>
                <a:spcPct val="100000"/>
              </a:lnSpc>
              <a:spcBef>
                <a:spcPts val="300"/>
              </a:spcBef>
              <a:tabLst/>
              <a:defRPr sz="1050"/>
            </a:lvl3pPr>
            <a:lvl4pPr marL="344488" indent="-173038">
              <a:lnSpc>
                <a:spcPct val="100000"/>
              </a:lnSpc>
              <a:spcBef>
                <a:spcPts val="300"/>
              </a:spcBef>
              <a:tabLst/>
              <a:defRPr sz="1050"/>
            </a:lvl4pPr>
            <a:lvl5pPr marL="514350" indent="-171450">
              <a:lnSpc>
                <a:spcPct val="100000"/>
              </a:lnSpc>
              <a:spcBef>
                <a:spcPts val="300"/>
              </a:spcBef>
              <a:tabLst/>
              <a:defRPr sz="1050"/>
            </a:lvl5pPr>
            <a:lvl6pPr marL="685800" indent="-176213">
              <a:tabLst/>
              <a:defRPr sz="1050"/>
            </a:lvl6pPr>
          </a:lstStyle>
          <a:p>
            <a:pPr marL="514350" marR="0" lvl="0" indent="-514350" algn="l" defTabSz="914400" rtl="0" eaLnBrk="1" fontAlgn="auto" latinLnBrk="0" hangingPunct="1">
              <a:lnSpc>
                <a:spcPct val="100000"/>
              </a:lnSpc>
              <a:spcBef>
                <a:spcPts val="300"/>
              </a:spcBef>
              <a:spcAft>
                <a:spcPts val="200"/>
              </a:spcAft>
              <a:buClr>
                <a:schemeClr val="accent1"/>
              </a:buClr>
              <a:buSzTx/>
              <a:buFont typeface="+mj-lt"/>
              <a:buAutoNum type="arabicPeriod"/>
              <a:tabLst/>
              <a:defRPr/>
            </a:pPr>
            <a:r>
              <a:rPr lang="en-US"/>
              <a:t>Click to edit Master text styles</a:t>
            </a:r>
          </a:p>
          <a:p>
            <a:pPr marL="514350" marR="0" lvl="1" indent="-514350" algn="l" defTabSz="914400" rtl="0" eaLnBrk="1" fontAlgn="auto" latinLnBrk="0" hangingPunct="1">
              <a:lnSpc>
                <a:spcPct val="100000"/>
              </a:lnSpc>
              <a:spcBef>
                <a:spcPts val="300"/>
              </a:spcBef>
              <a:spcAft>
                <a:spcPts val="200"/>
              </a:spcAft>
              <a:buClr>
                <a:schemeClr val="accent1"/>
              </a:buClr>
              <a:buSzTx/>
              <a:buFont typeface="+mj-lt"/>
              <a:buAutoNum type="arabicPeriod"/>
              <a:tabLst/>
              <a:defRPr/>
            </a:pPr>
            <a:r>
              <a:rPr lang="en-US"/>
              <a:t>Second level</a:t>
            </a:r>
          </a:p>
          <a:p>
            <a:pPr marL="514350" marR="0" lvl="2" indent="-514350" algn="l" defTabSz="914400" rtl="0" eaLnBrk="1" fontAlgn="auto" latinLnBrk="0" hangingPunct="1">
              <a:lnSpc>
                <a:spcPct val="100000"/>
              </a:lnSpc>
              <a:spcBef>
                <a:spcPts val="300"/>
              </a:spcBef>
              <a:spcAft>
                <a:spcPts val="200"/>
              </a:spcAft>
              <a:buClr>
                <a:schemeClr val="accent1"/>
              </a:buClr>
              <a:buSzTx/>
              <a:buFont typeface="+mj-lt"/>
              <a:buAutoNum type="arabicPeriod"/>
              <a:tabLst/>
              <a:defRPr/>
            </a:pPr>
            <a:r>
              <a:rPr lang="en-US"/>
              <a:t>Third level</a:t>
            </a:r>
          </a:p>
          <a:p>
            <a:pPr marL="514350" marR="0" lvl="3" indent="-514350" algn="l" defTabSz="914400" rtl="0" eaLnBrk="1" fontAlgn="auto" latinLnBrk="0" hangingPunct="1">
              <a:lnSpc>
                <a:spcPct val="100000"/>
              </a:lnSpc>
              <a:spcBef>
                <a:spcPts val="300"/>
              </a:spcBef>
              <a:spcAft>
                <a:spcPts val="200"/>
              </a:spcAft>
              <a:buClr>
                <a:schemeClr val="accent1"/>
              </a:buClr>
              <a:buSzTx/>
              <a:buFont typeface="+mj-lt"/>
              <a:buAutoNum type="arabicPeriod"/>
              <a:tabLst/>
              <a:defRPr/>
            </a:pPr>
            <a:r>
              <a:rPr lang="en-US"/>
              <a:t>Fourth level</a:t>
            </a:r>
          </a:p>
          <a:p>
            <a:pPr marL="514350" marR="0" lvl="4" indent="-514350" algn="l" defTabSz="914400" rtl="0" eaLnBrk="1" fontAlgn="auto" latinLnBrk="0" hangingPunct="1">
              <a:lnSpc>
                <a:spcPct val="100000"/>
              </a:lnSpc>
              <a:spcBef>
                <a:spcPts val="300"/>
              </a:spcBef>
              <a:spcAft>
                <a:spcPts val="200"/>
              </a:spcAft>
              <a:buClr>
                <a:schemeClr val="accent1"/>
              </a:buClr>
              <a:buSzTx/>
              <a:buFont typeface="+mj-lt"/>
              <a:buAutoNum type="arabicPeriod"/>
              <a:tabLst/>
              <a:defRPr/>
            </a:pPr>
            <a:r>
              <a:rPr lang="en-US"/>
              <a:t>Fifth level</a:t>
            </a:r>
          </a:p>
        </p:txBody>
      </p:sp>
      <p:pic>
        <p:nvPicPr>
          <p:cNvPr id="11" name="Picture 10" descr="Logo&#10;&#10;Description automatically generated">
            <a:extLst>
              <a:ext uri="{FF2B5EF4-FFF2-40B4-BE49-F238E27FC236}">
                <a16:creationId xmlns:a16="http://schemas.microsoft.com/office/drawing/2014/main" id="{764807F4-3A5E-4790-8BFF-9F75F97358A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3" name="Title Placeholder 1">
            <a:extLst>
              <a:ext uri="{FF2B5EF4-FFF2-40B4-BE49-F238E27FC236}">
                <a16:creationId xmlns:a16="http://schemas.microsoft.com/office/drawing/2014/main" id="{1A80DBE0-EA23-914C-BE1F-E2E9FA5493C2}"/>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4" name="Text Placeholder 2">
            <a:extLst>
              <a:ext uri="{FF2B5EF4-FFF2-40B4-BE49-F238E27FC236}">
                <a16:creationId xmlns:a16="http://schemas.microsoft.com/office/drawing/2014/main" id="{B71262D7-4155-664A-A7EF-0F6CD92AC9E9}"/>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1A62BCEA-A68A-4769-B6ED-EF217FA5B7A2}"/>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9" name="TextBox 8">
            <a:extLst>
              <a:ext uri="{FF2B5EF4-FFF2-40B4-BE49-F238E27FC236}">
                <a16:creationId xmlns:a16="http://schemas.microsoft.com/office/drawing/2014/main" id="{E3538CD4-8CE7-4DB6-9772-1D3E7895B31A}"/>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0" name="Text Placeholder 2">
            <a:extLst>
              <a:ext uri="{FF2B5EF4-FFF2-40B4-BE49-F238E27FC236}">
                <a16:creationId xmlns:a16="http://schemas.microsoft.com/office/drawing/2014/main" id="{465FE215-5FF4-864B-8264-06F499FAE80A}"/>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Tree>
    <p:extLst>
      <p:ext uri="{BB962C8B-B14F-4D97-AF65-F5344CB8AC3E}">
        <p14:creationId xmlns:p14="http://schemas.microsoft.com/office/powerpoint/2010/main" val="2775261077"/>
      </p:ext>
    </p:extLst>
  </p:cSld>
  <p:clrMapOvr>
    <a:masterClrMapping/>
  </p:clrMapOvr>
  <p:hf sldNum="0" hdr="0" dt="0"/>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p:cSld name="Two Content - 1">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2" name="Content Placeholder 2">
            <a:extLst>
              <a:ext uri="{FF2B5EF4-FFF2-40B4-BE49-F238E27FC236}">
                <a16:creationId xmlns:a16="http://schemas.microsoft.com/office/drawing/2014/main" id="{E6863A02-5AA9-0045-86B9-CB65111A28F1}"/>
              </a:ext>
            </a:extLst>
          </p:cNvPr>
          <p:cNvSpPr>
            <a:spLocks noGrp="1"/>
          </p:cNvSpPr>
          <p:nvPr>
            <p:ph sz="quarter" idx="11"/>
          </p:nvPr>
        </p:nvSpPr>
        <p:spPr>
          <a:xfrm>
            <a:off x="609600" y="1600200"/>
            <a:ext cx="5283200" cy="4610100"/>
          </a:xfrm>
        </p:spPr>
        <p:txBody>
          <a:bodyPr>
            <a:noAutofit/>
          </a:bodyPr>
          <a:lstStyle>
            <a:lvl1pPr>
              <a:lnSpc>
                <a:spcPct val="100000"/>
              </a:lnSpc>
              <a:defRPr sz="1600" b="0">
                <a:solidFill>
                  <a:schemeClr val="accent1"/>
                </a:solidFill>
                <a:latin typeface="+mj-lt"/>
              </a:defRPr>
            </a:lvl1pPr>
            <a:lvl2pPr>
              <a:lnSpc>
                <a:spcPct val="100000"/>
              </a:lnSpc>
              <a:spcBef>
                <a:spcPts val="800"/>
              </a:spcBef>
              <a:defRPr sz="1600"/>
            </a:lvl2pPr>
            <a:lvl3pPr>
              <a:lnSpc>
                <a:spcPct val="100000"/>
              </a:lnSpc>
              <a:defRPr sz="1600"/>
            </a:lvl3pPr>
            <a:lvl4pPr>
              <a:lnSpc>
                <a:spcPct val="100000"/>
              </a:lnSpc>
              <a:defRPr sz="1600"/>
            </a:lvl4pPr>
            <a:lvl5pPr>
              <a:lnSpc>
                <a:spcPct val="100000"/>
              </a:lnSpc>
              <a:defRPr sz="1600"/>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2">
            <a:extLst>
              <a:ext uri="{FF2B5EF4-FFF2-40B4-BE49-F238E27FC236}">
                <a16:creationId xmlns:a16="http://schemas.microsoft.com/office/drawing/2014/main" id="{F25B523E-6B9A-3E4C-A8C8-39C38CC0B143}"/>
              </a:ext>
            </a:extLst>
          </p:cNvPr>
          <p:cNvSpPr>
            <a:spLocks noGrp="1"/>
          </p:cNvSpPr>
          <p:nvPr>
            <p:ph sz="quarter" idx="31"/>
          </p:nvPr>
        </p:nvSpPr>
        <p:spPr>
          <a:xfrm>
            <a:off x="6250640" y="1600200"/>
            <a:ext cx="5331759" cy="4610100"/>
          </a:xfrm>
        </p:spPr>
        <p:txBody>
          <a:bodyPr>
            <a:noAutofit/>
          </a:bodyPr>
          <a:lstStyle>
            <a:lvl1pPr>
              <a:lnSpc>
                <a:spcPct val="100000"/>
              </a:lnSpc>
              <a:defRPr sz="1600" b="0">
                <a:solidFill>
                  <a:schemeClr val="accent1"/>
                </a:solidFill>
                <a:latin typeface="+mj-lt"/>
              </a:defRPr>
            </a:lvl1pPr>
            <a:lvl2pPr>
              <a:lnSpc>
                <a:spcPct val="100000"/>
              </a:lnSpc>
              <a:spcBef>
                <a:spcPts val="800"/>
              </a:spcBef>
              <a:defRPr sz="1600"/>
            </a:lvl2pPr>
            <a:lvl3pPr>
              <a:lnSpc>
                <a:spcPct val="100000"/>
              </a:lnSpc>
              <a:defRPr sz="1600"/>
            </a:lvl3pPr>
            <a:lvl4pPr>
              <a:lnSpc>
                <a:spcPct val="100000"/>
              </a:lnSpc>
              <a:defRPr sz="1600"/>
            </a:lvl4pPr>
            <a:lvl5pPr>
              <a:lnSpc>
                <a:spcPct val="100000"/>
              </a:lnSpc>
              <a:defRPr sz="1600"/>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Placeholder 1">
            <a:extLst>
              <a:ext uri="{FF2B5EF4-FFF2-40B4-BE49-F238E27FC236}">
                <a16:creationId xmlns:a16="http://schemas.microsoft.com/office/drawing/2014/main" id="{348177B1-77DF-0E4E-A6DB-F7309173463C}"/>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7" name="Text Placeholder 2">
            <a:extLst>
              <a:ext uri="{FF2B5EF4-FFF2-40B4-BE49-F238E27FC236}">
                <a16:creationId xmlns:a16="http://schemas.microsoft.com/office/drawing/2014/main" id="{2CA431A8-80BE-3346-AEA4-3FE5EF0F8710}"/>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3" name="Text Placeholder 2">
            <a:extLst>
              <a:ext uri="{FF2B5EF4-FFF2-40B4-BE49-F238E27FC236}">
                <a16:creationId xmlns:a16="http://schemas.microsoft.com/office/drawing/2014/main" id="{4D624208-192E-BD42-8C2C-D3FC7AB00F28}"/>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8" name="TextBox 17">
            <a:extLst>
              <a:ext uri="{FF2B5EF4-FFF2-40B4-BE49-F238E27FC236}">
                <a16:creationId xmlns:a16="http://schemas.microsoft.com/office/drawing/2014/main" id="{6C0911FF-6A58-4AC3-BA4B-74146AFF60AE}"/>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4" name="TextBox 13">
            <a:extLst>
              <a:ext uri="{FF2B5EF4-FFF2-40B4-BE49-F238E27FC236}">
                <a16:creationId xmlns:a16="http://schemas.microsoft.com/office/drawing/2014/main" id="{AE889C50-093C-44CD-9F44-6167FE8E94F6}"/>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3742485242"/>
      </p:ext>
    </p:extLst>
  </p:cSld>
  <p:clrMapOvr>
    <a:masterClrMapping/>
  </p:clrMapOvr>
  <p:extLst>
    <p:ext uri="{DCECCB84-F9BA-43D5-87BE-67443E8EF086}">
      <p15:sldGuideLst xmlns:p15="http://schemas.microsoft.com/office/powerpoint/2012/main">
        <p15:guide id="12" pos="384">
          <p15:clr>
            <a:srgbClr val="FBAE40"/>
          </p15:clr>
        </p15:guide>
        <p15:guide id="13" pos="7296">
          <p15:clr>
            <a:srgbClr val="FBAE40"/>
          </p15:clr>
        </p15:guide>
        <p15:guide id="14" pos="1952">
          <p15:clr>
            <a:srgbClr val="FBAE40"/>
          </p15:clr>
        </p15:guide>
        <p15:guide id="15" pos="2176">
          <p15:clr>
            <a:srgbClr val="FBAE40"/>
          </p15:clr>
        </p15:guide>
        <p15:guide id="16" pos="3712">
          <p15:clr>
            <a:srgbClr val="FBAE40"/>
          </p15:clr>
        </p15:guide>
        <p15:guide id="17" pos="3936">
          <p15:clr>
            <a:srgbClr val="FBAE40"/>
          </p15:clr>
        </p15:guide>
        <p15:guide id="18" pos="5504">
          <p15:clr>
            <a:srgbClr val="FBAE40"/>
          </p15:clr>
        </p15:guide>
        <p15:guide id="19" pos="5728">
          <p15:clr>
            <a:srgbClr val="FBAE40"/>
          </p15:clr>
        </p15:guide>
        <p15:guide id="20" orient="horz" pos="1008">
          <p15:clr>
            <a:srgbClr val="FBAE4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p:cSld name="Two Content - 2">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4" name="Content Placeholder 2">
            <a:extLst>
              <a:ext uri="{FF2B5EF4-FFF2-40B4-BE49-F238E27FC236}">
                <a16:creationId xmlns:a16="http://schemas.microsoft.com/office/drawing/2014/main" id="{1EF644C3-BD07-6F42-99C3-8410727AAF8F}"/>
              </a:ext>
            </a:extLst>
          </p:cNvPr>
          <p:cNvSpPr>
            <a:spLocks noGrp="1"/>
          </p:cNvSpPr>
          <p:nvPr>
            <p:ph sz="quarter" idx="11"/>
          </p:nvPr>
        </p:nvSpPr>
        <p:spPr>
          <a:xfrm>
            <a:off x="609600" y="2643202"/>
            <a:ext cx="5283200" cy="3567098"/>
          </a:xfrm>
        </p:spPr>
        <p:txBody>
          <a:bodyPr>
            <a:noAutofit/>
          </a:bodyPr>
          <a:lstStyle>
            <a:lvl1pPr>
              <a:lnSpc>
                <a:spcPct val="100000"/>
              </a:lnSpc>
              <a:defRPr sz="1600">
                <a:solidFill>
                  <a:schemeClr val="tx1"/>
                </a:solidFill>
                <a:latin typeface="+mj-lt"/>
              </a:defRPr>
            </a:lvl1pPr>
            <a:lvl2pPr>
              <a:lnSpc>
                <a:spcPct val="100000"/>
              </a:lnSpc>
              <a:spcBef>
                <a:spcPts val="800"/>
              </a:spcBef>
              <a:defRPr sz="1600">
                <a:solidFill>
                  <a:schemeClr val="tx1"/>
                </a:solidFill>
              </a:defRPr>
            </a:lvl2pPr>
            <a:lvl3pPr>
              <a:lnSpc>
                <a:spcPct val="100000"/>
              </a:lnSpc>
              <a:defRPr sz="1600">
                <a:solidFill>
                  <a:schemeClr val="tx1"/>
                </a:solidFill>
              </a:defRPr>
            </a:lvl3pPr>
            <a:lvl4pPr>
              <a:lnSpc>
                <a:spcPct val="100000"/>
              </a:lnSpc>
              <a:defRPr sz="1600">
                <a:solidFill>
                  <a:schemeClr val="tx1"/>
                </a:solidFill>
              </a:defRPr>
            </a:lvl4pPr>
            <a:lvl5pPr>
              <a:lnSpc>
                <a:spcPct val="100000"/>
              </a:lnSpc>
              <a:defRPr sz="1600">
                <a:solidFill>
                  <a:schemeClr val="tx1"/>
                </a:solidFill>
              </a:defRPr>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7" name="Content Placeholder 2">
            <a:extLst>
              <a:ext uri="{FF2B5EF4-FFF2-40B4-BE49-F238E27FC236}">
                <a16:creationId xmlns:a16="http://schemas.microsoft.com/office/drawing/2014/main" id="{DCDC8C9A-A5A1-DC44-9C5A-22CFBA39C588}"/>
              </a:ext>
            </a:extLst>
          </p:cNvPr>
          <p:cNvSpPr>
            <a:spLocks noGrp="1"/>
          </p:cNvSpPr>
          <p:nvPr>
            <p:ph sz="quarter" idx="27"/>
          </p:nvPr>
        </p:nvSpPr>
        <p:spPr>
          <a:xfrm>
            <a:off x="6248400" y="2643202"/>
            <a:ext cx="5334003" cy="3567098"/>
          </a:xfrm>
        </p:spPr>
        <p:txBody>
          <a:bodyPr>
            <a:noAutofit/>
          </a:bodyPr>
          <a:lstStyle>
            <a:lvl1pPr>
              <a:lnSpc>
                <a:spcPct val="100000"/>
              </a:lnSpc>
              <a:defRPr sz="1600">
                <a:solidFill>
                  <a:schemeClr val="tx1"/>
                </a:solidFill>
                <a:latin typeface="+mj-lt"/>
              </a:defRPr>
            </a:lvl1pPr>
            <a:lvl2pPr>
              <a:lnSpc>
                <a:spcPct val="100000"/>
              </a:lnSpc>
              <a:spcBef>
                <a:spcPts val="800"/>
              </a:spcBef>
              <a:defRPr sz="1600">
                <a:solidFill>
                  <a:schemeClr val="tx1"/>
                </a:solidFill>
              </a:defRPr>
            </a:lvl2pPr>
            <a:lvl3pPr>
              <a:lnSpc>
                <a:spcPct val="100000"/>
              </a:lnSpc>
              <a:defRPr sz="1600">
                <a:solidFill>
                  <a:schemeClr val="tx1"/>
                </a:solidFill>
              </a:defRPr>
            </a:lvl3pPr>
            <a:lvl4pPr>
              <a:lnSpc>
                <a:spcPct val="100000"/>
              </a:lnSpc>
              <a:defRPr sz="1600">
                <a:solidFill>
                  <a:schemeClr val="tx1"/>
                </a:solidFill>
              </a:defRPr>
            </a:lvl4pPr>
            <a:lvl5pPr>
              <a:lnSpc>
                <a:spcPct val="100000"/>
              </a:lnSpc>
              <a:defRPr sz="1600">
                <a:solidFill>
                  <a:schemeClr val="tx1"/>
                </a:solidFill>
              </a:defRPr>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2">
            <a:extLst>
              <a:ext uri="{FF2B5EF4-FFF2-40B4-BE49-F238E27FC236}">
                <a16:creationId xmlns:a16="http://schemas.microsoft.com/office/drawing/2014/main" id="{EED0B6DA-B1AD-8E4B-8D28-00B2D6352FD5}"/>
              </a:ext>
            </a:extLst>
          </p:cNvPr>
          <p:cNvSpPr>
            <a:spLocks noGrp="1"/>
          </p:cNvSpPr>
          <p:nvPr>
            <p:ph type="body" sz="quarter" idx="10" hasCustomPrompt="1"/>
          </p:nvPr>
        </p:nvSpPr>
        <p:spPr>
          <a:xfrm>
            <a:off x="609600" y="1567214"/>
            <a:ext cx="52832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1</a:t>
            </a:r>
          </a:p>
        </p:txBody>
      </p:sp>
      <p:cxnSp>
        <p:nvCxnSpPr>
          <p:cNvPr id="12" name="Straight Connector 11">
            <a:extLst>
              <a:ext uri="{FF2B5EF4-FFF2-40B4-BE49-F238E27FC236}">
                <a16:creationId xmlns:a16="http://schemas.microsoft.com/office/drawing/2014/main" id="{3F2A5599-054E-9A4C-941D-DEAF685255BE}"/>
              </a:ext>
            </a:extLst>
          </p:cNvPr>
          <p:cNvCxnSpPr>
            <a:cxnSpLocks/>
          </p:cNvCxnSpPr>
          <p:nvPr/>
        </p:nvCxnSpPr>
        <p:spPr>
          <a:xfrm>
            <a:off x="609601" y="2521444"/>
            <a:ext cx="5306479"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13" name="Text Placeholder 2">
            <a:extLst>
              <a:ext uri="{FF2B5EF4-FFF2-40B4-BE49-F238E27FC236}">
                <a16:creationId xmlns:a16="http://schemas.microsoft.com/office/drawing/2014/main" id="{63914B0B-B3F6-A24C-B306-C2DE3CCFF837}"/>
              </a:ext>
            </a:extLst>
          </p:cNvPr>
          <p:cNvSpPr>
            <a:spLocks noGrp="1"/>
          </p:cNvSpPr>
          <p:nvPr>
            <p:ph type="body" sz="quarter" idx="12" hasCustomPrompt="1"/>
          </p:nvPr>
        </p:nvSpPr>
        <p:spPr>
          <a:xfrm>
            <a:off x="6248400" y="1567214"/>
            <a:ext cx="53340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2</a:t>
            </a:r>
          </a:p>
        </p:txBody>
      </p:sp>
      <p:cxnSp>
        <p:nvCxnSpPr>
          <p:cNvPr id="14" name="Straight Connector 13">
            <a:extLst>
              <a:ext uri="{FF2B5EF4-FFF2-40B4-BE49-F238E27FC236}">
                <a16:creationId xmlns:a16="http://schemas.microsoft.com/office/drawing/2014/main" id="{7E64FE3A-369E-0945-9952-79DE2D0CB498}"/>
              </a:ext>
            </a:extLst>
          </p:cNvPr>
          <p:cNvCxnSpPr>
            <a:cxnSpLocks/>
          </p:cNvCxnSpPr>
          <p:nvPr/>
        </p:nvCxnSpPr>
        <p:spPr>
          <a:xfrm>
            <a:off x="6248400" y="2521444"/>
            <a:ext cx="53340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17" name="Title Placeholder 1">
            <a:extLst>
              <a:ext uri="{FF2B5EF4-FFF2-40B4-BE49-F238E27FC236}">
                <a16:creationId xmlns:a16="http://schemas.microsoft.com/office/drawing/2014/main" id="{7687A00C-C9A6-DD42-9977-99993E7D452B}"/>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8" name="Text Placeholder 2">
            <a:extLst>
              <a:ext uri="{FF2B5EF4-FFF2-40B4-BE49-F238E27FC236}">
                <a16:creationId xmlns:a16="http://schemas.microsoft.com/office/drawing/2014/main" id="{96398BA2-811F-1C41-BC08-078B116D4ED8}"/>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0" name="Text Placeholder 2">
            <a:extLst>
              <a:ext uri="{FF2B5EF4-FFF2-40B4-BE49-F238E27FC236}">
                <a16:creationId xmlns:a16="http://schemas.microsoft.com/office/drawing/2014/main" id="{428E9757-427C-C249-9F47-223DCD7BF153}"/>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9" name="TextBox 18">
            <a:extLst>
              <a:ext uri="{FF2B5EF4-FFF2-40B4-BE49-F238E27FC236}">
                <a16:creationId xmlns:a16="http://schemas.microsoft.com/office/drawing/2014/main" id="{E05C6B76-F1B3-4070-9AD9-721B1B3B1DD5}"/>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5" name="TextBox 14">
            <a:extLst>
              <a:ext uri="{FF2B5EF4-FFF2-40B4-BE49-F238E27FC236}">
                <a16:creationId xmlns:a16="http://schemas.microsoft.com/office/drawing/2014/main" id="{3467C840-0571-4C02-AAFA-CE700D8B2679}"/>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1361567477"/>
      </p:ext>
    </p:extLst>
  </p:cSld>
  <p:clrMapOvr>
    <a:masterClrMapping/>
  </p:clrMapOvr>
  <p:extLst>
    <p:ext uri="{DCECCB84-F9BA-43D5-87BE-67443E8EF086}">
      <p15:sldGuideLst xmlns:p15="http://schemas.microsoft.com/office/powerpoint/2012/main">
        <p15:guide id="12" pos="384">
          <p15:clr>
            <a:srgbClr val="FBAE40"/>
          </p15:clr>
        </p15:guide>
        <p15:guide id="13" pos="7296">
          <p15:clr>
            <a:srgbClr val="FBAE40"/>
          </p15:clr>
        </p15:guide>
        <p15:guide id="14" pos="1952">
          <p15:clr>
            <a:srgbClr val="FBAE40"/>
          </p15:clr>
        </p15:guide>
        <p15:guide id="15" pos="2176">
          <p15:clr>
            <a:srgbClr val="FBAE40"/>
          </p15:clr>
        </p15:guide>
        <p15:guide id="16" pos="3712">
          <p15:clr>
            <a:srgbClr val="FBAE40"/>
          </p15:clr>
        </p15:guide>
        <p15:guide id="17" pos="3936">
          <p15:clr>
            <a:srgbClr val="FBAE40"/>
          </p15:clr>
        </p15:guide>
        <p15:guide id="18" pos="5504">
          <p15:clr>
            <a:srgbClr val="FBAE40"/>
          </p15:clr>
        </p15:guide>
        <p15:guide id="19" pos="5728">
          <p15:clr>
            <a:srgbClr val="FBAE40"/>
          </p15:clr>
        </p15:guide>
        <p15:guide id="20" orient="horz" pos="1008">
          <p15:clr>
            <a:srgbClr val="FBAE40"/>
          </p15:clr>
        </p15:guide>
        <p15:guide id="21" orient="horz" pos="1656">
          <p15:clr>
            <a:srgbClr val="FBAE4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p:cSld name="Content with Chart">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9" name="Content Placeholder 2">
            <a:extLst>
              <a:ext uri="{FF2B5EF4-FFF2-40B4-BE49-F238E27FC236}">
                <a16:creationId xmlns:a16="http://schemas.microsoft.com/office/drawing/2014/main" id="{C1207722-B163-475D-B601-1EA08B6AAA47}"/>
              </a:ext>
            </a:extLst>
          </p:cNvPr>
          <p:cNvSpPr>
            <a:spLocks noGrp="1"/>
          </p:cNvSpPr>
          <p:nvPr>
            <p:ph sz="quarter" idx="12"/>
          </p:nvPr>
        </p:nvSpPr>
        <p:spPr>
          <a:xfrm>
            <a:off x="3467100" y="1600200"/>
            <a:ext cx="8115300" cy="4610100"/>
          </a:xfrm>
        </p:spPr>
        <p:txBody>
          <a:bodyPr>
            <a:noAutofit/>
          </a:bodyPr>
          <a:lstStyle>
            <a:lvl1pPr>
              <a:lnSpc>
                <a:spcPct val="100000"/>
              </a:lnSpc>
              <a:spcBef>
                <a:spcPts val="300"/>
              </a:spcBef>
              <a:spcAft>
                <a:spcPts val="200"/>
              </a:spcAft>
              <a:defRPr sz="1300"/>
            </a:lvl1pPr>
            <a:lvl2pPr>
              <a:lnSpc>
                <a:spcPct val="100000"/>
              </a:lnSpc>
              <a:spcBef>
                <a:spcPts val="600"/>
              </a:spcBef>
              <a:defRPr sz="1300"/>
            </a:lvl2pPr>
            <a:lvl3pPr marL="171450" indent="-171450">
              <a:lnSpc>
                <a:spcPct val="100000"/>
              </a:lnSpc>
              <a:spcBef>
                <a:spcPts val="300"/>
              </a:spcBef>
              <a:tabLst/>
              <a:defRPr sz="1300"/>
            </a:lvl3pPr>
            <a:lvl4pPr marL="344488" indent="-173038">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2">
            <a:extLst>
              <a:ext uri="{FF2B5EF4-FFF2-40B4-BE49-F238E27FC236}">
                <a16:creationId xmlns:a16="http://schemas.microsoft.com/office/drawing/2014/main" id="{9894B221-FC17-F343-84FB-9C6A7B70598F}"/>
              </a:ext>
            </a:extLst>
          </p:cNvPr>
          <p:cNvSpPr>
            <a:spLocks noGrp="1"/>
          </p:cNvSpPr>
          <p:nvPr>
            <p:ph sz="quarter" idx="11"/>
          </p:nvPr>
        </p:nvSpPr>
        <p:spPr>
          <a:xfrm>
            <a:off x="609600" y="1600200"/>
            <a:ext cx="2514600" cy="4610100"/>
          </a:xfrm>
        </p:spPr>
        <p:txBody>
          <a:bodyPr>
            <a:noAutofit/>
          </a:bodyPr>
          <a:lstStyle>
            <a:lvl1pPr>
              <a:lnSpc>
                <a:spcPct val="100000"/>
              </a:lnSpc>
              <a:spcBef>
                <a:spcPts val="300"/>
              </a:spcBef>
              <a:spcAft>
                <a:spcPts val="200"/>
              </a:spcAft>
              <a:defRPr sz="1300"/>
            </a:lvl1pPr>
            <a:lvl2pPr>
              <a:lnSpc>
                <a:spcPct val="100000"/>
              </a:lnSpc>
              <a:spcBef>
                <a:spcPts val="600"/>
              </a:spcBef>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itle Placeholder 1">
            <a:extLst>
              <a:ext uri="{FF2B5EF4-FFF2-40B4-BE49-F238E27FC236}">
                <a16:creationId xmlns:a16="http://schemas.microsoft.com/office/drawing/2014/main" id="{157C6BA9-A888-C046-9D14-AD47E712004D}"/>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5" name="Text Placeholder 2">
            <a:extLst>
              <a:ext uri="{FF2B5EF4-FFF2-40B4-BE49-F238E27FC236}">
                <a16:creationId xmlns:a16="http://schemas.microsoft.com/office/drawing/2014/main" id="{B6561AB5-5D81-0845-909C-25323AA17C51}"/>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6" name="Text Placeholder 2">
            <a:extLst>
              <a:ext uri="{FF2B5EF4-FFF2-40B4-BE49-F238E27FC236}">
                <a16:creationId xmlns:a16="http://schemas.microsoft.com/office/drawing/2014/main" id="{E1E59CE0-76E6-D84F-9E45-E33A3094777D}"/>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4" name="TextBox 13">
            <a:extLst>
              <a:ext uri="{FF2B5EF4-FFF2-40B4-BE49-F238E27FC236}">
                <a16:creationId xmlns:a16="http://schemas.microsoft.com/office/drawing/2014/main" id="{970EE53B-2173-45C7-95D3-A8EF5A8655B0}"/>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1" name="TextBox 10">
            <a:extLst>
              <a:ext uri="{FF2B5EF4-FFF2-40B4-BE49-F238E27FC236}">
                <a16:creationId xmlns:a16="http://schemas.microsoft.com/office/drawing/2014/main" id="{0A30520A-BC26-4AF2-B7EF-CC50B7B9D867}"/>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87915522"/>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8" pos="2184">
          <p15:clr>
            <a:srgbClr val="FBAE40"/>
          </p15:clr>
        </p15:guide>
        <p15:guide id="9" pos="1968">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ection Header - 5">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6" name="Text Placeholder 2">
            <a:extLst>
              <a:ext uri="{FF2B5EF4-FFF2-40B4-BE49-F238E27FC236}">
                <a16:creationId xmlns:a16="http://schemas.microsoft.com/office/drawing/2014/main" id="{7077865E-7ADA-7C48-AC7C-7BD23AFA876E}"/>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7" name="Title 1">
            <a:extLst>
              <a:ext uri="{FF2B5EF4-FFF2-40B4-BE49-F238E27FC236}">
                <a16:creationId xmlns:a16="http://schemas.microsoft.com/office/drawing/2014/main" id="{6B5A86F8-9249-2941-BCE8-3144DCB36D89}"/>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8" name="Text Placeholder 3">
            <a:extLst>
              <a:ext uri="{FF2B5EF4-FFF2-40B4-BE49-F238E27FC236}">
                <a16:creationId xmlns:a16="http://schemas.microsoft.com/office/drawing/2014/main" id="{5B89671E-C5A3-AC49-961F-0681EA7A7A75}"/>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pic>
        <p:nvPicPr>
          <p:cNvPr id="10" name="Picture 9">
            <a:extLst>
              <a:ext uri="{FF2B5EF4-FFF2-40B4-BE49-F238E27FC236}">
                <a16:creationId xmlns:a16="http://schemas.microsoft.com/office/drawing/2014/main" id="{89116B4A-2E18-472F-8B47-80FB76C45328}"/>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333211" y="6474469"/>
            <a:ext cx="552780" cy="179101"/>
          </a:xfrm>
          <a:prstGeom prst="rect">
            <a:avLst/>
          </a:prstGeom>
        </p:spPr>
      </p:pic>
    </p:spTree>
    <p:extLst>
      <p:ext uri="{BB962C8B-B14F-4D97-AF65-F5344CB8AC3E}">
        <p14:creationId xmlns:p14="http://schemas.microsoft.com/office/powerpoint/2010/main" val="3308190789"/>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p:cSld name="Three Content - 1">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8" name="Content Placeholder 2">
            <a:extLst>
              <a:ext uri="{FF2B5EF4-FFF2-40B4-BE49-F238E27FC236}">
                <a16:creationId xmlns:a16="http://schemas.microsoft.com/office/drawing/2014/main" id="{C97E3760-1BB7-4A60-8487-48CE1416C623}"/>
              </a:ext>
            </a:extLst>
          </p:cNvPr>
          <p:cNvSpPr>
            <a:spLocks noGrp="1"/>
          </p:cNvSpPr>
          <p:nvPr>
            <p:ph sz="quarter" idx="11"/>
          </p:nvPr>
        </p:nvSpPr>
        <p:spPr>
          <a:xfrm>
            <a:off x="609600" y="1600200"/>
            <a:ext cx="3392360" cy="4610100"/>
          </a:xfrm>
        </p:spPr>
        <p:txBody>
          <a:bodyPr>
            <a:noAutofit/>
          </a:bodyPr>
          <a:lstStyle>
            <a:lvl1pPr>
              <a:lnSpc>
                <a:spcPct val="100000"/>
              </a:lnSpc>
              <a:spcBef>
                <a:spcPts val="300"/>
              </a:spcBef>
              <a:defRPr sz="1300"/>
            </a:lvl1pPr>
            <a:lvl2pPr>
              <a:lnSpc>
                <a:spcPct val="100000"/>
              </a:lnSpc>
              <a:spcBef>
                <a:spcPts val="600"/>
              </a:spcBef>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2">
            <a:extLst>
              <a:ext uri="{FF2B5EF4-FFF2-40B4-BE49-F238E27FC236}">
                <a16:creationId xmlns:a16="http://schemas.microsoft.com/office/drawing/2014/main" id="{1B38E0FE-FC45-D24E-BA98-E5CF5EA47103}"/>
              </a:ext>
            </a:extLst>
          </p:cNvPr>
          <p:cNvSpPr>
            <a:spLocks noGrp="1"/>
          </p:cNvSpPr>
          <p:nvPr>
            <p:ph sz="quarter" idx="33"/>
          </p:nvPr>
        </p:nvSpPr>
        <p:spPr>
          <a:xfrm>
            <a:off x="4402667" y="1600200"/>
            <a:ext cx="3392360" cy="4610100"/>
          </a:xfrm>
        </p:spPr>
        <p:txBody>
          <a:bodyPr>
            <a:noAutofit/>
          </a:bodyPr>
          <a:lstStyle>
            <a:lvl1pPr>
              <a:lnSpc>
                <a:spcPct val="100000"/>
              </a:lnSpc>
              <a:spcBef>
                <a:spcPts val="300"/>
              </a:spcBef>
              <a:defRPr sz="1300"/>
            </a:lvl1pPr>
            <a:lvl2pPr>
              <a:lnSpc>
                <a:spcPct val="100000"/>
              </a:lnSpc>
              <a:spcBef>
                <a:spcPts val="600"/>
              </a:spcBef>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Content Placeholder 2">
            <a:extLst>
              <a:ext uri="{FF2B5EF4-FFF2-40B4-BE49-F238E27FC236}">
                <a16:creationId xmlns:a16="http://schemas.microsoft.com/office/drawing/2014/main" id="{EDB9E50E-54A6-D849-A7F6-8093341C8184}"/>
              </a:ext>
            </a:extLst>
          </p:cNvPr>
          <p:cNvSpPr>
            <a:spLocks noGrp="1"/>
          </p:cNvSpPr>
          <p:nvPr>
            <p:ph sz="quarter" idx="34"/>
          </p:nvPr>
        </p:nvSpPr>
        <p:spPr>
          <a:xfrm>
            <a:off x="8187267" y="1600200"/>
            <a:ext cx="3392360" cy="4610100"/>
          </a:xfrm>
        </p:spPr>
        <p:txBody>
          <a:bodyPr>
            <a:noAutofit/>
          </a:bodyPr>
          <a:lstStyle>
            <a:lvl1pPr>
              <a:lnSpc>
                <a:spcPct val="100000"/>
              </a:lnSpc>
              <a:spcBef>
                <a:spcPts val="300"/>
              </a:spcBef>
              <a:defRPr sz="1300"/>
            </a:lvl1pPr>
            <a:lvl2pPr>
              <a:lnSpc>
                <a:spcPct val="100000"/>
              </a:lnSpc>
              <a:spcBef>
                <a:spcPts val="600"/>
              </a:spcBef>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Placeholder 1">
            <a:extLst>
              <a:ext uri="{FF2B5EF4-FFF2-40B4-BE49-F238E27FC236}">
                <a16:creationId xmlns:a16="http://schemas.microsoft.com/office/drawing/2014/main" id="{D059B729-C6AE-024A-A0B1-CCF305824B69}"/>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3" name="Text Placeholder 2">
            <a:extLst>
              <a:ext uri="{FF2B5EF4-FFF2-40B4-BE49-F238E27FC236}">
                <a16:creationId xmlns:a16="http://schemas.microsoft.com/office/drawing/2014/main" id="{CE35142D-D790-6240-9E1C-1A74471BC44B}"/>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4" name="Text Placeholder 2">
            <a:extLst>
              <a:ext uri="{FF2B5EF4-FFF2-40B4-BE49-F238E27FC236}">
                <a16:creationId xmlns:a16="http://schemas.microsoft.com/office/drawing/2014/main" id="{D6E9EADE-B7E9-1548-BE93-F92FE33A9CC1}"/>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9" name="TextBox 18">
            <a:extLst>
              <a:ext uri="{FF2B5EF4-FFF2-40B4-BE49-F238E27FC236}">
                <a16:creationId xmlns:a16="http://schemas.microsoft.com/office/drawing/2014/main" id="{56F424B3-9043-41D5-BB73-D95ECFBE8A52}"/>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2" name="TextBox 11">
            <a:extLst>
              <a:ext uri="{FF2B5EF4-FFF2-40B4-BE49-F238E27FC236}">
                <a16:creationId xmlns:a16="http://schemas.microsoft.com/office/drawing/2014/main" id="{F50AC662-696C-417C-B404-73EAB33987A2}"/>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506546045"/>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8" pos="2784">
          <p15:clr>
            <a:srgbClr val="FBAE40"/>
          </p15:clr>
        </p15:guide>
        <p15:guide id="9" pos="2528">
          <p15:clr>
            <a:srgbClr val="FBAE40"/>
          </p15:clr>
        </p15:guide>
        <p15:guide id="10" pos="4896">
          <p15:clr>
            <a:srgbClr val="FBAE40"/>
          </p15:clr>
        </p15:guide>
        <p15:guide id="11" pos="5152">
          <p15:clr>
            <a:srgbClr val="FBAE4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p:cSld name="Three Content - 2">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5" name="Text Placeholder 2">
            <a:extLst>
              <a:ext uri="{FF2B5EF4-FFF2-40B4-BE49-F238E27FC236}">
                <a16:creationId xmlns:a16="http://schemas.microsoft.com/office/drawing/2014/main" id="{34092CC5-4CE4-F14D-84E5-84942B23A7F0}"/>
              </a:ext>
            </a:extLst>
          </p:cNvPr>
          <p:cNvSpPr>
            <a:spLocks noGrp="1"/>
          </p:cNvSpPr>
          <p:nvPr>
            <p:ph type="body" sz="quarter" idx="10" hasCustomPrompt="1"/>
          </p:nvPr>
        </p:nvSpPr>
        <p:spPr>
          <a:xfrm>
            <a:off x="609600" y="1567214"/>
            <a:ext cx="339236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1</a:t>
            </a:r>
          </a:p>
        </p:txBody>
      </p:sp>
      <p:cxnSp>
        <p:nvCxnSpPr>
          <p:cNvPr id="16" name="Straight Connector 15">
            <a:extLst>
              <a:ext uri="{FF2B5EF4-FFF2-40B4-BE49-F238E27FC236}">
                <a16:creationId xmlns:a16="http://schemas.microsoft.com/office/drawing/2014/main" id="{47756ABC-9266-214C-9F7B-E75E6FFA4963}"/>
              </a:ext>
            </a:extLst>
          </p:cNvPr>
          <p:cNvCxnSpPr>
            <a:cxnSpLocks/>
          </p:cNvCxnSpPr>
          <p:nvPr/>
        </p:nvCxnSpPr>
        <p:spPr>
          <a:xfrm>
            <a:off x="609601" y="2521444"/>
            <a:ext cx="3407308"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23" name="Text Placeholder 2">
            <a:extLst>
              <a:ext uri="{FF2B5EF4-FFF2-40B4-BE49-F238E27FC236}">
                <a16:creationId xmlns:a16="http://schemas.microsoft.com/office/drawing/2014/main" id="{E9A161FA-C7FD-E645-A03F-D02DE0C8B2D8}"/>
              </a:ext>
            </a:extLst>
          </p:cNvPr>
          <p:cNvSpPr>
            <a:spLocks noGrp="1"/>
          </p:cNvSpPr>
          <p:nvPr>
            <p:ph type="body" sz="quarter" idx="12" hasCustomPrompt="1"/>
          </p:nvPr>
        </p:nvSpPr>
        <p:spPr>
          <a:xfrm>
            <a:off x="4419600" y="1567214"/>
            <a:ext cx="33528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2</a:t>
            </a:r>
          </a:p>
        </p:txBody>
      </p:sp>
      <p:cxnSp>
        <p:nvCxnSpPr>
          <p:cNvPr id="24" name="Straight Connector 23">
            <a:extLst>
              <a:ext uri="{FF2B5EF4-FFF2-40B4-BE49-F238E27FC236}">
                <a16:creationId xmlns:a16="http://schemas.microsoft.com/office/drawing/2014/main" id="{19FB75EC-FDA1-D748-BDFC-0A34683F849E}"/>
              </a:ext>
            </a:extLst>
          </p:cNvPr>
          <p:cNvCxnSpPr>
            <a:cxnSpLocks/>
          </p:cNvCxnSpPr>
          <p:nvPr/>
        </p:nvCxnSpPr>
        <p:spPr>
          <a:xfrm>
            <a:off x="4419600" y="2521444"/>
            <a:ext cx="33528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25" name="Text Placeholder 2">
            <a:extLst>
              <a:ext uri="{FF2B5EF4-FFF2-40B4-BE49-F238E27FC236}">
                <a16:creationId xmlns:a16="http://schemas.microsoft.com/office/drawing/2014/main" id="{130E2CEF-CCAC-CA4D-933F-027385DC4962}"/>
              </a:ext>
            </a:extLst>
          </p:cNvPr>
          <p:cNvSpPr>
            <a:spLocks noGrp="1"/>
          </p:cNvSpPr>
          <p:nvPr>
            <p:ph type="body" sz="quarter" idx="14" hasCustomPrompt="1"/>
          </p:nvPr>
        </p:nvSpPr>
        <p:spPr>
          <a:xfrm>
            <a:off x="8178800" y="1567214"/>
            <a:ext cx="34036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3</a:t>
            </a:r>
          </a:p>
        </p:txBody>
      </p:sp>
      <p:cxnSp>
        <p:nvCxnSpPr>
          <p:cNvPr id="30" name="Straight Connector 29">
            <a:extLst>
              <a:ext uri="{FF2B5EF4-FFF2-40B4-BE49-F238E27FC236}">
                <a16:creationId xmlns:a16="http://schemas.microsoft.com/office/drawing/2014/main" id="{46A0D02F-EE42-5B4C-BE0F-181D414229C6}"/>
              </a:ext>
            </a:extLst>
          </p:cNvPr>
          <p:cNvCxnSpPr>
            <a:cxnSpLocks/>
          </p:cNvCxnSpPr>
          <p:nvPr/>
        </p:nvCxnSpPr>
        <p:spPr>
          <a:xfrm>
            <a:off x="8178800" y="2521444"/>
            <a:ext cx="34036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26" name="Content Placeholder 2">
            <a:extLst>
              <a:ext uri="{FF2B5EF4-FFF2-40B4-BE49-F238E27FC236}">
                <a16:creationId xmlns:a16="http://schemas.microsoft.com/office/drawing/2014/main" id="{E976D561-61ED-9B4A-B630-6E037061A8DD}"/>
              </a:ext>
            </a:extLst>
          </p:cNvPr>
          <p:cNvSpPr>
            <a:spLocks noGrp="1"/>
          </p:cNvSpPr>
          <p:nvPr>
            <p:ph sz="quarter" idx="33"/>
          </p:nvPr>
        </p:nvSpPr>
        <p:spPr>
          <a:xfrm>
            <a:off x="4412104" y="2628900"/>
            <a:ext cx="3352799" cy="3581399"/>
          </a:xfrm>
        </p:spPr>
        <p:txBody>
          <a:bodyPr>
            <a:noAutofit/>
          </a:bodyPr>
          <a:lstStyle>
            <a:lvl1pPr>
              <a:lnSpc>
                <a:spcPct val="100000"/>
              </a:lnSpc>
              <a:spcBef>
                <a:spcPts val="300"/>
              </a:spcBef>
              <a:spcAft>
                <a:spcPts val="200"/>
              </a:spcAft>
              <a:defRPr sz="1300">
                <a:solidFill>
                  <a:schemeClr val="tx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4" name="Content Placeholder 2">
            <a:extLst>
              <a:ext uri="{FF2B5EF4-FFF2-40B4-BE49-F238E27FC236}">
                <a16:creationId xmlns:a16="http://schemas.microsoft.com/office/drawing/2014/main" id="{BEE0402C-E2BF-DB44-AB66-828DA835BF0F}"/>
              </a:ext>
            </a:extLst>
          </p:cNvPr>
          <p:cNvSpPr>
            <a:spLocks noGrp="1"/>
          </p:cNvSpPr>
          <p:nvPr>
            <p:ph sz="quarter" idx="34"/>
          </p:nvPr>
        </p:nvSpPr>
        <p:spPr>
          <a:xfrm>
            <a:off x="613310" y="2628900"/>
            <a:ext cx="3403599" cy="3581399"/>
          </a:xfrm>
        </p:spPr>
        <p:txBody>
          <a:bodyPr>
            <a:noAutofit/>
          </a:bodyPr>
          <a:lstStyle>
            <a:lvl1pPr>
              <a:lnSpc>
                <a:spcPct val="100000"/>
              </a:lnSpc>
              <a:spcBef>
                <a:spcPts val="300"/>
              </a:spcBef>
              <a:spcAft>
                <a:spcPts val="200"/>
              </a:spcAft>
              <a:defRPr sz="1300">
                <a:solidFill>
                  <a:schemeClr val="tx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5" name="Content Placeholder 2">
            <a:extLst>
              <a:ext uri="{FF2B5EF4-FFF2-40B4-BE49-F238E27FC236}">
                <a16:creationId xmlns:a16="http://schemas.microsoft.com/office/drawing/2014/main" id="{42B04388-6E13-7143-8DB6-9C4E843A0AB8}"/>
              </a:ext>
            </a:extLst>
          </p:cNvPr>
          <p:cNvSpPr>
            <a:spLocks noGrp="1"/>
          </p:cNvSpPr>
          <p:nvPr>
            <p:ph sz="quarter" idx="35"/>
          </p:nvPr>
        </p:nvSpPr>
        <p:spPr>
          <a:xfrm>
            <a:off x="8184004" y="2628900"/>
            <a:ext cx="3403599" cy="3581399"/>
          </a:xfrm>
        </p:spPr>
        <p:txBody>
          <a:bodyPr>
            <a:noAutofit/>
          </a:bodyPr>
          <a:lstStyle>
            <a:lvl1pPr>
              <a:lnSpc>
                <a:spcPct val="100000"/>
              </a:lnSpc>
              <a:spcBef>
                <a:spcPts val="300"/>
              </a:spcBef>
              <a:spcAft>
                <a:spcPts val="200"/>
              </a:spcAft>
              <a:defRPr sz="1300">
                <a:solidFill>
                  <a:schemeClr val="tx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itle Placeholder 1">
            <a:extLst>
              <a:ext uri="{FF2B5EF4-FFF2-40B4-BE49-F238E27FC236}">
                <a16:creationId xmlns:a16="http://schemas.microsoft.com/office/drawing/2014/main" id="{8318BDE0-5FD0-8D41-B77E-3DF3B75DEFCF}"/>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1" name="Text Placeholder 2">
            <a:extLst>
              <a:ext uri="{FF2B5EF4-FFF2-40B4-BE49-F238E27FC236}">
                <a16:creationId xmlns:a16="http://schemas.microsoft.com/office/drawing/2014/main" id="{C1D12C16-1BB5-BC4F-B6F8-46FB22666D5A}"/>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7" name="Text Placeholder 2">
            <a:extLst>
              <a:ext uri="{FF2B5EF4-FFF2-40B4-BE49-F238E27FC236}">
                <a16:creationId xmlns:a16="http://schemas.microsoft.com/office/drawing/2014/main" id="{32ADFB7F-C7B5-A141-A05E-65D8E762C314}"/>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28" name="TextBox 27">
            <a:extLst>
              <a:ext uri="{FF2B5EF4-FFF2-40B4-BE49-F238E27FC236}">
                <a16:creationId xmlns:a16="http://schemas.microsoft.com/office/drawing/2014/main" id="{F6F590C6-4DDD-48C4-A0F5-A86A02C92416}"/>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20" name="TextBox 19">
            <a:extLst>
              <a:ext uri="{FF2B5EF4-FFF2-40B4-BE49-F238E27FC236}">
                <a16:creationId xmlns:a16="http://schemas.microsoft.com/office/drawing/2014/main" id="{4606489D-F18B-49E7-A430-AF0A802226B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3295053461"/>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8" pos="2784">
          <p15:clr>
            <a:srgbClr val="FBAE40"/>
          </p15:clr>
        </p15:guide>
        <p15:guide id="9" pos="2528">
          <p15:clr>
            <a:srgbClr val="FBAE40"/>
          </p15:clr>
        </p15:guide>
        <p15:guide id="10" pos="4896">
          <p15:clr>
            <a:srgbClr val="FBAE40"/>
          </p15:clr>
        </p15:guide>
        <p15:guide id="11" pos="5152">
          <p15:clr>
            <a:srgbClr val="FBAE40"/>
          </p15:clr>
        </p15:guide>
        <p15:guide id="12" orient="horz" pos="1656">
          <p15:clr>
            <a:srgbClr val="FBAE4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p:cSld name="Four Content - 1">
    <p:spTree>
      <p:nvGrpSpPr>
        <p:cNvPr id="1" name=""/>
        <p:cNvGrpSpPr/>
        <p:nvPr/>
      </p:nvGrpSpPr>
      <p:grpSpPr>
        <a:xfrm>
          <a:off x="0" y="0"/>
          <a:ext cx="0" cy="0"/>
          <a:chOff x="0" y="0"/>
          <a:chExt cx="0" cy="0"/>
        </a:xfrm>
      </p:grpSpPr>
      <p:sp>
        <p:nvSpPr>
          <p:cNvPr id="15" name="Content Placeholder 2">
            <a:extLst>
              <a:ext uri="{FF2B5EF4-FFF2-40B4-BE49-F238E27FC236}">
                <a16:creationId xmlns:a16="http://schemas.microsoft.com/office/drawing/2014/main" id="{E13DA727-D0B5-5748-84C2-5C350C1088DF}"/>
              </a:ext>
            </a:extLst>
          </p:cNvPr>
          <p:cNvSpPr>
            <a:spLocks noGrp="1"/>
          </p:cNvSpPr>
          <p:nvPr>
            <p:ph sz="quarter" idx="32"/>
          </p:nvPr>
        </p:nvSpPr>
        <p:spPr>
          <a:xfrm>
            <a:off x="609600" y="1600200"/>
            <a:ext cx="2489200" cy="4610100"/>
          </a:xfrm>
        </p:spPr>
        <p:txBody>
          <a:bodyPr>
            <a:noAutofit/>
          </a:bodyPr>
          <a:lstStyle>
            <a:lvl1pPr>
              <a:lnSpc>
                <a:spcPct val="100000"/>
              </a:lnSpc>
              <a:spcBef>
                <a:spcPts val="300"/>
              </a:spcBef>
              <a:spcAft>
                <a:spcPts val="200"/>
              </a:spcAft>
              <a:defRPr sz="1300"/>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3" name="Content Placeholder 2">
            <a:extLst>
              <a:ext uri="{FF2B5EF4-FFF2-40B4-BE49-F238E27FC236}">
                <a16:creationId xmlns:a16="http://schemas.microsoft.com/office/drawing/2014/main" id="{4EA5DA42-0A63-7149-B091-08D10F848F2E}"/>
              </a:ext>
            </a:extLst>
          </p:cNvPr>
          <p:cNvSpPr>
            <a:spLocks noGrp="1"/>
          </p:cNvSpPr>
          <p:nvPr>
            <p:ph sz="quarter" idx="33"/>
          </p:nvPr>
        </p:nvSpPr>
        <p:spPr>
          <a:xfrm>
            <a:off x="3460377" y="1600200"/>
            <a:ext cx="2432423" cy="4610100"/>
          </a:xfrm>
        </p:spPr>
        <p:txBody>
          <a:bodyPr>
            <a:noAutofit/>
          </a:bodyPr>
          <a:lstStyle>
            <a:lvl1pPr>
              <a:lnSpc>
                <a:spcPct val="100000"/>
              </a:lnSpc>
              <a:spcBef>
                <a:spcPts val="300"/>
              </a:spcBef>
              <a:spcAft>
                <a:spcPts val="200"/>
              </a:spcAft>
              <a:defRPr sz="1300"/>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Content Placeholder 2">
            <a:extLst>
              <a:ext uri="{FF2B5EF4-FFF2-40B4-BE49-F238E27FC236}">
                <a16:creationId xmlns:a16="http://schemas.microsoft.com/office/drawing/2014/main" id="{ACB33F5F-6A95-C141-A4CB-F1354D41AD38}"/>
              </a:ext>
            </a:extLst>
          </p:cNvPr>
          <p:cNvSpPr>
            <a:spLocks noGrp="1"/>
          </p:cNvSpPr>
          <p:nvPr>
            <p:ph sz="quarter" idx="34"/>
          </p:nvPr>
        </p:nvSpPr>
        <p:spPr>
          <a:xfrm>
            <a:off x="6257365" y="1600200"/>
            <a:ext cx="2480235" cy="4610100"/>
          </a:xfrm>
        </p:spPr>
        <p:txBody>
          <a:bodyPr>
            <a:noAutofit/>
          </a:bodyPr>
          <a:lstStyle>
            <a:lvl1pPr>
              <a:lnSpc>
                <a:spcPct val="100000"/>
              </a:lnSpc>
              <a:spcBef>
                <a:spcPts val="300"/>
              </a:spcBef>
              <a:spcAft>
                <a:spcPts val="200"/>
              </a:spcAft>
              <a:defRPr sz="1300"/>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Content Placeholder 2">
            <a:extLst>
              <a:ext uri="{FF2B5EF4-FFF2-40B4-BE49-F238E27FC236}">
                <a16:creationId xmlns:a16="http://schemas.microsoft.com/office/drawing/2014/main" id="{8CF80BC6-09DE-3740-8861-1869483A0ECD}"/>
              </a:ext>
            </a:extLst>
          </p:cNvPr>
          <p:cNvSpPr>
            <a:spLocks noGrp="1"/>
          </p:cNvSpPr>
          <p:nvPr>
            <p:ph sz="quarter" idx="35"/>
          </p:nvPr>
        </p:nvSpPr>
        <p:spPr>
          <a:xfrm>
            <a:off x="9087971" y="1600200"/>
            <a:ext cx="2480235" cy="4610100"/>
          </a:xfrm>
        </p:spPr>
        <p:txBody>
          <a:bodyPr>
            <a:noAutofit/>
          </a:bodyPr>
          <a:lstStyle>
            <a:lvl1pPr>
              <a:lnSpc>
                <a:spcPct val="100000"/>
              </a:lnSpc>
              <a:spcBef>
                <a:spcPts val="300"/>
              </a:spcBef>
              <a:spcAft>
                <a:spcPts val="200"/>
              </a:spcAft>
              <a:defRPr sz="1300"/>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Placeholder 1">
            <a:extLst>
              <a:ext uri="{FF2B5EF4-FFF2-40B4-BE49-F238E27FC236}">
                <a16:creationId xmlns:a16="http://schemas.microsoft.com/office/drawing/2014/main" id="{B41518C0-F58C-DA41-8B70-42DC6B9B5B33}"/>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7" name="Text Placeholder 2">
            <a:extLst>
              <a:ext uri="{FF2B5EF4-FFF2-40B4-BE49-F238E27FC236}">
                <a16:creationId xmlns:a16="http://schemas.microsoft.com/office/drawing/2014/main" id="{B93602B9-7F9B-AE4E-9BAF-34FC72E3CBF3}"/>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8" name="Text Placeholder 2">
            <a:extLst>
              <a:ext uri="{FF2B5EF4-FFF2-40B4-BE49-F238E27FC236}">
                <a16:creationId xmlns:a16="http://schemas.microsoft.com/office/drawing/2014/main" id="{495869B9-14BA-E94B-BFB4-EEEE6C185E4D}"/>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9" name="TextBox 18">
            <a:extLst>
              <a:ext uri="{FF2B5EF4-FFF2-40B4-BE49-F238E27FC236}">
                <a16:creationId xmlns:a16="http://schemas.microsoft.com/office/drawing/2014/main" id="{03B37F05-0F07-4AC7-AB0A-840C29CFAD74}"/>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4" name="TextBox 13">
            <a:extLst>
              <a:ext uri="{FF2B5EF4-FFF2-40B4-BE49-F238E27FC236}">
                <a16:creationId xmlns:a16="http://schemas.microsoft.com/office/drawing/2014/main" id="{EF8EB945-89E4-4F5C-AABF-2F9F526C155F}"/>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370746595"/>
      </p:ext>
    </p:extLst>
  </p:cSld>
  <p:clrMapOvr>
    <a:masterClrMapping/>
  </p:clrMapOvr>
  <p:extLst>
    <p:ext uri="{DCECCB84-F9BA-43D5-87BE-67443E8EF086}">
      <p15:sldGuideLst xmlns:p15="http://schemas.microsoft.com/office/powerpoint/2012/main">
        <p15:guide id="12" pos="384">
          <p15:clr>
            <a:srgbClr val="FBAE40"/>
          </p15:clr>
        </p15:guide>
        <p15:guide id="13" pos="7296">
          <p15:clr>
            <a:srgbClr val="FBAE40"/>
          </p15:clr>
        </p15:guide>
        <p15:guide id="14" pos="1952">
          <p15:clr>
            <a:srgbClr val="FBAE40"/>
          </p15:clr>
        </p15:guide>
        <p15:guide id="15" pos="2176">
          <p15:clr>
            <a:srgbClr val="FBAE40"/>
          </p15:clr>
        </p15:guide>
        <p15:guide id="16" pos="3712">
          <p15:clr>
            <a:srgbClr val="FBAE40"/>
          </p15:clr>
        </p15:guide>
        <p15:guide id="17" pos="3936">
          <p15:clr>
            <a:srgbClr val="FBAE40"/>
          </p15:clr>
        </p15:guide>
        <p15:guide id="18" pos="5504">
          <p15:clr>
            <a:srgbClr val="FBAE40"/>
          </p15:clr>
        </p15:guide>
        <p15:guide id="19" pos="5728">
          <p15:clr>
            <a:srgbClr val="FBAE40"/>
          </p15:clr>
        </p15:guide>
        <p15:guide id="20" orient="horz" pos="1008">
          <p15:clr>
            <a:srgbClr val="FBAE4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p:cSld name="Four Content - 2">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3" name="Text Placeholder 2">
            <a:extLst>
              <a:ext uri="{FF2B5EF4-FFF2-40B4-BE49-F238E27FC236}">
                <a16:creationId xmlns:a16="http://schemas.microsoft.com/office/drawing/2014/main" id="{C70B93C1-A913-6949-9E7A-C612BA63F6B9}"/>
              </a:ext>
            </a:extLst>
          </p:cNvPr>
          <p:cNvSpPr>
            <a:spLocks noGrp="1"/>
          </p:cNvSpPr>
          <p:nvPr>
            <p:ph type="body" sz="quarter" idx="10" hasCustomPrompt="1"/>
          </p:nvPr>
        </p:nvSpPr>
        <p:spPr>
          <a:xfrm>
            <a:off x="609600" y="1567214"/>
            <a:ext cx="247828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1</a:t>
            </a:r>
          </a:p>
        </p:txBody>
      </p:sp>
      <p:cxnSp>
        <p:nvCxnSpPr>
          <p:cNvPr id="16" name="Straight Connector 15">
            <a:extLst>
              <a:ext uri="{FF2B5EF4-FFF2-40B4-BE49-F238E27FC236}">
                <a16:creationId xmlns:a16="http://schemas.microsoft.com/office/drawing/2014/main" id="{966616FA-1027-5A4A-AC2C-E2DC86D90196}"/>
              </a:ext>
            </a:extLst>
          </p:cNvPr>
          <p:cNvCxnSpPr>
            <a:cxnSpLocks/>
          </p:cNvCxnSpPr>
          <p:nvPr/>
        </p:nvCxnSpPr>
        <p:spPr>
          <a:xfrm>
            <a:off x="609600" y="2521444"/>
            <a:ext cx="24892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17" name="Text Placeholder 2">
            <a:extLst>
              <a:ext uri="{FF2B5EF4-FFF2-40B4-BE49-F238E27FC236}">
                <a16:creationId xmlns:a16="http://schemas.microsoft.com/office/drawing/2014/main" id="{ED5070E2-249F-2E41-8903-2C611249DBC4}"/>
              </a:ext>
            </a:extLst>
          </p:cNvPr>
          <p:cNvSpPr>
            <a:spLocks noGrp="1"/>
          </p:cNvSpPr>
          <p:nvPr>
            <p:ph type="body" sz="quarter" idx="12" hasCustomPrompt="1"/>
          </p:nvPr>
        </p:nvSpPr>
        <p:spPr>
          <a:xfrm>
            <a:off x="3454400" y="1567214"/>
            <a:ext cx="24384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2</a:t>
            </a:r>
          </a:p>
        </p:txBody>
      </p:sp>
      <p:cxnSp>
        <p:nvCxnSpPr>
          <p:cNvPr id="18" name="Straight Connector 17">
            <a:extLst>
              <a:ext uri="{FF2B5EF4-FFF2-40B4-BE49-F238E27FC236}">
                <a16:creationId xmlns:a16="http://schemas.microsoft.com/office/drawing/2014/main" id="{5EB18407-6858-9A4B-92C4-92013BAEACC6}"/>
              </a:ext>
            </a:extLst>
          </p:cNvPr>
          <p:cNvCxnSpPr>
            <a:cxnSpLocks/>
          </p:cNvCxnSpPr>
          <p:nvPr/>
        </p:nvCxnSpPr>
        <p:spPr>
          <a:xfrm>
            <a:off x="3454400" y="2521444"/>
            <a:ext cx="24384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19" name="Text Placeholder 2">
            <a:extLst>
              <a:ext uri="{FF2B5EF4-FFF2-40B4-BE49-F238E27FC236}">
                <a16:creationId xmlns:a16="http://schemas.microsoft.com/office/drawing/2014/main" id="{5A618BCB-5657-E640-B496-300C09D2BD87}"/>
              </a:ext>
            </a:extLst>
          </p:cNvPr>
          <p:cNvSpPr>
            <a:spLocks noGrp="1"/>
          </p:cNvSpPr>
          <p:nvPr>
            <p:ph type="body" sz="quarter" idx="14" hasCustomPrompt="1"/>
          </p:nvPr>
        </p:nvSpPr>
        <p:spPr>
          <a:xfrm>
            <a:off x="6248403" y="1567214"/>
            <a:ext cx="2489197"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3</a:t>
            </a:r>
          </a:p>
        </p:txBody>
      </p:sp>
      <p:sp>
        <p:nvSpPr>
          <p:cNvPr id="20" name="Text Placeholder 2">
            <a:extLst>
              <a:ext uri="{FF2B5EF4-FFF2-40B4-BE49-F238E27FC236}">
                <a16:creationId xmlns:a16="http://schemas.microsoft.com/office/drawing/2014/main" id="{F2571815-7AC9-4A48-8176-16337A1C25B5}"/>
              </a:ext>
            </a:extLst>
          </p:cNvPr>
          <p:cNvSpPr>
            <a:spLocks noGrp="1"/>
          </p:cNvSpPr>
          <p:nvPr>
            <p:ph type="body" sz="quarter" idx="16" hasCustomPrompt="1"/>
          </p:nvPr>
        </p:nvSpPr>
        <p:spPr>
          <a:xfrm>
            <a:off x="9093200" y="1567214"/>
            <a:ext cx="24892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4</a:t>
            </a:r>
          </a:p>
        </p:txBody>
      </p:sp>
      <p:cxnSp>
        <p:nvCxnSpPr>
          <p:cNvPr id="21" name="Straight Connector 20">
            <a:extLst>
              <a:ext uri="{FF2B5EF4-FFF2-40B4-BE49-F238E27FC236}">
                <a16:creationId xmlns:a16="http://schemas.microsoft.com/office/drawing/2014/main" id="{48CA6EDF-309F-9C43-88A2-C720D2079C09}"/>
              </a:ext>
            </a:extLst>
          </p:cNvPr>
          <p:cNvCxnSpPr>
            <a:cxnSpLocks/>
          </p:cNvCxnSpPr>
          <p:nvPr/>
        </p:nvCxnSpPr>
        <p:spPr>
          <a:xfrm>
            <a:off x="9093200" y="2521444"/>
            <a:ext cx="24892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6F0A98B5-2885-FC4B-8E93-11E6853D6063}"/>
              </a:ext>
            </a:extLst>
          </p:cNvPr>
          <p:cNvCxnSpPr>
            <a:cxnSpLocks/>
          </p:cNvCxnSpPr>
          <p:nvPr/>
        </p:nvCxnSpPr>
        <p:spPr>
          <a:xfrm>
            <a:off x="6248403" y="2521444"/>
            <a:ext cx="2489197"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23" name="Content Placeholder 2">
            <a:extLst>
              <a:ext uri="{FF2B5EF4-FFF2-40B4-BE49-F238E27FC236}">
                <a16:creationId xmlns:a16="http://schemas.microsoft.com/office/drawing/2014/main" id="{21631775-8D64-4341-A917-ACCA02A442D2}"/>
              </a:ext>
            </a:extLst>
          </p:cNvPr>
          <p:cNvSpPr>
            <a:spLocks noGrp="1"/>
          </p:cNvSpPr>
          <p:nvPr>
            <p:ph sz="quarter" idx="32"/>
          </p:nvPr>
        </p:nvSpPr>
        <p:spPr>
          <a:xfrm>
            <a:off x="609600" y="2628900"/>
            <a:ext cx="2489200" cy="3581399"/>
          </a:xfrm>
        </p:spPr>
        <p:txBody>
          <a:bodyPr>
            <a:noAutofit/>
          </a:bodyPr>
          <a:lstStyle>
            <a:lvl1pPr>
              <a:lnSpc>
                <a:spcPct val="100000"/>
              </a:lnSpc>
              <a:spcBef>
                <a:spcPts val="300"/>
              </a:spcBef>
              <a:spcAft>
                <a:spcPts val="200"/>
              </a:spcAft>
              <a:defRPr sz="1300">
                <a:solidFill>
                  <a:schemeClr val="tx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2" name="Content Placeholder 2">
            <a:extLst>
              <a:ext uri="{FF2B5EF4-FFF2-40B4-BE49-F238E27FC236}">
                <a16:creationId xmlns:a16="http://schemas.microsoft.com/office/drawing/2014/main" id="{4E99E6E9-2494-B940-B1EF-092C3EADC772}"/>
              </a:ext>
            </a:extLst>
          </p:cNvPr>
          <p:cNvSpPr>
            <a:spLocks noGrp="1"/>
          </p:cNvSpPr>
          <p:nvPr>
            <p:ph sz="quarter" idx="33"/>
          </p:nvPr>
        </p:nvSpPr>
        <p:spPr>
          <a:xfrm>
            <a:off x="3460377" y="2628900"/>
            <a:ext cx="2432423" cy="3581399"/>
          </a:xfrm>
        </p:spPr>
        <p:txBody>
          <a:bodyPr>
            <a:noAutofit/>
          </a:bodyPr>
          <a:lstStyle>
            <a:lvl1pPr>
              <a:lnSpc>
                <a:spcPct val="100000"/>
              </a:lnSpc>
              <a:spcBef>
                <a:spcPts val="300"/>
              </a:spcBef>
              <a:spcAft>
                <a:spcPts val="200"/>
              </a:spcAft>
              <a:defRPr sz="1300">
                <a:solidFill>
                  <a:schemeClr val="tx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3" name="Content Placeholder 2">
            <a:extLst>
              <a:ext uri="{FF2B5EF4-FFF2-40B4-BE49-F238E27FC236}">
                <a16:creationId xmlns:a16="http://schemas.microsoft.com/office/drawing/2014/main" id="{819DCF24-1964-3644-9168-FF49E2A566DB}"/>
              </a:ext>
            </a:extLst>
          </p:cNvPr>
          <p:cNvSpPr>
            <a:spLocks noGrp="1"/>
          </p:cNvSpPr>
          <p:nvPr>
            <p:ph sz="quarter" idx="34"/>
          </p:nvPr>
        </p:nvSpPr>
        <p:spPr>
          <a:xfrm>
            <a:off x="6257365" y="2628900"/>
            <a:ext cx="2480235" cy="3581399"/>
          </a:xfrm>
        </p:spPr>
        <p:txBody>
          <a:bodyPr>
            <a:noAutofit/>
          </a:bodyPr>
          <a:lstStyle>
            <a:lvl1pPr>
              <a:lnSpc>
                <a:spcPct val="100000"/>
              </a:lnSpc>
              <a:spcBef>
                <a:spcPts val="300"/>
              </a:spcBef>
              <a:spcAft>
                <a:spcPts val="200"/>
              </a:spcAft>
              <a:defRPr sz="1300">
                <a:solidFill>
                  <a:schemeClr val="tx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4" name="Content Placeholder 2">
            <a:extLst>
              <a:ext uri="{FF2B5EF4-FFF2-40B4-BE49-F238E27FC236}">
                <a16:creationId xmlns:a16="http://schemas.microsoft.com/office/drawing/2014/main" id="{CF5FC023-DCB7-9848-9776-BCD9A603067E}"/>
              </a:ext>
            </a:extLst>
          </p:cNvPr>
          <p:cNvSpPr>
            <a:spLocks noGrp="1"/>
          </p:cNvSpPr>
          <p:nvPr>
            <p:ph sz="quarter" idx="35"/>
          </p:nvPr>
        </p:nvSpPr>
        <p:spPr>
          <a:xfrm>
            <a:off x="9087971" y="2628900"/>
            <a:ext cx="2480235" cy="3581399"/>
          </a:xfrm>
        </p:spPr>
        <p:txBody>
          <a:bodyPr>
            <a:noAutofit/>
          </a:bodyPr>
          <a:lstStyle>
            <a:lvl1pPr>
              <a:lnSpc>
                <a:spcPct val="100000"/>
              </a:lnSpc>
              <a:spcBef>
                <a:spcPts val="300"/>
              </a:spcBef>
              <a:spcAft>
                <a:spcPts val="200"/>
              </a:spcAft>
              <a:defRPr sz="1300">
                <a:solidFill>
                  <a:schemeClr val="tx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itle Placeholder 1">
            <a:extLst>
              <a:ext uri="{FF2B5EF4-FFF2-40B4-BE49-F238E27FC236}">
                <a16:creationId xmlns:a16="http://schemas.microsoft.com/office/drawing/2014/main" id="{8EC50DE8-D067-984E-9012-11FC27E62E17}"/>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5" name="Text Placeholder 2">
            <a:extLst>
              <a:ext uri="{FF2B5EF4-FFF2-40B4-BE49-F238E27FC236}">
                <a16:creationId xmlns:a16="http://schemas.microsoft.com/office/drawing/2014/main" id="{67D501EE-A03D-D64F-A115-5ECD03AA3F27}"/>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6" name="Text Placeholder 2">
            <a:extLst>
              <a:ext uri="{FF2B5EF4-FFF2-40B4-BE49-F238E27FC236}">
                <a16:creationId xmlns:a16="http://schemas.microsoft.com/office/drawing/2014/main" id="{FD59275F-6240-2347-801C-D9B63A234817}"/>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29" name="TextBox 28">
            <a:extLst>
              <a:ext uri="{FF2B5EF4-FFF2-40B4-BE49-F238E27FC236}">
                <a16:creationId xmlns:a16="http://schemas.microsoft.com/office/drawing/2014/main" id="{DCF193E4-ADC4-4233-AEA9-ABE6800A232B}"/>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28" name="TextBox 27">
            <a:extLst>
              <a:ext uri="{FF2B5EF4-FFF2-40B4-BE49-F238E27FC236}">
                <a16:creationId xmlns:a16="http://schemas.microsoft.com/office/drawing/2014/main" id="{E5A837DC-6429-46C6-A734-03312F3E3B07}"/>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4050781817"/>
      </p:ext>
    </p:extLst>
  </p:cSld>
  <p:clrMapOvr>
    <a:masterClrMapping/>
  </p:clrMapOvr>
  <p:extLst>
    <p:ext uri="{DCECCB84-F9BA-43D5-87BE-67443E8EF086}">
      <p15:sldGuideLst xmlns:p15="http://schemas.microsoft.com/office/powerpoint/2012/main">
        <p15:guide id="12" pos="384">
          <p15:clr>
            <a:srgbClr val="FBAE40"/>
          </p15:clr>
        </p15:guide>
        <p15:guide id="13" pos="7296">
          <p15:clr>
            <a:srgbClr val="FBAE40"/>
          </p15:clr>
        </p15:guide>
        <p15:guide id="14" pos="1952">
          <p15:clr>
            <a:srgbClr val="FBAE40"/>
          </p15:clr>
        </p15:guide>
        <p15:guide id="15" pos="2176">
          <p15:clr>
            <a:srgbClr val="FBAE40"/>
          </p15:clr>
        </p15:guide>
        <p15:guide id="16" pos="3712">
          <p15:clr>
            <a:srgbClr val="FBAE40"/>
          </p15:clr>
        </p15:guide>
        <p15:guide id="17" pos="3936">
          <p15:clr>
            <a:srgbClr val="FBAE40"/>
          </p15:clr>
        </p15:guide>
        <p15:guide id="18" pos="5504">
          <p15:clr>
            <a:srgbClr val="FBAE40"/>
          </p15:clr>
        </p15:guide>
        <p15:guide id="19" pos="5728">
          <p15:clr>
            <a:srgbClr val="FBAE40"/>
          </p15:clr>
        </p15:guide>
        <p15:guide id="20" orient="horz" pos="1008">
          <p15:clr>
            <a:srgbClr val="FBAE40"/>
          </p15:clr>
        </p15:guide>
        <p15:guide id="21" orient="horz" pos="1656">
          <p15:clr>
            <a:srgbClr val="FBAE4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p:cSld name="Three Icon">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E0659210-753C-4957-8F25-A4D709FAB681}"/>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928DF06C-CFDC-2447-B7D4-E75EC0431F79}"/>
              </a:ext>
            </a:extLst>
          </p:cNvPr>
          <p:cNvCxnSpPr>
            <a:cxnSpLocks/>
          </p:cNvCxnSpPr>
          <p:nvPr/>
        </p:nvCxnSpPr>
        <p:spPr>
          <a:xfrm>
            <a:off x="609600" y="3238500"/>
            <a:ext cx="34036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34" name="Picture Placeholder 2">
            <a:extLst>
              <a:ext uri="{FF2B5EF4-FFF2-40B4-BE49-F238E27FC236}">
                <a16:creationId xmlns:a16="http://schemas.microsoft.com/office/drawing/2014/main" id="{F1E348A8-D8AD-8342-95C4-1E731B229D5B}"/>
              </a:ext>
            </a:extLst>
          </p:cNvPr>
          <p:cNvSpPr>
            <a:spLocks noGrp="1"/>
          </p:cNvSpPr>
          <p:nvPr>
            <p:ph type="pic" sz="quarter" idx="34" hasCustomPrompt="1"/>
          </p:nvPr>
        </p:nvSpPr>
        <p:spPr>
          <a:xfrm>
            <a:off x="1636295" y="1848973"/>
            <a:ext cx="1219200" cy="1199027"/>
          </a:xfrm>
          <a:noFill/>
        </p:spPr>
        <p:txBody>
          <a:bodyPr anchor="ctr" anchorCtr="0"/>
          <a:lstStyle>
            <a:lvl1pPr algn="ctr">
              <a:lnSpc>
                <a:spcPct val="100000"/>
              </a:lnSpc>
              <a:defRPr>
                <a:solidFill>
                  <a:schemeClr val="tx1"/>
                </a:solidFill>
                <a:latin typeface="+mn-lt"/>
              </a:defRPr>
            </a:lvl1pPr>
          </a:lstStyle>
          <a:p>
            <a:r>
              <a:rPr lang="en-US"/>
              <a:t>Icon</a:t>
            </a:r>
          </a:p>
        </p:txBody>
      </p:sp>
      <p:sp>
        <p:nvSpPr>
          <p:cNvPr id="30" name="Picture Placeholder 2">
            <a:extLst>
              <a:ext uri="{FF2B5EF4-FFF2-40B4-BE49-F238E27FC236}">
                <a16:creationId xmlns:a16="http://schemas.microsoft.com/office/drawing/2014/main" id="{3BE5757E-813A-8F48-9A5A-EEC1071594D2}"/>
              </a:ext>
            </a:extLst>
          </p:cNvPr>
          <p:cNvSpPr>
            <a:spLocks noGrp="1"/>
          </p:cNvSpPr>
          <p:nvPr>
            <p:ph type="pic" sz="quarter" idx="35" hasCustomPrompt="1"/>
          </p:nvPr>
        </p:nvSpPr>
        <p:spPr>
          <a:xfrm>
            <a:off x="5452732" y="1848973"/>
            <a:ext cx="1219200" cy="1199027"/>
          </a:xfrm>
          <a:noFill/>
        </p:spPr>
        <p:txBody>
          <a:bodyPr anchor="ctr" anchorCtr="0"/>
          <a:lstStyle>
            <a:lvl1pPr algn="ctr">
              <a:lnSpc>
                <a:spcPct val="100000"/>
              </a:lnSpc>
              <a:defRPr>
                <a:solidFill>
                  <a:schemeClr val="tx1"/>
                </a:solidFill>
                <a:latin typeface="+mn-lt"/>
              </a:defRPr>
            </a:lvl1pPr>
          </a:lstStyle>
          <a:p>
            <a:r>
              <a:rPr lang="en-US"/>
              <a:t>Icon</a:t>
            </a:r>
          </a:p>
        </p:txBody>
      </p:sp>
      <p:sp>
        <p:nvSpPr>
          <p:cNvPr id="37" name="Picture Placeholder 2">
            <a:extLst>
              <a:ext uri="{FF2B5EF4-FFF2-40B4-BE49-F238E27FC236}">
                <a16:creationId xmlns:a16="http://schemas.microsoft.com/office/drawing/2014/main" id="{95C65A02-D19F-294F-BC73-89CD66DB23DC}"/>
              </a:ext>
            </a:extLst>
          </p:cNvPr>
          <p:cNvSpPr>
            <a:spLocks noGrp="1"/>
          </p:cNvSpPr>
          <p:nvPr>
            <p:ph type="pic" sz="quarter" idx="36" hasCustomPrompt="1"/>
          </p:nvPr>
        </p:nvSpPr>
        <p:spPr>
          <a:xfrm>
            <a:off x="9269171" y="1848973"/>
            <a:ext cx="1219200" cy="1199027"/>
          </a:xfrm>
          <a:noFill/>
        </p:spPr>
        <p:txBody>
          <a:bodyPr anchor="ctr" anchorCtr="0"/>
          <a:lstStyle>
            <a:lvl1pPr algn="ctr">
              <a:lnSpc>
                <a:spcPct val="100000"/>
              </a:lnSpc>
              <a:defRPr>
                <a:solidFill>
                  <a:schemeClr val="tx1"/>
                </a:solidFill>
                <a:latin typeface="+mn-lt"/>
              </a:defRPr>
            </a:lvl1pPr>
          </a:lstStyle>
          <a:p>
            <a:r>
              <a:rPr lang="en-US"/>
              <a:t>Icon</a:t>
            </a:r>
          </a:p>
        </p:txBody>
      </p:sp>
      <p:sp>
        <p:nvSpPr>
          <p:cNvPr id="36" name="Content Placeholder 2">
            <a:extLst>
              <a:ext uri="{FF2B5EF4-FFF2-40B4-BE49-F238E27FC236}">
                <a16:creationId xmlns:a16="http://schemas.microsoft.com/office/drawing/2014/main" id="{70C183E4-86E4-6940-9A6D-E9DE7740EFA7}"/>
              </a:ext>
            </a:extLst>
          </p:cNvPr>
          <p:cNvSpPr>
            <a:spLocks noGrp="1"/>
          </p:cNvSpPr>
          <p:nvPr>
            <p:ph sz="quarter" idx="37"/>
          </p:nvPr>
        </p:nvSpPr>
        <p:spPr>
          <a:xfrm>
            <a:off x="613310" y="3379809"/>
            <a:ext cx="3403599" cy="2639989"/>
          </a:xfrm>
        </p:spPr>
        <p:txBody>
          <a:bodyPr>
            <a:noAutofit/>
          </a:bodyPr>
          <a:lstStyle>
            <a:lvl1pPr>
              <a:lnSpc>
                <a:spcPct val="100000"/>
              </a:lnSpc>
              <a:spcBef>
                <a:spcPts val="300"/>
              </a:spcBef>
              <a:spcAft>
                <a:spcPts val="200"/>
              </a:spcAft>
              <a:defRPr sz="1300">
                <a:solidFill>
                  <a:schemeClr val="accent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itle Placeholder 1">
            <a:extLst>
              <a:ext uri="{FF2B5EF4-FFF2-40B4-BE49-F238E27FC236}">
                <a16:creationId xmlns:a16="http://schemas.microsoft.com/office/drawing/2014/main" id="{53ECD2BF-4248-F14F-AB63-732DFF2D587E}"/>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0" name="Text Placeholder 2">
            <a:extLst>
              <a:ext uri="{FF2B5EF4-FFF2-40B4-BE49-F238E27FC236}">
                <a16:creationId xmlns:a16="http://schemas.microsoft.com/office/drawing/2014/main" id="{88DA343F-1525-584F-88BA-86B0FE83B430}"/>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cxnSp>
        <p:nvCxnSpPr>
          <p:cNvPr id="27" name="Straight Connector 26">
            <a:extLst>
              <a:ext uri="{FF2B5EF4-FFF2-40B4-BE49-F238E27FC236}">
                <a16:creationId xmlns:a16="http://schemas.microsoft.com/office/drawing/2014/main" id="{BEE7EA97-253E-FB40-B94E-BE9389B08B5F}"/>
              </a:ext>
            </a:extLst>
          </p:cNvPr>
          <p:cNvCxnSpPr>
            <a:cxnSpLocks/>
          </p:cNvCxnSpPr>
          <p:nvPr/>
        </p:nvCxnSpPr>
        <p:spPr>
          <a:xfrm>
            <a:off x="4419600" y="3238500"/>
            <a:ext cx="34036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29" name="Content Placeholder 2">
            <a:extLst>
              <a:ext uri="{FF2B5EF4-FFF2-40B4-BE49-F238E27FC236}">
                <a16:creationId xmlns:a16="http://schemas.microsoft.com/office/drawing/2014/main" id="{BE90A3C5-FAC6-4A4A-B289-095811B7B144}"/>
              </a:ext>
            </a:extLst>
          </p:cNvPr>
          <p:cNvSpPr>
            <a:spLocks noGrp="1"/>
          </p:cNvSpPr>
          <p:nvPr>
            <p:ph sz="quarter" idx="38"/>
          </p:nvPr>
        </p:nvSpPr>
        <p:spPr>
          <a:xfrm>
            <a:off x="4423311" y="3379809"/>
            <a:ext cx="3349090" cy="2639989"/>
          </a:xfrm>
        </p:spPr>
        <p:txBody>
          <a:bodyPr>
            <a:noAutofit/>
          </a:bodyPr>
          <a:lstStyle>
            <a:lvl1pPr>
              <a:lnSpc>
                <a:spcPct val="100000"/>
              </a:lnSpc>
              <a:spcBef>
                <a:spcPts val="300"/>
              </a:spcBef>
              <a:spcAft>
                <a:spcPts val="200"/>
              </a:spcAft>
              <a:defRPr sz="1300">
                <a:solidFill>
                  <a:schemeClr val="accent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31" name="Straight Connector 30">
            <a:extLst>
              <a:ext uri="{FF2B5EF4-FFF2-40B4-BE49-F238E27FC236}">
                <a16:creationId xmlns:a16="http://schemas.microsoft.com/office/drawing/2014/main" id="{8A926BB4-EEF2-5A49-844D-B93A3BB53E82}"/>
              </a:ext>
            </a:extLst>
          </p:cNvPr>
          <p:cNvCxnSpPr>
            <a:cxnSpLocks/>
          </p:cNvCxnSpPr>
          <p:nvPr/>
        </p:nvCxnSpPr>
        <p:spPr>
          <a:xfrm>
            <a:off x="8191500" y="3238500"/>
            <a:ext cx="34036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32" name="Content Placeholder 2">
            <a:extLst>
              <a:ext uri="{FF2B5EF4-FFF2-40B4-BE49-F238E27FC236}">
                <a16:creationId xmlns:a16="http://schemas.microsoft.com/office/drawing/2014/main" id="{B46288C4-4A89-B443-8199-6DBD23F67C2B}"/>
              </a:ext>
            </a:extLst>
          </p:cNvPr>
          <p:cNvSpPr>
            <a:spLocks noGrp="1"/>
          </p:cNvSpPr>
          <p:nvPr>
            <p:ph sz="quarter" idx="39"/>
          </p:nvPr>
        </p:nvSpPr>
        <p:spPr>
          <a:xfrm>
            <a:off x="8195210" y="3379809"/>
            <a:ext cx="3399889" cy="2639989"/>
          </a:xfrm>
        </p:spPr>
        <p:txBody>
          <a:bodyPr>
            <a:noAutofit/>
          </a:bodyPr>
          <a:lstStyle>
            <a:lvl1pPr>
              <a:lnSpc>
                <a:spcPct val="100000"/>
              </a:lnSpc>
              <a:spcBef>
                <a:spcPts val="300"/>
              </a:spcBef>
              <a:spcAft>
                <a:spcPts val="200"/>
              </a:spcAft>
              <a:defRPr sz="1300">
                <a:solidFill>
                  <a:schemeClr val="accent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1" name="Text Placeholder 2">
            <a:extLst>
              <a:ext uri="{FF2B5EF4-FFF2-40B4-BE49-F238E27FC236}">
                <a16:creationId xmlns:a16="http://schemas.microsoft.com/office/drawing/2014/main" id="{D8D0F15B-D16C-1944-9EC2-DED14D92BDAE}"/>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24" name="TextBox 23">
            <a:extLst>
              <a:ext uri="{FF2B5EF4-FFF2-40B4-BE49-F238E27FC236}">
                <a16:creationId xmlns:a16="http://schemas.microsoft.com/office/drawing/2014/main" id="{F2BE0D9F-95D1-4003-A390-8D48D1D36800}"/>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21" name="TextBox 20">
            <a:extLst>
              <a:ext uri="{FF2B5EF4-FFF2-40B4-BE49-F238E27FC236}">
                <a16:creationId xmlns:a16="http://schemas.microsoft.com/office/drawing/2014/main" id="{3FD9C543-41B1-4AA5-9309-C44DBC35EA1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808026837"/>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8" pos="2784">
          <p15:clr>
            <a:srgbClr val="FBAE40"/>
          </p15:clr>
        </p15:guide>
        <p15:guide id="9" pos="2528">
          <p15:clr>
            <a:srgbClr val="FBAE40"/>
          </p15:clr>
        </p15:guide>
        <p15:guide id="10" pos="4896">
          <p15:clr>
            <a:srgbClr val="FBAE40"/>
          </p15:clr>
        </p15:guide>
        <p15:guide id="11" pos="5152">
          <p15:clr>
            <a:srgbClr val="FBAE40"/>
          </p15:clr>
        </p15:guide>
        <p15:guide id="12" orient="horz" pos="2040">
          <p15:clr>
            <a:srgbClr val="FBAE4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p:cSld name="Four Icon">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189BE8A8-1D24-0141-85A7-333554C30119}"/>
              </a:ext>
            </a:extLst>
          </p:cNvPr>
          <p:cNvCxnSpPr>
            <a:cxnSpLocks/>
          </p:cNvCxnSpPr>
          <p:nvPr/>
        </p:nvCxnSpPr>
        <p:spPr>
          <a:xfrm>
            <a:off x="609600" y="3242438"/>
            <a:ext cx="24892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6A0458D0-DECB-7844-94C6-EFB2F9402D5A}"/>
              </a:ext>
            </a:extLst>
          </p:cNvPr>
          <p:cNvCxnSpPr>
            <a:cxnSpLocks/>
          </p:cNvCxnSpPr>
          <p:nvPr/>
        </p:nvCxnSpPr>
        <p:spPr>
          <a:xfrm>
            <a:off x="3453977" y="3242438"/>
            <a:ext cx="2443683"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CD48E85A-F259-CF49-BE34-708227EC6828}"/>
              </a:ext>
            </a:extLst>
          </p:cNvPr>
          <p:cNvCxnSpPr>
            <a:cxnSpLocks/>
          </p:cNvCxnSpPr>
          <p:nvPr/>
        </p:nvCxnSpPr>
        <p:spPr>
          <a:xfrm>
            <a:off x="6257308" y="3242438"/>
            <a:ext cx="24892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98AC0041-3EAA-134B-978F-4B02C0FF045F}"/>
              </a:ext>
            </a:extLst>
          </p:cNvPr>
          <p:cNvCxnSpPr>
            <a:cxnSpLocks/>
          </p:cNvCxnSpPr>
          <p:nvPr/>
        </p:nvCxnSpPr>
        <p:spPr>
          <a:xfrm>
            <a:off x="9097177" y="3242438"/>
            <a:ext cx="2489201"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23" name="Content Placeholder 2">
            <a:extLst>
              <a:ext uri="{FF2B5EF4-FFF2-40B4-BE49-F238E27FC236}">
                <a16:creationId xmlns:a16="http://schemas.microsoft.com/office/drawing/2014/main" id="{5390D2F0-3AD5-4F47-A10B-E047B365B1A9}"/>
              </a:ext>
            </a:extLst>
          </p:cNvPr>
          <p:cNvSpPr>
            <a:spLocks noGrp="1"/>
          </p:cNvSpPr>
          <p:nvPr>
            <p:ph sz="quarter" idx="32"/>
          </p:nvPr>
        </p:nvSpPr>
        <p:spPr>
          <a:xfrm>
            <a:off x="609600" y="3391762"/>
            <a:ext cx="2489200" cy="2624100"/>
          </a:xfrm>
        </p:spPr>
        <p:txBody>
          <a:bodyPr>
            <a:noAutofit/>
          </a:bodyPr>
          <a:lstStyle>
            <a:lvl1pPr>
              <a:lnSpc>
                <a:spcPct val="100000"/>
              </a:lnSpc>
              <a:spcBef>
                <a:spcPts val="300"/>
              </a:spcBef>
              <a:spcAft>
                <a:spcPts val="200"/>
              </a:spcAft>
              <a:defRPr sz="1300">
                <a:solidFill>
                  <a:schemeClr val="accent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6" name="Content Placeholder 2">
            <a:extLst>
              <a:ext uri="{FF2B5EF4-FFF2-40B4-BE49-F238E27FC236}">
                <a16:creationId xmlns:a16="http://schemas.microsoft.com/office/drawing/2014/main" id="{0399C588-DBAD-2742-B89F-D479F30059DC}"/>
              </a:ext>
            </a:extLst>
          </p:cNvPr>
          <p:cNvSpPr>
            <a:spLocks noGrp="1"/>
          </p:cNvSpPr>
          <p:nvPr>
            <p:ph sz="quarter" idx="33"/>
          </p:nvPr>
        </p:nvSpPr>
        <p:spPr>
          <a:xfrm>
            <a:off x="3460377" y="3391762"/>
            <a:ext cx="2432423" cy="2624100"/>
          </a:xfrm>
        </p:spPr>
        <p:txBody>
          <a:bodyPr>
            <a:noAutofit/>
          </a:bodyPr>
          <a:lstStyle>
            <a:lvl1pPr>
              <a:lnSpc>
                <a:spcPct val="100000"/>
              </a:lnSpc>
              <a:spcBef>
                <a:spcPts val="300"/>
              </a:spcBef>
              <a:spcAft>
                <a:spcPts val="200"/>
              </a:spcAft>
              <a:defRPr sz="1300">
                <a:solidFill>
                  <a:schemeClr val="accent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7" name="Content Placeholder 2">
            <a:extLst>
              <a:ext uri="{FF2B5EF4-FFF2-40B4-BE49-F238E27FC236}">
                <a16:creationId xmlns:a16="http://schemas.microsoft.com/office/drawing/2014/main" id="{CB9B4B18-23D4-6E42-8831-4A20A413C64A}"/>
              </a:ext>
            </a:extLst>
          </p:cNvPr>
          <p:cNvSpPr>
            <a:spLocks noGrp="1"/>
          </p:cNvSpPr>
          <p:nvPr>
            <p:ph sz="quarter" idx="34"/>
          </p:nvPr>
        </p:nvSpPr>
        <p:spPr>
          <a:xfrm>
            <a:off x="6257365" y="3391762"/>
            <a:ext cx="2480235" cy="2624100"/>
          </a:xfrm>
        </p:spPr>
        <p:txBody>
          <a:bodyPr>
            <a:noAutofit/>
          </a:bodyPr>
          <a:lstStyle>
            <a:lvl1pPr>
              <a:lnSpc>
                <a:spcPct val="100000"/>
              </a:lnSpc>
              <a:spcBef>
                <a:spcPts val="300"/>
              </a:spcBef>
              <a:spcAft>
                <a:spcPts val="200"/>
              </a:spcAft>
              <a:defRPr sz="1300">
                <a:solidFill>
                  <a:schemeClr val="accent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8" name="Content Placeholder 2">
            <a:extLst>
              <a:ext uri="{FF2B5EF4-FFF2-40B4-BE49-F238E27FC236}">
                <a16:creationId xmlns:a16="http://schemas.microsoft.com/office/drawing/2014/main" id="{7B833A7B-9585-DC41-B130-684A63887C74}"/>
              </a:ext>
            </a:extLst>
          </p:cNvPr>
          <p:cNvSpPr>
            <a:spLocks noGrp="1"/>
          </p:cNvSpPr>
          <p:nvPr>
            <p:ph sz="quarter" idx="39"/>
          </p:nvPr>
        </p:nvSpPr>
        <p:spPr>
          <a:xfrm>
            <a:off x="9087971" y="3391762"/>
            <a:ext cx="2480235" cy="2624100"/>
          </a:xfrm>
        </p:spPr>
        <p:txBody>
          <a:bodyPr>
            <a:noAutofit/>
          </a:bodyPr>
          <a:lstStyle>
            <a:lvl1pPr>
              <a:lnSpc>
                <a:spcPct val="100000"/>
              </a:lnSpc>
              <a:spcBef>
                <a:spcPts val="300"/>
              </a:spcBef>
              <a:spcAft>
                <a:spcPts val="200"/>
              </a:spcAft>
              <a:defRPr sz="1300">
                <a:solidFill>
                  <a:schemeClr val="accent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5" name="Title Placeholder 1">
            <a:extLst>
              <a:ext uri="{FF2B5EF4-FFF2-40B4-BE49-F238E27FC236}">
                <a16:creationId xmlns:a16="http://schemas.microsoft.com/office/drawing/2014/main" id="{FCAA2DFC-CB9D-694C-955F-30EA6BD3C91B}"/>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6" name="Text Placeholder 2">
            <a:extLst>
              <a:ext uri="{FF2B5EF4-FFF2-40B4-BE49-F238E27FC236}">
                <a16:creationId xmlns:a16="http://schemas.microsoft.com/office/drawing/2014/main" id="{5E065487-BF64-9342-A721-6A8BA2B8CF62}"/>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7" name="Picture Placeholder 2">
            <a:extLst>
              <a:ext uri="{FF2B5EF4-FFF2-40B4-BE49-F238E27FC236}">
                <a16:creationId xmlns:a16="http://schemas.microsoft.com/office/drawing/2014/main" id="{C0303739-0C13-CC4B-8202-FEEEAAB3C12C}"/>
              </a:ext>
            </a:extLst>
          </p:cNvPr>
          <p:cNvSpPr>
            <a:spLocks noGrp="1"/>
          </p:cNvSpPr>
          <p:nvPr>
            <p:ph type="pic" sz="quarter" idx="40" hasCustomPrompt="1"/>
          </p:nvPr>
        </p:nvSpPr>
        <p:spPr>
          <a:xfrm>
            <a:off x="1244600" y="1848973"/>
            <a:ext cx="1219200" cy="1199027"/>
          </a:xfrm>
          <a:noFill/>
        </p:spPr>
        <p:txBody>
          <a:bodyPr anchor="ctr" anchorCtr="0"/>
          <a:lstStyle>
            <a:lvl1pPr algn="ctr">
              <a:lnSpc>
                <a:spcPct val="100000"/>
              </a:lnSpc>
              <a:defRPr>
                <a:solidFill>
                  <a:schemeClr val="tx1"/>
                </a:solidFill>
                <a:latin typeface="+mn-lt"/>
              </a:defRPr>
            </a:lvl1pPr>
          </a:lstStyle>
          <a:p>
            <a:r>
              <a:rPr lang="en-US"/>
              <a:t>Icon</a:t>
            </a:r>
          </a:p>
        </p:txBody>
      </p:sp>
      <p:sp>
        <p:nvSpPr>
          <p:cNvPr id="28" name="Picture Placeholder 2">
            <a:extLst>
              <a:ext uri="{FF2B5EF4-FFF2-40B4-BE49-F238E27FC236}">
                <a16:creationId xmlns:a16="http://schemas.microsoft.com/office/drawing/2014/main" id="{BC6978E9-423F-9244-9FF8-DCD46EBA5658}"/>
              </a:ext>
            </a:extLst>
          </p:cNvPr>
          <p:cNvSpPr>
            <a:spLocks noGrp="1"/>
          </p:cNvSpPr>
          <p:nvPr>
            <p:ph type="pic" sz="quarter" idx="41" hasCustomPrompt="1"/>
          </p:nvPr>
        </p:nvSpPr>
        <p:spPr>
          <a:xfrm>
            <a:off x="4073792" y="1848973"/>
            <a:ext cx="1219200" cy="1199027"/>
          </a:xfrm>
          <a:noFill/>
        </p:spPr>
        <p:txBody>
          <a:bodyPr anchor="ctr" anchorCtr="0"/>
          <a:lstStyle>
            <a:lvl1pPr algn="ctr">
              <a:lnSpc>
                <a:spcPct val="100000"/>
              </a:lnSpc>
              <a:defRPr>
                <a:solidFill>
                  <a:schemeClr val="tx1"/>
                </a:solidFill>
                <a:latin typeface="+mn-lt"/>
              </a:defRPr>
            </a:lvl1pPr>
          </a:lstStyle>
          <a:p>
            <a:r>
              <a:rPr lang="en-US"/>
              <a:t>Icon</a:t>
            </a:r>
          </a:p>
        </p:txBody>
      </p:sp>
      <p:sp>
        <p:nvSpPr>
          <p:cNvPr id="29" name="Picture Placeholder 2">
            <a:extLst>
              <a:ext uri="{FF2B5EF4-FFF2-40B4-BE49-F238E27FC236}">
                <a16:creationId xmlns:a16="http://schemas.microsoft.com/office/drawing/2014/main" id="{48D3479E-1D17-DF4D-840E-0E14AA554B7C}"/>
              </a:ext>
            </a:extLst>
          </p:cNvPr>
          <p:cNvSpPr>
            <a:spLocks noGrp="1"/>
          </p:cNvSpPr>
          <p:nvPr>
            <p:ph type="pic" sz="quarter" idx="42" hasCustomPrompt="1"/>
          </p:nvPr>
        </p:nvSpPr>
        <p:spPr>
          <a:xfrm>
            <a:off x="6902984" y="1848973"/>
            <a:ext cx="1219200" cy="1199027"/>
          </a:xfrm>
          <a:noFill/>
        </p:spPr>
        <p:txBody>
          <a:bodyPr anchor="ctr" anchorCtr="0"/>
          <a:lstStyle>
            <a:lvl1pPr algn="ctr">
              <a:lnSpc>
                <a:spcPct val="100000"/>
              </a:lnSpc>
              <a:defRPr>
                <a:solidFill>
                  <a:schemeClr val="tx1"/>
                </a:solidFill>
                <a:latin typeface="+mn-lt"/>
              </a:defRPr>
            </a:lvl1pPr>
          </a:lstStyle>
          <a:p>
            <a:r>
              <a:rPr lang="en-US"/>
              <a:t>Icon</a:t>
            </a:r>
          </a:p>
        </p:txBody>
      </p:sp>
      <p:sp>
        <p:nvSpPr>
          <p:cNvPr id="31" name="Picture Placeholder 2">
            <a:extLst>
              <a:ext uri="{FF2B5EF4-FFF2-40B4-BE49-F238E27FC236}">
                <a16:creationId xmlns:a16="http://schemas.microsoft.com/office/drawing/2014/main" id="{95A82027-A669-A245-99A2-2D77B7D1A97E}"/>
              </a:ext>
            </a:extLst>
          </p:cNvPr>
          <p:cNvSpPr>
            <a:spLocks noGrp="1"/>
          </p:cNvSpPr>
          <p:nvPr>
            <p:ph type="pic" sz="quarter" idx="43" hasCustomPrompt="1"/>
          </p:nvPr>
        </p:nvSpPr>
        <p:spPr>
          <a:xfrm>
            <a:off x="9732177" y="1848973"/>
            <a:ext cx="1219200" cy="1199027"/>
          </a:xfrm>
          <a:noFill/>
        </p:spPr>
        <p:txBody>
          <a:bodyPr anchor="ctr" anchorCtr="0"/>
          <a:lstStyle>
            <a:lvl1pPr algn="ctr">
              <a:lnSpc>
                <a:spcPct val="100000"/>
              </a:lnSpc>
              <a:defRPr>
                <a:solidFill>
                  <a:schemeClr val="tx1"/>
                </a:solidFill>
                <a:latin typeface="+mn-lt"/>
              </a:defRPr>
            </a:lvl1pPr>
          </a:lstStyle>
          <a:p>
            <a:r>
              <a:rPr lang="en-US"/>
              <a:t>Icon</a:t>
            </a:r>
          </a:p>
        </p:txBody>
      </p:sp>
      <p:sp>
        <p:nvSpPr>
          <p:cNvPr id="41" name="Text Placeholder 2">
            <a:extLst>
              <a:ext uri="{FF2B5EF4-FFF2-40B4-BE49-F238E27FC236}">
                <a16:creationId xmlns:a16="http://schemas.microsoft.com/office/drawing/2014/main" id="{B3DE5F9E-3746-BC42-92AB-FEDCED42D718}"/>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32" name="TextBox 31">
            <a:extLst>
              <a:ext uri="{FF2B5EF4-FFF2-40B4-BE49-F238E27FC236}">
                <a16:creationId xmlns:a16="http://schemas.microsoft.com/office/drawing/2014/main" id="{9DEAD3E0-81AC-41A7-B02C-F7C8E3C276C5}"/>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30" name="TextBox 29">
            <a:extLst>
              <a:ext uri="{FF2B5EF4-FFF2-40B4-BE49-F238E27FC236}">
                <a16:creationId xmlns:a16="http://schemas.microsoft.com/office/drawing/2014/main" id="{64CA7DE8-127A-4C0C-867D-2DAABF999D8C}"/>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997844113"/>
      </p:ext>
    </p:extLst>
  </p:cSld>
  <p:clrMapOvr>
    <a:masterClrMapping/>
  </p:clrMapOvr>
  <p:extLst>
    <p:ext uri="{DCECCB84-F9BA-43D5-87BE-67443E8EF086}">
      <p15:sldGuideLst xmlns:p15="http://schemas.microsoft.com/office/powerpoint/2012/main">
        <p15:guide id="11" orient="horz" pos="2040">
          <p15:clr>
            <a:srgbClr val="FBAE40"/>
          </p15:clr>
        </p15:guide>
        <p15:guide id="12" pos="384">
          <p15:clr>
            <a:srgbClr val="FBAE40"/>
          </p15:clr>
        </p15:guide>
        <p15:guide id="13" pos="7296">
          <p15:clr>
            <a:srgbClr val="FBAE40"/>
          </p15:clr>
        </p15:guide>
        <p15:guide id="14" pos="1952">
          <p15:clr>
            <a:srgbClr val="FBAE40"/>
          </p15:clr>
        </p15:guide>
        <p15:guide id="15" pos="2176">
          <p15:clr>
            <a:srgbClr val="FBAE40"/>
          </p15:clr>
        </p15:guide>
        <p15:guide id="16" pos="3712">
          <p15:clr>
            <a:srgbClr val="FBAE40"/>
          </p15:clr>
        </p15:guide>
        <p15:guide id="17" pos="3936">
          <p15:clr>
            <a:srgbClr val="FBAE40"/>
          </p15:clr>
        </p15:guide>
        <p15:guide id="18" pos="5504">
          <p15:clr>
            <a:srgbClr val="FBAE40"/>
          </p15:clr>
        </p15:guide>
        <p15:guide id="19" pos="5728">
          <p15:clr>
            <a:srgbClr val="FBAE40"/>
          </p15:clr>
        </p15:guide>
        <p15:guide id="20" orient="horz" pos="1008">
          <p15:clr>
            <a:srgbClr val="FBAE4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p:cSld name="Blue bar">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92D46C0-E581-4328-BA0D-DC338A15645F}"/>
              </a:ext>
            </a:extLst>
          </p:cNvPr>
          <p:cNvSpPr/>
          <p:nvPr/>
        </p:nvSpPr>
        <p:spPr>
          <a:xfrm>
            <a:off x="-1" y="0"/>
            <a:ext cx="755620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D3455917-5D69-4B31-B459-CEA3616D55C6}"/>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7" name="TextBox 6">
            <a:extLst>
              <a:ext uri="{FF2B5EF4-FFF2-40B4-BE49-F238E27FC236}">
                <a16:creationId xmlns:a16="http://schemas.microsoft.com/office/drawing/2014/main" id="{50C4B767-72FE-4F41-A667-B94ACBB19DB3}"/>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9" name="Text Placeholder 2">
            <a:extLst>
              <a:ext uri="{FF2B5EF4-FFF2-40B4-BE49-F238E27FC236}">
                <a16:creationId xmlns:a16="http://schemas.microsoft.com/office/drawing/2014/main" id="{731B887E-1D14-B443-ACD5-1A404FA009A8}"/>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tx2"/>
                </a:solidFill>
                <a:latin typeface="+mn-lt"/>
              </a:defRPr>
            </a:lvl1pPr>
          </a:lstStyle>
          <a:p>
            <a:pPr lvl="0"/>
            <a:r>
              <a:rPr lang="en-US"/>
              <a:t>Source placeholder</a:t>
            </a:r>
          </a:p>
        </p:txBody>
      </p:sp>
      <p:pic>
        <p:nvPicPr>
          <p:cNvPr id="8" name="Picture 7">
            <a:extLst>
              <a:ext uri="{FF2B5EF4-FFF2-40B4-BE49-F238E27FC236}">
                <a16:creationId xmlns:a16="http://schemas.microsoft.com/office/drawing/2014/main" id="{52842643-0001-43A1-8A1D-935AC13EF98C}"/>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Tree>
    <p:extLst>
      <p:ext uri="{BB962C8B-B14F-4D97-AF65-F5344CB8AC3E}">
        <p14:creationId xmlns:p14="http://schemas.microsoft.com/office/powerpoint/2010/main" val="277161722"/>
      </p:ext>
    </p:extLst>
  </p:cSld>
  <p:clrMapOvr>
    <a:masterClrMapping/>
  </p:clrMapOvr>
  <p:extLst>
    <p:ext uri="{DCECCB84-F9BA-43D5-87BE-67443E8EF086}">
      <p15:sldGuideLst xmlns:p15="http://schemas.microsoft.com/office/powerpoint/2012/main">
        <p15:guide id="12" pos="384">
          <p15:clr>
            <a:srgbClr val="FBAE40"/>
          </p15:clr>
        </p15:guide>
        <p15:guide id="13" pos="7296">
          <p15:clr>
            <a:srgbClr val="FBAE40"/>
          </p15:clr>
        </p15:guide>
        <p15:guide id="20" orient="horz" pos="1008">
          <p15:clr>
            <a:srgbClr val="FBAE4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p:cSld name="Yellow bar">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37E9115E-63DF-4133-A626-4F14A7DBBDDE}"/>
              </a:ext>
            </a:extLst>
          </p:cNvPr>
          <p:cNvSpPr/>
          <p:nvPr/>
        </p:nvSpPr>
        <p:spPr>
          <a:xfrm>
            <a:off x="0" y="0"/>
            <a:ext cx="181722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1" name="TextBox 10">
            <a:extLst>
              <a:ext uri="{FF2B5EF4-FFF2-40B4-BE49-F238E27FC236}">
                <a16:creationId xmlns:a16="http://schemas.microsoft.com/office/drawing/2014/main" id="{D3455917-5D69-4B31-B459-CEA3616D55C6}"/>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7" name="TextBox 6">
            <a:extLst>
              <a:ext uri="{FF2B5EF4-FFF2-40B4-BE49-F238E27FC236}">
                <a16:creationId xmlns:a16="http://schemas.microsoft.com/office/drawing/2014/main" id="{50C4B767-72FE-4F41-A667-B94ACBB19DB3}"/>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9" name="Text Placeholder 2">
            <a:extLst>
              <a:ext uri="{FF2B5EF4-FFF2-40B4-BE49-F238E27FC236}">
                <a16:creationId xmlns:a16="http://schemas.microsoft.com/office/drawing/2014/main" id="{E634F3A4-2E2A-344D-B907-C0C95A55CA66}"/>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pic>
        <p:nvPicPr>
          <p:cNvPr id="10" name="Picture 9">
            <a:extLst>
              <a:ext uri="{FF2B5EF4-FFF2-40B4-BE49-F238E27FC236}">
                <a16:creationId xmlns:a16="http://schemas.microsoft.com/office/drawing/2014/main" id="{65FB4FCC-3325-C845-9B15-E71FF67E5B1F}"/>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a:xfrm>
            <a:off x="609600" y="6297899"/>
            <a:ext cx="552780" cy="179101"/>
          </a:xfrm>
          <a:prstGeom prst="rect">
            <a:avLst/>
          </a:prstGeom>
        </p:spPr>
      </p:pic>
    </p:spTree>
    <p:extLst>
      <p:ext uri="{BB962C8B-B14F-4D97-AF65-F5344CB8AC3E}">
        <p14:creationId xmlns:p14="http://schemas.microsoft.com/office/powerpoint/2010/main" val="2485273906"/>
      </p:ext>
    </p:extLst>
  </p:cSld>
  <p:clrMapOvr>
    <a:masterClrMapping/>
  </p:clrMapOvr>
  <p:extLst>
    <p:ext uri="{DCECCB84-F9BA-43D5-87BE-67443E8EF086}">
      <p15:sldGuideLst xmlns:p15="http://schemas.microsoft.com/office/powerpoint/2012/main">
        <p15:guide id="12" pos="384">
          <p15:clr>
            <a:srgbClr val="FBAE40"/>
          </p15:clr>
        </p15:guide>
        <p15:guide id="13" pos="7296">
          <p15:clr>
            <a:srgbClr val="FBAE40"/>
          </p15:clr>
        </p15:guide>
        <p15:guide id="20" orient="horz" pos="1008">
          <p15:clr>
            <a:srgbClr val="FBAE4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p:cSld name="Two Column - Right Photo">
    <p:spTree>
      <p:nvGrpSpPr>
        <p:cNvPr id="1" name=""/>
        <p:cNvGrpSpPr/>
        <p:nvPr/>
      </p:nvGrpSpPr>
      <p:grpSpPr>
        <a:xfrm>
          <a:off x="0" y="0"/>
          <a:ext cx="0" cy="0"/>
          <a:chOff x="0" y="0"/>
          <a:chExt cx="0" cy="0"/>
        </a:xfrm>
      </p:grpSpPr>
      <p:cxnSp>
        <p:nvCxnSpPr>
          <p:cNvPr id="53" name="Straight Connector 52">
            <a:extLst>
              <a:ext uri="{FF2B5EF4-FFF2-40B4-BE49-F238E27FC236}">
                <a16:creationId xmlns:a16="http://schemas.microsoft.com/office/drawing/2014/main" id="{ABCE0F2E-2714-4580-9DBC-755ECB7DE619}"/>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6B85D5DE-277B-408A-91E7-362A2604D70C}"/>
              </a:ext>
            </a:extLst>
          </p:cNvPr>
          <p:cNvSpPr>
            <a:spLocks noGrp="1"/>
          </p:cNvSpPr>
          <p:nvPr>
            <p:ph type="pic" sz="quarter" idx="27" hasCustomPrompt="1"/>
          </p:nvPr>
        </p:nvSpPr>
        <p:spPr>
          <a:xfrm>
            <a:off x="6248400" y="457200"/>
            <a:ext cx="5334000" cy="5753100"/>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14" name="Content Placeholder 2">
            <a:extLst>
              <a:ext uri="{FF2B5EF4-FFF2-40B4-BE49-F238E27FC236}">
                <a16:creationId xmlns:a16="http://schemas.microsoft.com/office/drawing/2014/main" id="{BA3EE50D-9DEA-9149-9049-FE0CE78B8409}"/>
              </a:ext>
            </a:extLst>
          </p:cNvPr>
          <p:cNvSpPr>
            <a:spLocks noGrp="1"/>
          </p:cNvSpPr>
          <p:nvPr>
            <p:ph sz="quarter" idx="31"/>
          </p:nvPr>
        </p:nvSpPr>
        <p:spPr>
          <a:xfrm>
            <a:off x="609600" y="1600200"/>
            <a:ext cx="5283200" cy="4610100"/>
          </a:xfrm>
        </p:spPr>
        <p:txBody>
          <a:bodyPr>
            <a:noAutofit/>
          </a:bodyPr>
          <a:lstStyle>
            <a:lvl1pPr>
              <a:spcBef>
                <a:spcPts val="600"/>
              </a:spcBef>
              <a:defRPr sz="1600">
                <a:solidFill>
                  <a:schemeClr val="accent1"/>
                </a:solidFill>
                <a:latin typeface="+mj-lt"/>
              </a:defRPr>
            </a:lvl1pPr>
            <a:lvl2pPr>
              <a:spcBef>
                <a:spcPts val="600"/>
              </a:spcBef>
              <a:defRPr sz="1600">
                <a:solidFill>
                  <a:schemeClr val="tx1"/>
                </a:solidFill>
              </a:defRPr>
            </a:lvl2pPr>
            <a:lvl3pPr>
              <a:spcBef>
                <a:spcPts val="600"/>
              </a:spcBef>
              <a:defRPr sz="1600">
                <a:solidFill>
                  <a:schemeClr val="tx1"/>
                </a:solidFill>
              </a:defRPr>
            </a:lvl3pPr>
            <a:lvl4pPr>
              <a:spcBef>
                <a:spcPts val="600"/>
              </a:spcBef>
              <a:defRPr sz="1600">
                <a:solidFill>
                  <a:schemeClr val="tx1"/>
                </a:solidFill>
              </a:defRPr>
            </a:lvl4pPr>
            <a:lvl5pPr>
              <a:spcBef>
                <a:spcPts val="600"/>
              </a:spcBef>
              <a:defRPr sz="1600">
                <a:solidFill>
                  <a:schemeClr val="tx1"/>
                </a:solidFill>
              </a:defRPr>
            </a:lvl5pPr>
            <a:lvl6pPr>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itle Placeholder 1">
            <a:extLst>
              <a:ext uri="{FF2B5EF4-FFF2-40B4-BE49-F238E27FC236}">
                <a16:creationId xmlns:a16="http://schemas.microsoft.com/office/drawing/2014/main" id="{B507D2AF-B968-8540-AB96-D7091A82A25C}"/>
              </a:ext>
            </a:extLst>
          </p:cNvPr>
          <p:cNvSpPr>
            <a:spLocks noGrp="1"/>
          </p:cNvSpPr>
          <p:nvPr>
            <p:ph type="title"/>
          </p:nvPr>
        </p:nvSpPr>
        <p:spPr>
          <a:xfrm>
            <a:off x="609600" y="471459"/>
            <a:ext cx="52832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7" name="Text Placeholder 2">
            <a:extLst>
              <a:ext uri="{FF2B5EF4-FFF2-40B4-BE49-F238E27FC236}">
                <a16:creationId xmlns:a16="http://schemas.microsoft.com/office/drawing/2014/main" id="{86C401AA-42D6-3744-80D1-D2B7F64C7D8E}"/>
              </a:ext>
            </a:extLst>
          </p:cNvPr>
          <p:cNvSpPr>
            <a:spLocks noGrp="1"/>
          </p:cNvSpPr>
          <p:nvPr>
            <p:ph type="body" sz="quarter" idx="26"/>
          </p:nvPr>
        </p:nvSpPr>
        <p:spPr>
          <a:xfrm>
            <a:off x="609600" y="768068"/>
            <a:ext cx="52832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8" name="Text Placeholder 2">
            <a:extLst>
              <a:ext uri="{FF2B5EF4-FFF2-40B4-BE49-F238E27FC236}">
                <a16:creationId xmlns:a16="http://schemas.microsoft.com/office/drawing/2014/main" id="{4A396B81-A8CC-6A49-B843-D30A7CDAE73A}"/>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9" name="TextBox 18">
            <a:extLst>
              <a:ext uri="{FF2B5EF4-FFF2-40B4-BE49-F238E27FC236}">
                <a16:creationId xmlns:a16="http://schemas.microsoft.com/office/drawing/2014/main" id="{5139E18C-9244-4F8E-8874-0A704B4D19F6}"/>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3" name="TextBox 12">
            <a:extLst>
              <a:ext uri="{FF2B5EF4-FFF2-40B4-BE49-F238E27FC236}">
                <a16:creationId xmlns:a16="http://schemas.microsoft.com/office/drawing/2014/main" id="{2E48614B-99AB-4109-AE47-2860B4C761C0}"/>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2664750804"/>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6" pos="3712">
          <p15:clr>
            <a:srgbClr val="FBAE40"/>
          </p15:clr>
        </p15:guide>
        <p15:guide id="7" pos="3936">
          <p15:clr>
            <a:srgbClr val="FBAE40"/>
          </p15:clr>
        </p15:guide>
        <p15:guide id="10" orient="horz" pos="1008">
          <p15:clr>
            <a:srgbClr val="FBAE4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p:cSld name="Two Column - Photo">
    <p:spTree>
      <p:nvGrpSpPr>
        <p:cNvPr id="1" name=""/>
        <p:cNvGrpSpPr/>
        <p:nvPr/>
      </p:nvGrpSpPr>
      <p:grpSpPr>
        <a:xfrm>
          <a:off x="0" y="0"/>
          <a:ext cx="0" cy="0"/>
          <a:chOff x="0" y="0"/>
          <a:chExt cx="0" cy="0"/>
        </a:xfrm>
      </p:grpSpPr>
      <p:cxnSp>
        <p:nvCxnSpPr>
          <p:cNvPr id="53" name="Straight Connector 52">
            <a:extLst>
              <a:ext uri="{FF2B5EF4-FFF2-40B4-BE49-F238E27FC236}">
                <a16:creationId xmlns:a16="http://schemas.microsoft.com/office/drawing/2014/main" id="{ABCE0F2E-2714-4580-9DBC-755ECB7DE619}"/>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6B85D5DE-277B-408A-91E7-362A2604D70C}"/>
              </a:ext>
            </a:extLst>
          </p:cNvPr>
          <p:cNvSpPr>
            <a:spLocks noGrp="1"/>
          </p:cNvSpPr>
          <p:nvPr>
            <p:ph type="pic" sz="quarter" idx="27" hasCustomPrompt="1"/>
          </p:nvPr>
        </p:nvSpPr>
        <p:spPr>
          <a:xfrm>
            <a:off x="609600" y="1600201"/>
            <a:ext cx="5283200" cy="3145055"/>
          </a:xfrm>
          <a:solidFill>
            <a:schemeClr val="tx2"/>
          </a:solidFill>
        </p:spPr>
        <p:txBody>
          <a:bodyPr anchor="ctr" anchorCtr="0"/>
          <a:lstStyle>
            <a:lvl1pPr algn="ctr">
              <a:lnSpc>
                <a:spcPct val="100000"/>
              </a:lnSpc>
              <a:defRPr>
                <a:solidFill>
                  <a:schemeClr val="tx1"/>
                </a:solidFill>
                <a:latin typeface="+mn-lt"/>
              </a:defRPr>
            </a:lvl1pPr>
          </a:lstStyle>
          <a:p>
            <a:r>
              <a:rPr lang="en-US"/>
              <a:t>Drag picture to placeholder </a:t>
            </a:r>
            <a:br>
              <a:rPr lang="en-US"/>
            </a:br>
            <a:r>
              <a:rPr lang="en-US"/>
              <a:t>or click icon to add</a:t>
            </a:r>
          </a:p>
        </p:txBody>
      </p:sp>
      <p:sp>
        <p:nvSpPr>
          <p:cNvPr id="10" name="Picture Placeholder 2">
            <a:extLst>
              <a:ext uri="{FF2B5EF4-FFF2-40B4-BE49-F238E27FC236}">
                <a16:creationId xmlns:a16="http://schemas.microsoft.com/office/drawing/2014/main" id="{1656EAC5-6B5F-4341-86FF-B7369C9AD232}"/>
              </a:ext>
            </a:extLst>
          </p:cNvPr>
          <p:cNvSpPr>
            <a:spLocks noGrp="1"/>
          </p:cNvSpPr>
          <p:nvPr>
            <p:ph type="pic" sz="quarter" idx="29" hasCustomPrompt="1"/>
          </p:nvPr>
        </p:nvSpPr>
        <p:spPr>
          <a:xfrm>
            <a:off x="6258044" y="1600201"/>
            <a:ext cx="5334000" cy="3145055"/>
          </a:xfrm>
          <a:solidFill>
            <a:schemeClr val="tx2"/>
          </a:solidFill>
        </p:spPr>
        <p:txBody>
          <a:bodyPr anchor="ctr" anchorCtr="0"/>
          <a:lstStyle>
            <a:lvl1pPr marL="0" marR="0" indent="0" algn="ctr" defTabSz="914400" rtl="0" eaLnBrk="1" fontAlgn="auto" latinLnBrk="0" hangingPunct="1">
              <a:lnSpc>
                <a:spcPct val="10000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cxnSp>
        <p:nvCxnSpPr>
          <p:cNvPr id="11" name="Straight Connector 10">
            <a:extLst>
              <a:ext uri="{FF2B5EF4-FFF2-40B4-BE49-F238E27FC236}">
                <a16:creationId xmlns:a16="http://schemas.microsoft.com/office/drawing/2014/main" id="{CAFFEF14-326C-4366-BE6C-30F2EAEF06F4}"/>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B2FCD28B-5132-4352-9BA2-B2C48B333EBA}"/>
              </a:ext>
            </a:extLst>
          </p:cNvPr>
          <p:cNvSpPr>
            <a:spLocks noGrp="1"/>
          </p:cNvSpPr>
          <p:nvPr>
            <p:ph type="body" sz="quarter" idx="30"/>
          </p:nvPr>
        </p:nvSpPr>
        <p:spPr>
          <a:xfrm>
            <a:off x="609600" y="4911693"/>
            <a:ext cx="5283200" cy="1095829"/>
          </a:xfrm>
        </p:spPr>
        <p:txBody>
          <a:bodyPr/>
          <a:lstStyle>
            <a:lvl1pPr>
              <a:lnSpc>
                <a:spcPct val="100000"/>
              </a:lnSpc>
              <a:spcBef>
                <a:spcPts val="600"/>
              </a:spcBef>
              <a:defRPr sz="1300">
                <a:solidFill>
                  <a:schemeClr val="tx1"/>
                </a:solidFill>
                <a:latin typeface="+mj-lt"/>
              </a:defRPr>
            </a:lvl1pPr>
            <a:lvl2pPr>
              <a:lnSpc>
                <a:spcPct val="100000"/>
              </a:lnSpc>
              <a:spcBef>
                <a:spcPts val="600"/>
              </a:spcBef>
              <a:defRPr sz="1300"/>
            </a:lvl2pPr>
            <a:lvl3pPr>
              <a:lnSpc>
                <a:spcPct val="100000"/>
              </a:lnSpc>
              <a:spcBef>
                <a:spcPts val="300"/>
              </a:spcBef>
              <a:defRPr sz="1300"/>
            </a:lvl3pPr>
            <a:lvl4pPr>
              <a:lnSpc>
                <a:spcPct val="100000"/>
              </a:lnSpc>
              <a:spcBef>
                <a:spcPts val="300"/>
              </a:spcBef>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4" name="Straight Connector 13">
            <a:extLst>
              <a:ext uri="{FF2B5EF4-FFF2-40B4-BE49-F238E27FC236}">
                <a16:creationId xmlns:a16="http://schemas.microsoft.com/office/drawing/2014/main" id="{1C7F8A7A-3661-4A31-988A-37E7A64D4614}"/>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8" name="Title Placeholder 1">
            <a:extLst>
              <a:ext uri="{FF2B5EF4-FFF2-40B4-BE49-F238E27FC236}">
                <a16:creationId xmlns:a16="http://schemas.microsoft.com/office/drawing/2014/main" id="{13355B2A-3761-9B4A-A6CC-D82F751C56C9}"/>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3" name="Text Placeholder 2">
            <a:extLst>
              <a:ext uri="{FF2B5EF4-FFF2-40B4-BE49-F238E27FC236}">
                <a16:creationId xmlns:a16="http://schemas.microsoft.com/office/drawing/2014/main" id="{79978769-6475-654F-8177-443C3A323D99}"/>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4" name="Text Placeholder 3">
            <a:extLst>
              <a:ext uri="{FF2B5EF4-FFF2-40B4-BE49-F238E27FC236}">
                <a16:creationId xmlns:a16="http://schemas.microsoft.com/office/drawing/2014/main" id="{A6CC2593-E020-1C41-B3F8-AD259BDD41F3}"/>
              </a:ext>
            </a:extLst>
          </p:cNvPr>
          <p:cNvSpPr>
            <a:spLocks noGrp="1"/>
          </p:cNvSpPr>
          <p:nvPr>
            <p:ph type="body" sz="quarter" idx="33"/>
          </p:nvPr>
        </p:nvSpPr>
        <p:spPr>
          <a:xfrm>
            <a:off x="6258044" y="4911693"/>
            <a:ext cx="5324355" cy="1095829"/>
          </a:xfrm>
        </p:spPr>
        <p:txBody>
          <a:bodyPr/>
          <a:lstStyle>
            <a:lvl1pPr>
              <a:lnSpc>
                <a:spcPct val="100000"/>
              </a:lnSpc>
              <a:spcBef>
                <a:spcPts val="600"/>
              </a:spcBef>
              <a:defRPr sz="1300">
                <a:solidFill>
                  <a:schemeClr val="tx1"/>
                </a:solidFill>
                <a:latin typeface="+mj-lt"/>
              </a:defRPr>
            </a:lvl1pPr>
            <a:lvl2pPr>
              <a:lnSpc>
                <a:spcPct val="100000"/>
              </a:lnSpc>
              <a:spcBef>
                <a:spcPts val="600"/>
              </a:spcBef>
              <a:defRPr sz="1300"/>
            </a:lvl2pPr>
            <a:lvl3pPr>
              <a:lnSpc>
                <a:spcPct val="100000"/>
              </a:lnSpc>
              <a:spcBef>
                <a:spcPts val="300"/>
              </a:spcBef>
              <a:defRPr sz="1300"/>
            </a:lvl3pPr>
            <a:lvl4pPr>
              <a:lnSpc>
                <a:spcPct val="100000"/>
              </a:lnSpc>
              <a:spcBef>
                <a:spcPts val="300"/>
              </a:spcBef>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5" name="Text Placeholder 2">
            <a:extLst>
              <a:ext uri="{FF2B5EF4-FFF2-40B4-BE49-F238E27FC236}">
                <a16:creationId xmlns:a16="http://schemas.microsoft.com/office/drawing/2014/main" id="{42626E75-A294-2F49-9D2A-F258BBC50F5D}"/>
              </a:ext>
            </a:extLst>
          </p:cNvPr>
          <p:cNvSpPr>
            <a:spLocks noGrp="1"/>
          </p:cNvSpPr>
          <p:nvPr>
            <p:ph type="body" sz="quarter" idx="34"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7" name="TextBox 16">
            <a:extLst>
              <a:ext uri="{FF2B5EF4-FFF2-40B4-BE49-F238E27FC236}">
                <a16:creationId xmlns:a16="http://schemas.microsoft.com/office/drawing/2014/main" id="{17C109CE-3B47-410F-91BB-711F45926B41}"/>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5" name="TextBox 14">
            <a:extLst>
              <a:ext uri="{FF2B5EF4-FFF2-40B4-BE49-F238E27FC236}">
                <a16:creationId xmlns:a16="http://schemas.microsoft.com/office/drawing/2014/main" id="{A35D53B0-AEE2-473F-B917-B8042CA583EF}"/>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3019755354"/>
      </p:ext>
    </p:extLst>
  </p:cSld>
  <p:clrMapOvr>
    <a:masterClrMapping/>
  </p:clrMapOvr>
  <p:extLst>
    <p:ext uri="{DCECCB84-F9BA-43D5-87BE-67443E8EF086}">
      <p15:sldGuideLst xmlns:p15="http://schemas.microsoft.com/office/powerpoint/2012/main">
        <p15:guide id="1" orient="horz" pos="3000">
          <p15:clr>
            <a:srgbClr val="FBAE40"/>
          </p15:clr>
        </p15:guide>
        <p15:guide id="2" pos="384">
          <p15:clr>
            <a:srgbClr val="FBAE40"/>
          </p15:clr>
        </p15:guide>
        <p15:guide id="3" pos="7296">
          <p15:clr>
            <a:srgbClr val="FBAE40"/>
          </p15:clr>
        </p15:guide>
        <p15:guide id="6" pos="3712">
          <p15:clr>
            <a:srgbClr val="FBAE40"/>
          </p15:clr>
        </p15:guide>
        <p15:guide id="7" pos="3936">
          <p15:clr>
            <a:srgbClr val="FBAE40"/>
          </p15:clr>
        </p15:guide>
        <p15:guide id="10" orient="horz" pos="1008">
          <p15:clr>
            <a:srgbClr val="FBAE40"/>
          </p15:clr>
        </p15:guide>
        <p15:guide id="11" orient="horz" pos="3096">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ection Header - 6">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6" name="Text Placeholder 2">
            <a:extLst>
              <a:ext uri="{FF2B5EF4-FFF2-40B4-BE49-F238E27FC236}">
                <a16:creationId xmlns:a16="http://schemas.microsoft.com/office/drawing/2014/main" id="{A3B9DD37-5DFE-4A41-8FA8-34800D0AD8EC}"/>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7" name="Title 1">
            <a:extLst>
              <a:ext uri="{FF2B5EF4-FFF2-40B4-BE49-F238E27FC236}">
                <a16:creationId xmlns:a16="http://schemas.microsoft.com/office/drawing/2014/main" id="{2CC9C687-5164-DD4B-905F-8D9278B64CC9}"/>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8" name="Text Placeholder 3">
            <a:extLst>
              <a:ext uri="{FF2B5EF4-FFF2-40B4-BE49-F238E27FC236}">
                <a16:creationId xmlns:a16="http://schemas.microsoft.com/office/drawing/2014/main" id="{01DCF08D-7562-D34D-A3B4-44FC665F4630}"/>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Tree>
    <p:extLst>
      <p:ext uri="{BB962C8B-B14F-4D97-AF65-F5344CB8AC3E}">
        <p14:creationId xmlns:p14="http://schemas.microsoft.com/office/powerpoint/2010/main" val="2506646208"/>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p:cSld name="Three Column - Photo">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5" name="Picture Placeholder 2">
            <a:extLst>
              <a:ext uri="{FF2B5EF4-FFF2-40B4-BE49-F238E27FC236}">
                <a16:creationId xmlns:a16="http://schemas.microsoft.com/office/drawing/2014/main" id="{2E527502-AB0B-EA4C-93C1-E50D3BB46AEA}"/>
              </a:ext>
            </a:extLst>
          </p:cNvPr>
          <p:cNvSpPr>
            <a:spLocks noGrp="1"/>
          </p:cNvSpPr>
          <p:nvPr>
            <p:ph type="pic" sz="quarter" idx="33" hasCustomPrompt="1"/>
          </p:nvPr>
        </p:nvSpPr>
        <p:spPr>
          <a:xfrm>
            <a:off x="609600" y="1600201"/>
            <a:ext cx="3403600" cy="3145055"/>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sz="1200">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16" name="Picture Placeholder 2">
            <a:extLst>
              <a:ext uri="{FF2B5EF4-FFF2-40B4-BE49-F238E27FC236}">
                <a16:creationId xmlns:a16="http://schemas.microsoft.com/office/drawing/2014/main" id="{6B953B14-58B5-F64D-856E-665137C4F443}"/>
              </a:ext>
            </a:extLst>
          </p:cNvPr>
          <p:cNvSpPr>
            <a:spLocks noGrp="1"/>
          </p:cNvSpPr>
          <p:nvPr>
            <p:ph type="pic" sz="quarter" idx="34" hasCustomPrompt="1"/>
          </p:nvPr>
        </p:nvSpPr>
        <p:spPr>
          <a:xfrm>
            <a:off x="4429455" y="1600201"/>
            <a:ext cx="3352801" cy="3145055"/>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sz="1200">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20" name="Picture Placeholder 2">
            <a:extLst>
              <a:ext uri="{FF2B5EF4-FFF2-40B4-BE49-F238E27FC236}">
                <a16:creationId xmlns:a16="http://schemas.microsoft.com/office/drawing/2014/main" id="{D14F8D7C-7F6F-6143-9DE4-868B2E38A178}"/>
              </a:ext>
            </a:extLst>
          </p:cNvPr>
          <p:cNvSpPr>
            <a:spLocks noGrp="1"/>
          </p:cNvSpPr>
          <p:nvPr>
            <p:ph type="pic" sz="quarter" idx="35" hasCustomPrompt="1"/>
          </p:nvPr>
        </p:nvSpPr>
        <p:spPr>
          <a:xfrm>
            <a:off x="8178797" y="1600201"/>
            <a:ext cx="3403603" cy="3145055"/>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sz="1200">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19" name="Title Placeholder 1">
            <a:extLst>
              <a:ext uri="{FF2B5EF4-FFF2-40B4-BE49-F238E27FC236}">
                <a16:creationId xmlns:a16="http://schemas.microsoft.com/office/drawing/2014/main" id="{5472EF8D-56BE-AB48-A5F9-187114E95501}"/>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7" name="Text Placeholder 2">
            <a:extLst>
              <a:ext uri="{FF2B5EF4-FFF2-40B4-BE49-F238E27FC236}">
                <a16:creationId xmlns:a16="http://schemas.microsoft.com/office/drawing/2014/main" id="{A5C8DF82-7F60-4849-A43B-8F4B9B5F0CAF}"/>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8" name="Text Placeholder 3">
            <a:extLst>
              <a:ext uri="{FF2B5EF4-FFF2-40B4-BE49-F238E27FC236}">
                <a16:creationId xmlns:a16="http://schemas.microsoft.com/office/drawing/2014/main" id="{FCDCA026-D514-4D4B-AB98-08252DB87D8D}"/>
              </a:ext>
            </a:extLst>
          </p:cNvPr>
          <p:cNvSpPr>
            <a:spLocks noGrp="1"/>
          </p:cNvSpPr>
          <p:nvPr>
            <p:ph type="body" sz="quarter" idx="39"/>
          </p:nvPr>
        </p:nvSpPr>
        <p:spPr>
          <a:xfrm>
            <a:off x="609600" y="4911693"/>
            <a:ext cx="3423314" cy="1143892"/>
          </a:xfrm>
        </p:spPr>
        <p:txBody>
          <a:bodyPr/>
          <a:lstStyle>
            <a:lvl1pPr>
              <a:lnSpc>
                <a:spcPct val="100000"/>
              </a:lnSpc>
              <a:spcBef>
                <a:spcPts val="600"/>
              </a:spcBef>
              <a:defRPr sz="1300">
                <a:solidFill>
                  <a:schemeClr val="tx1"/>
                </a:solidFill>
                <a:latin typeface="+mj-lt"/>
              </a:defRPr>
            </a:lvl1pPr>
            <a:lvl2pPr>
              <a:lnSpc>
                <a:spcPct val="100000"/>
              </a:lnSpc>
              <a:spcBef>
                <a:spcPts val="600"/>
              </a:spcBef>
              <a:defRPr sz="1300"/>
            </a:lvl2pPr>
            <a:lvl3pPr>
              <a:lnSpc>
                <a:spcPct val="100000"/>
              </a:lnSpc>
              <a:spcBef>
                <a:spcPts val="300"/>
              </a:spcBef>
              <a:defRPr sz="1300"/>
            </a:lvl3pPr>
            <a:lvl4pPr>
              <a:lnSpc>
                <a:spcPct val="100000"/>
              </a:lnSpc>
              <a:spcBef>
                <a:spcPts val="300"/>
              </a:spcBef>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9" name="Text Placeholder 3">
            <a:extLst>
              <a:ext uri="{FF2B5EF4-FFF2-40B4-BE49-F238E27FC236}">
                <a16:creationId xmlns:a16="http://schemas.microsoft.com/office/drawing/2014/main" id="{3DF9BFF8-0532-EE45-9739-4B50F601F775}"/>
              </a:ext>
            </a:extLst>
          </p:cNvPr>
          <p:cNvSpPr>
            <a:spLocks noGrp="1"/>
          </p:cNvSpPr>
          <p:nvPr>
            <p:ph type="body" sz="quarter" idx="40"/>
          </p:nvPr>
        </p:nvSpPr>
        <p:spPr>
          <a:xfrm>
            <a:off x="4429245" y="4911693"/>
            <a:ext cx="3343155" cy="1143892"/>
          </a:xfrm>
        </p:spPr>
        <p:txBody>
          <a:bodyPr/>
          <a:lstStyle>
            <a:lvl1pPr>
              <a:lnSpc>
                <a:spcPct val="100000"/>
              </a:lnSpc>
              <a:spcBef>
                <a:spcPts val="600"/>
              </a:spcBef>
              <a:defRPr sz="1300">
                <a:solidFill>
                  <a:schemeClr val="tx1"/>
                </a:solidFill>
                <a:latin typeface="+mj-lt"/>
              </a:defRPr>
            </a:lvl1pPr>
            <a:lvl2pPr>
              <a:lnSpc>
                <a:spcPct val="100000"/>
              </a:lnSpc>
              <a:spcBef>
                <a:spcPts val="600"/>
              </a:spcBef>
              <a:defRPr sz="1300"/>
            </a:lvl2pPr>
            <a:lvl3pPr>
              <a:lnSpc>
                <a:spcPct val="100000"/>
              </a:lnSpc>
              <a:spcBef>
                <a:spcPts val="300"/>
              </a:spcBef>
              <a:defRPr sz="1300"/>
            </a:lvl3pPr>
            <a:lvl4pPr>
              <a:lnSpc>
                <a:spcPct val="100000"/>
              </a:lnSpc>
              <a:spcBef>
                <a:spcPts val="300"/>
              </a:spcBef>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0" name="Text Placeholder 3">
            <a:extLst>
              <a:ext uri="{FF2B5EF4-FFF2-40B4-BE49-F238E27FC236}">
                <a16:creationId xmlns:a16="http://schemas.microsoft.com/office/drawing/2014/main" id="{482BB9B5-C539-B147-9A3E-C09EB047C386}"/>
              </a:ext>
            </a:extLst>
          </p:cNvPr>
          <p:cNvSpPr>
            <a:spLocks noGrp="1"/>
          </p:cNvSpPr>
          <p:nvPr>
            <p:ph type="body" sz="quarter" idx="41"/>
          </p:nvPr>
        </p:nvSpPr>
        <p:spPr>
          <a:xfrm>
            <a:off x="8191017" y="4911693"/>
            <a:ext cx="3403603" cy="1143892"/>
          </a:xfrm>
        </p:spPr>
        <p:txBody>
          <a:bodyPr/>
          <a:lstStyle>
            <a:lvl1pPr>
              <a:lnSpc>
                <a:spcPct val="100000"/>
              </a:lnSpc>
              <a:spcBef>
                <a:spcPts val="600"/>
              </a:spcBef>
              <a:defRPr sz="1300">
                <a:solidFill>
                  <a:schemeClr val="tx1"/>
                </a:solidFill>
                <a:latin typeface="+mj-lt"/>
              </a:defRPr>
            </a:lvl1pPr>
            <a:lvl2pPr>
              <a:lnSpc>
                <a:spcPct val="100000"/>
              </a:lnSpc>
              <a:spcBef>
                <a:spcPts val="600"/>
              </a:spcBef>
              <a:defRPr sz="1300"/>
            </a:lvl2pPr>
            <a:lvl3pPr>
              <a:lnSpc>
                <a:spcPct val="100000"/>
              </a:lnSpc>
              <a:spcBef>
                <a:spcPts val="300"/>
              </a:spcBef>
              <a:defRPr sz="1300"/>
            </a:lvl3pPr>
            <a:lvl4pPr>
              <a:lnSpc>
                <a:spcPct val="100000"/>
              </a:lnSpc>
              <a:spcBef>
                <a:spcPts val="300"/>
              </a:spcBef>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1" name="Text Placeholder 2">
            <a:extLst>
              <a:ext uri="{FF2B5EF4-FFF2-40B4-BE49-F238E27FC236}">
                <a16:creationId xmlns:a16="http://schemas.microsoft.com/office/drawing/2014/main" id="{301442EF-174F-7C4C-948C-81FD2937D964}"/>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21" name="TextBox 20">
            <a:extLst>
              <a:ext uri="{FF2B5EF4-FFF2-40B4-BE49-F238E27FC236}">
                <a16:creationId xmlns:a16="http://schemas.microsoft.com/office/drawing/2014/main" id="{E860610A-3A2F-41F6-A572-17E0B5918ED3}"/>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7" name="TextBox 16">
            <a:extLst>
              <a:ext uri="{FF2B5EF4-FFF2-40B4-BE49-F238E27FC236}">
                <a16:creationId xmlns:a16="http://schemas.microsoft.com/office/drawing/2014/main" id="{EB1B5DF1-398E-4039-9FEB-B800C1345BAB}"/>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3366921993"/>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8" pos="2784">
          <p15:clr>
            <a:srgbClr val="FBAE40"/>
          </p15:clr>
        </p15:guide>
        <p15:guide id="9" pos="2528">
          <p15:clr>
            <a:srgbClr val="FBAE40"/>
          </p15:clr>
        </p15:guide>
        <p15:guide id="10" pos="4896">
          <p15:clr>
            <a:srgbClr val="FBAE40"/>
          </p15:clr>
        </p15:guide>
        <p15:guide id="11" pos="5152">
          <p15:clr>
            <a:srgbClr val="FBAE4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p:cSld name="Two Column - Right Two Photo">
    <p:spTree>
      <p:nvGrpSpPr>
        <p:cNvPr id="1" name=""/>
        <p:cNvGrpSpPr/>
        <p:nvPr/>
      </p:nvGrpSpPr>
      <p:grpSpPr>
        <a:xfrm>
          <a:off x="0" y="0"/>
          <a:ext cx="0" cy="0"/>
          <a:chOff x="0" y="0"/>
          <a:chExt cx="0" cy="0"/>
        </a:xfrm>
      </p:grpSpPr>
      <p:cxnSp>
        <p:nvCxnSpPr>
          <p:cNvPr id="53" name="Straight Connector 52">
            <a:extLst>
              <a:ext uri="{FF2B5EF4-FFF2-40B4-BE49-F238E27FC236}">
                <a16:creationId xmlns:a16="http://schemas.microsoft.com/office/drawing/2014/main" id="{ABCE0F2E-2714-4580-9DBC-755ECB7DE619}"/>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7" name="Content Placeholder 2">
            <a:extLst>
              <a:ext uri="{FF2B5EF4-FFF2-40B4-BE49-F238E27FC236}">
                <a16:creationId xmlns:a16="http://schemas.microsoft.com/office/drawing/2014/main" id="{356BCCFD-B912-2F49-AE52-7814FFDCB534}"/>
              </a:ext>
            </a:extLst>
          </p:cNvPr>
          <p:cNvSpPr>
            <a:spLocks noGrp="1"/>
          </p:cNvSpPr>
          <p:nvPr>
            <p:ph sz="quarter" idx="31"/>
          </p:nvPr>
        </p:nvSpPr>
        <p:spPr>
          <a:xfrm>
            <a:off x="609600" y="1600200"/>
            <a:ext cx="5283200" cy="4610100"/>
          </a:xfrm>
        </p:spPr>
        <p:txBody>
          <a:bodyPr>
            <a:noAutofit/>
          </a:bodyPr>
          <a:lstStyle>
            <a:lvl1pPr>
              <a:spcBef>
                <a:spcPts val="600"/>
              </a:spcBef>
              <a:defRPr>
                <a:solidFill>
                  <a:schemeClr val="accent1"/>
                </a:solidFill>
                <a:latin typeface="+mj-lt"/>
              </a:defRPr>
            </a:lvl1pPr>
            <a:lvl2pPr>
              <a:spcBef>
                <a:spcPts val="600"/>
              </a:spcBef>
              <a:defRPr>
                <a:solidFill>
                  <a:schemeClr val="tx1"/>
                </a:solidFill>
              </a:defRPr>
            </a:lvl2pPr>
            <a:lvl3pPr>
              <a:spcBef>
                <a:spcPts val="600"/>
              </a:spcBef>
              <a:defRPr>
                <a:solidFill>
                  <a:schemeClr val="tx1"/>
                </a:solidFill>
              </a:defRPr>
            </a:lvl3pPr>
            <a:lvl4pPr>
              <a:spcBef>
                <a:spcPts val="600"/>
              </a:spcBef>
              <a:defRPr>
                <a:solidFill>
                  <a:schemeClr val="tx1"/>
                </a:solidFill>
              </a:defRPr>
            </a:lvl4pPr>
            <a:lvl5pPr>
              <a:spcBef>
                <a:spcPts val="60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Picture Placeholder 2">
            <a:extLst>
              <a:ext uri="{FF2B5EF4-FFF2-40B4-BE49-F238E27FC236}">
                <a16:creationId xmlns:a16="http://schemas.microsoft.com/office/drawing/2014/main" id="{5832065A-C6D7-614D-A733-535BCA5ADF1B}"/>
              </a:ext>
            </a:extLst>
          </p:cNvPr>
          <p:cNvSpPr>
            <a:spLocks noGrp="1"/>
          </p:cNvSpPr>
          <p:nvPr>
            <p:ph type="pic" sz="quarter" idx="35" hasCustomPrompt="1"/>
          </p:nvPr>
        </p:nvSpPr>
        <p:spPr>
          <a:xfrm>
            <a:off x="6248400" y="3308598"/>
            <a:ext cx="5334000" cy="2901702"/>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19" name="Picture Placeholder 2">
            <a:extLst>
              <a:ext uri="{FF2B5EF4-FFF2-40B4-BE49-F238E27FC236}">
                <a16:creationId xmlns:a16="http://schemas.microsoft.com/office/drawing/2014/main" id="{97C7B404-7F93-AD4C-BE41-E5247D351B57}"/>
              </a:ext>
            </a:extLst>
          </p:cNvPr>
          <p:cNvSpPr>
            <a:spLocks noGrp="1"/>
          </p:cNvSpPr>
          <p:nvPr>
            <p:ph type="pic" sz="quarter" idx="36" hasCustomPrompt="1"/>
          </p:nvPr>
        </p:nvSpPr>
        <p:spPr>
          <a:xfrm>
            <a:off x="6248399" y="471458"/>
            <a:ext cx="5334001" cy="2731964"/>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20" name="Title Placeholder 1">
            <a:extLst>
              <a:ext uri="{FF2B5EF4-FFF2-40B4-BE49-F238E27FC236}">
                <a16:creationId xmlns:a16="http://schemas.microsoft.com/office/drawing/2014/main" id="{A5108AEE-9096-4643-8AFA-8EFF143BF800}"/>
              </a:ext>
            </a:extLst>
          </p:cNvPr>
          <p:cNvSpPr>
            <a:spLocks noGrp="1"/>
          </p:cNvSpPr>
          <p:nvPr>
            <p:ph type="title"/>
          </p:nvPr>
        </p:nvSpPr>
        <p:spPr>
          <a:xfrm>
            <a:off x="609600" y="471459"/>
            <a:ext cx="52832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2" name="Text Placeholder 2">
            <a:extLst>
              <a:ext uri="{FF2B5EF4-FFF2-40B4-BE49-F238E27FC236}">
                <a16:creationId xmlns:a16="http://schemas.microsoft.com/office/drawing/2014/main" id="{27962758-65CF-1D46-ADE8-60345727EDE4}"/>
              </a:ext>
            </a:extLst>
          </p:cNvPr>
          <p:cNvSpPr>
            <a:spLocks noGrp="1"/>
          </p:cNvSpPr>
          <p:nvPr>
            <p:ph type="body" sz="quarter" idx="26"/>
          </p:nvPr>
        </p:nvSpPr>
        <p:spPr>
          <a:xfrm>
            <a:off x="609600" y="768068"/>
            <a:ext cx="52832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3" name="Text Placeholder 2">
            <a:extLst>
              <a:ext uri="{FF2B5EF4-FFF2-40B4-BE49-F238E27FC236}">
                <a16:creationId xmlns:a16="http://schemas.microsoft.com/office/drawing/2014/main" id="{A62937F0-7412-EA41-B511-EA81EB0FE837}"/>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8" name="TextBox 17">
            <a:extLst>
              <a:ext uri="{FF2B5EF4-FFF2-40B4-BE49-F238E27FC236}">
                <a16:creationId xmlns:a16="http://schemas.microsoft.com/office/drawing/2014/main" id="{DC1CFCE6-4389-4631-971B-C5551A0173C9}"/>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3" name="TextBox 12">
            <a:extLst>
              <a:ext uri="{FF2B5EF4-FFF2-40B4-BE49-F238E27FC236}">
                <a16:creationId xmlns:a16="http://schemas.microsoft.com/office/drawing/2014/main" id="{AB961A7C-FF07-4129-BD07-6DC2F260A1DC}"/>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1274892417"/>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6" pos="3712">
          <p15:clr>
            <a:srgbClr val="FBAE40"/>
          </p15:clr>
        </p15:guide>
        <p15:guide id="7" pos="3936">
          <p15:clr>
            <a:srgbClr val="FBAE40"/>
          </p15:clr>
        </p15:guide>
        <p15:guide id="10" orient="horz" pos="1008">
          <p15:clr>
            <a:srgbClr val="FBAE4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p:cSld name="Two Column - Right Three Photo">
    <p:spTree>
      <p:nvGrpSpPr>
        <p:cNvPr id="1" name=""/>
        <p:cNvGrpSpPr/>
        <p:nvPr/>
      </p:nvGrpSpPr>
      <p:grpSpPr>
        <a:xfrm>
          <a:off x="0" y="0"/>
          <a:ext cx="0" cy="0"/>
          <a:chOff x="0" y="0"/>
          <a:chExt cx="0" cy="0"/>
        </a:xfrm>
      </p:grpSpPr>
      <p:sp>
        <p:nvSpPr>
          <p:cNvPr id="17" name="Picture Placeholder 2">
            <a:extLst>
              <a:ext uri="{FF2B5EF4-FFF2-40B4-BE49-F238E27FC236}">
                <a16:creationId xmlns:a16="http://schemas.microsoft.com/office/drawing/2014/main" id="{90AF7A3C-BA0F-9B49-B1B5-D713C19139CD}"/>
              </a:ext>
            </a:extLst>
          </p:cNvPr>
          <p:cNvSpPr>
            <a:spLocks noGrp="1"/>
          </p:cNvSpPr>
          <p:nvPr>
            <p:ph type="pic" sz="quarter" idx="35" hasCustomPrompt="1"/>
          </p:nvPr>
        </p:nvSpPr>
        <p:spPr>
          <a:xfrm>
            <a:off x="6248400" y="3308592"/>
            <a:ext cx="5346192" cy="2901702"/>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cxnSp>
        <p:nvCxnSpPr>
          <p:cNvPr id="53" name="Straight Connector 52">
            <a:extLst>
              <a:ext uri="{FF2B5EF4-FFF2-40B4-BE49-F238E27FC236}">
                <a16:creationId xmlns:a16="http://schemas.microsoft.com/office/drawing/2014/main" id="{ABCE0F2E-2714-4580-9DBC-755ECB7DE619}"/>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2" name="Content Placeholder 2">
            <a:extLst>
              <a:ext uri="{FF2B5EF4-FFF2-40B4-BE49-F238E27FC236}">
                <a16:creationId xmlns:a16="http://schemas.microsoft.com/office/drawing/2014/main" id="{61755EBA-80EC-6B4F-B350-DC2DD71209FC}"/>
              </a:ext>
            </a:extLst>
          </p:cNvPr>
          <p:cNvSpPr>
            <a:spLocks noGrp="1"/>
          </p:cNvSpPr>
          <p:nvPr>
            <p:ph sz="quarter" idx="31"/>
          </p:nvPr>
        </p:nvSpPr>
        <p:spPr>
          <a:xfrm>
            <a:off x="609600" y="1600200"/>
            <a:ext cx="5283200" cy="4610100"/>
          </a:xfrm>
        </p:spPr>
        <p:txBody>
          <a:bodyPr>
            <a:noAutofit/>
          </a:bodyPr>
          <a:lstStyle>
            <a:lvl1pPr>
              <a:spcBef>
                <a:spcPts val="600"/>
              </a:spcBef>
              <a:defRPr>
                <a:solidFill>
                  <a:schemeClr val="accent1"/>
                </a:solidFill>
                <a:latin typeface="+mj-lt"/>
              </a:defRPr>
            </a:lvl1pPr>
            <a:lvl2pPr>
              <a:spcBef>
                <a:spcPts val="600"/>
              </a:spcBef>
              <a:defRPr>
                <a:solidFill>
                  <a:schemeClr val="tx1"/>
                </a:solidFill>
              </a:defRPr>
            </a:lvl2pPr>
            <a:lvl3pPr>
              <a:spcBef>
                <a:spcPts val="600"/>
              </a:spcBef>
              <a:defRPr>
                <a:solidFill>
                  <a:schemeClr val="tx1"/>
                </a:solidFill>
              </a:defRPr>
            </a:lvl3pPr>
            <a:lvl4pPr>
              <a:spcBef>
                <a:spcPts val="600"/>
              </a:spcBef>
              <a:defRPr>
                <a:solidFill>
                  <a:schemeClr val="tx1"/>
                </a:solidFill>
              </a:defRPr>
            </a:lvl4pPr>
            <a:lvl5pPr>
              <a:spcBef>
                <a:spcPts val="60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Picture Placeholder 2">
            <a:extLst>
              <a:ext uri="{FF2B5EF4-FFF2-40B4-BE49-F238E27FC236}">
                <a16:creationId xmlns:a16="http://schemas.microsoft.com/office/drawing/2014/main" id="{455C0536-27A6-644D-8348-9541070F4013}"/>
              </a:ext>
            </a:extLst>
          </p:cNvPr>
          <p:cNvSpPr>
            <a:spLocks noGrp="1"/>
          </p:cNvSpPr>
          <p:nvPr>
            <p:ph type="pic" sz="quarter" idx="34" hasCustomPrompt="1"/>
          </p:nvPr>
        </p:nvSpPr>
        <p:spPr>
          <a:xfrm>
            <a:off x="6248400" y="457200"/>
            <a:ext cx="2600293" cy="2739711"/>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21" name="Picture Placeholder 2">
            <a:extLst>
              <a:ext uri="{FF2B5EF4-FFF2-40B4-BE49-F238E27FC236}">
                <a16:creationId xmlns:a16="http://schemas.microsoft.com/office/drawing/2014/main" id="{B3F5BBC4-47E5-1E46-9E4F-B0D0BB7BAB04}"/>
              </a:ext>
            </a:extLst>
          </p:cNvPr>
          <p:cNvSpPr>
            <a:spLocks noGrp="1"/>
          </p:cNvSpPr>
          <p:nvPr>
            <p:ph type="pic" sz="quarter" idx="36" hasCustomPrompt="1"/>
          </p:nvPr>
        </p:nvSpPr>
        <p:spPr>
          <a:xfrm>
            <a:off x="9001094" y="457200"/>
            <a:ext cx="2600293" cy="2739711"/>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20" name="Title Placeholder 1">
            <a:extLst>
              <a:ext uri="{FF2B5EF4-FFF2-40B4-BE49-F238E27FC236}">
                <a16:creationId xmlns:a16="http://schemas.microsoft.com/office/drawing/2014/main" id="{438045DB-4C64-CE4D-B8E5-9949681D12C1}"/>
              </a:ext>
            </a:extLst>
          </p:cNvPr>
          <p:cNvSpPr>
            <a:spLocks noGrp="1"/>
          </p:cNvSpPr>
          <p:nvPr>
            <p:ph type="title"/>
          </p:nvPr>
        </p:nvSpPr>
        <p:spPr>
          <a:xfrm>
            <a:off x="609600" y="471459"/>
            <a:ext cx="52832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3" name="Text Placeholder 2">
            <a:extLst>
              <a:ext uri="{FF2B5EF4-FFF2-40B4-BE49-F238E27FC236}">
                <a16:creationId xmlns:a16="http://schemas.microsoft.com/office/drawing/2014/main" id="{6B569F93-B18A-C246-94EF-34A7D4EDD94E}"/>
              </a:ext>
            </a:extLst>
          </p:cNvPr>
          <p:cNvSpPr>
            <a:spLocks noGrp="1"/>
          </p:cNvSpPr>
          <p:nvPr>
            <p:ph type="body" sz="quarter" idx="26"/>
          </p:nvPr>
        </p:nvSpPr>
        <p:spPr>
          <a:xfrm>
            <a:off x="609600" y="768068"/>
            <a:ext cx="52832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4" name="Text Placeholder 2">
            <a:extLst>
              <a:ext uri="{FF2B5EF4-FFF2-40B4-BE49-F238E27FC236}">
                <a16:creationId xmlns:a16="http://schemas.microsoft.com/office/drawing/2014/main" id="{042BCFDB-7549-A74E-9341-258E6AB17A0B}"/>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8" name="TextBox 17">
            <a:extLst>
              <a:ext uri="{FF2B5EF4-FFF2-40B4-BE49-F238E27FC236}">
                <a16:creationId xmlns:a16="http://schemas.microsoft.com/office/drawing/2014/main" id="{94E2A106-4F39-4E97-BFB5-DFFCCB4056E0}"/>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3" name="TextBox 12">
            <a:extLst>
              <a:ext uri="{FF2B5EF4-FFF2-40B4-BE49-F238E27FC236}">
                <a16:creationId xmlns:a16="http://schemas.microsoft.com/office/drawing/2014/main" id="{1640BDDF-AEFD-4BE1-9247-7302A27E82D6}"/>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221395562"/>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6" pos="3712">
          <p15:clr>
            <a:srgbClr val="FBAE40"/>
          </p15:clr>
        </p15:guide>
        <p15:guide id="7" pos="3936">
          <p15:clr>
            <a:srgbClr val="FBAE40"/>
          </p15:clr>
        </p15:guide>
        <p15:guide id="10" orient="horz" pos="1008">
          <p15:clr>
            <a:srgbClr val="FBAE4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p:cSld name="Multi Photo 1">
    <p:spTree>
      <p:nvGrpSpPr>
        <p:cNvPr id="1" name=""/>
        <p:cNvGrpSpPr/>
        <p:nvPr/>
      </p:nvGrpSpPr>
      <p:grpSpPr>
        <a:xfrm>
          <a:off x="0" y="0"/>
          <a:ext cx="0" cy="0"/>
          <a:chOff x="0" y="0"/>
          <a:chExt cx="0" cy="0"/>
        </a:xfrm>
      </p:grpSpPr>
      <p:cxnSp>
        <p:nvCxnSpPr>
          <p:cNvPr id="53" name="Straight Connector 52">
            <a:extLst>
              <a:ext uri="{FF2B5EF4-FFF2-40B4-BE49-F238E27FC236}">
                <a16:creationId xmlns:a16="http://schemas.microsoft.com/office/drawing/2014/main" id="{ABCE0F2E-2714-4580-9DBC-755ECB7DE619}"/>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6B85D5DE-277B-408A-91E7-362A2604D70C}"/>
              </a:ext>
            </a:extLst>
          </p:cNvPr>
          <p:cNvSpPr>
            <a:spLocks noGrp="1"/>
          </p:cNvSpPr>
          <p:nvPr>
            <p:ph type="pic" sz="quarter" idx="27" hasCustomPrompt="1"/>
          </p:nvPr>
        </p:nvSpPr>
        <p:spPr>
          <a:xfrm>
            <a:off x="6248400" y="1081613"/>
            <a:ext cx="2600293" cy="2115298"/>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15" name="Picture Placeholder 2">
            <a:extLst>
              <a:ext uri="{FF2B5EF4-FFF2-40B4-BE49-F238E27FC236}">
                <a16:creationId xmlns:a16="http://schemas.microsoft.com/office/drawing/2014/main" id="{20660FD2-464A-6F44-80A1-53A6D9C96D9B}"/>
              </a:ext>
            </a:extLst>
          </p:cNvPr>
          <p:cNvSpPr>
            <a:spLocks noGrp="1"/>
          </p:cNvSpPr>
          <p:nvPr>
            <p:ph type="pic" sz="quarter" idx="32" hasCustomPrompt="1"/>
          </p:nvPr>
        </p:nvSpPr>
        <p:spPr>
          <a:xfrm>
            <a:off x="6248400" y="3308593"/>
            <a:ext cx="5346192" cy="2726853"/>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19" name="Picture Placeholder 2">
            <a:extLst>
              <a:ext uri="{FF2B5EF4-FFF2-40B4-BE49-F238E27FC236}">
                <a16:creationId xmlns:a16="http://schemas.microsoft.com/office/drawing/2014/main" id="{9A2E6023-8A40-1E44-BD81-EED366C96875}"/>
              </a:ext>
            </a:extLst>
          </p:cNvPr>
          <p:cNvSpPr>
            <a:spLocks noGrp="1"/>
          </p:cNvSpPr>
          <p:nvPr>
            <p:ph type="pic" sz="quarter" idx="33" hasCustomPrompt="1"/>
          </p:nvPr>
        </p:nvSpPr>
        <p:spPr>
          <a:xfrm>
            <a:off x="9001094" y="1081613"/>
            <a:ext cx="2600293" cy="2115298"/>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14" name="Picture Placeholder 2">
            <a:extLst>
              <a:ext uri="{FF2B5EF4-FFF2-40B4-BE49-F238E27FC236}">
                <a16:creationId xmlns:a16="http://schemas.microsoft.com/office/drawing/2014/main" id="{865C3A6A-0967-1E4F-8831-6EA71CD06F5D}"/>
              </a:ext>
            </a:extLst>
          </p:cNvPr>
          <p:cNvSpPr>
            <a:spLocks noGrp="1"/>
          </p:cNvSpPr>
          <p:nvPr>
            <p:ph type="pic" sz="quarter" idx="34" hasCustomPrompt="1"/>
          </p:nvPr>
        </p:nvSpPr>
        <p:spPr>
          <a:xfrm>
            <a:off x="609600" y="1081613"/>
            <a:ext cx="5486399" cy="4953824"/>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20" name="Title Placeholder 1">
            <a:extLst>
              <a:ext uri="{FF2B5EF4-FFF2-40B4-BE49-F238E27FC236}">
                <a16:creationId xmlns:a16="http://schemas.microsoft.com/office/drawing/2014/main" id="{1FAB2697-2712-FE45-8DA0-EF63106E2B97}"/>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2" name="Text Placeholder 2">
            <a:extLst>
              <a:ext uri="{FF2B5EF4-FFF2-40B4-BE49-F238E27FC236}">
                <a16:creationId xmlns:a16="http://schemas.microsoft.com/office/drawing/2014/main" id="{F69977AA-16BB-0C4F-A664-D6686D72F134}"/>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3" name="Text Placeholder 2">
            <a:extLst>
              <a:ext uri="{FF2B5EF4-FFF2-40B4-BE49-F238E27FC236}">
                <a16:creationId xmlns:a16="http://schemas.microsoft.com/office/drawing/2014/main" id="{62E3B1F5-C5F5-B945-9146-E3FE66ADCCE7}"/>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8" name="TextBox 17">
            <a:extLst>
              <a:ext uri="{FF2B5EF4-FFF2-40B4-BE49-F238E27FC236}">
                <a16:creationId xmlns:a16="http://schemas.microsoft.com/office/drawing/2014/main" id="{432CA8F6-DF4D-4772-AB33-EC493EEF4B9A}"/>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3" name="TextBox 12">
            <a:extLst>
              <a:ext uri="{FF2B5EF4-FFF2-40B4-BE49-F238E27FC236}">
                <a16:creationId xmlns:a16="http://schemas.microsoft.com/office/drawing/2014/main" id="{06988813-B187-455D-85DF-CBB5882CF1AA}"/>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1939000711"/>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7" pos="3936">
          <p15:clr>
            <a:srgbClr val="FBAE40"/>
          </p15:clr>
        </p15:guide>
        <p15:guide id="10" orient="horz" pos="1008">
          <p15:clr>
            <a:srgbClr val="FBAE40"/>
          </p15:clr>
        </p15:guide>
        <p15:guide id="11" pos="3840">
          <p15:clr>
            <a:srgbClr val="FBAE40"/>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p:cSld name="Multi Photo 2">
    <p:spTree>
      <p:nvGrpSpPr>
        <p:cNvPr id="1" name=""/>
        <p:cNvGrpSpPr/>
        <p:nvPr/>
      </p:nvGrpSpPr>
      <p:grpSpPr>
        <a:xfrm>
          <a:off x="0" y="0"/>
          <a:ext cx="0" cy="0"/>
          <a:chOff x="0" y="0"/>
          <a:chExt cx="0" cy="0"/>
        </a:xfrm>
      </p:grpSpPr>
      <p:sp>
        <p:nvSpPr>
          <p:cNvPr id="15" name="Picture Placeholder 2">
            <a:extLst>
              <a:ext uri="{FF2B5EF4-FFF2-40B4-BE49-F238E27FC236}">
                <a16:creationId xmlns:a16="http://schemas.microsoft.com/office/drawing/2014/main" id="{20660FD2-464A-6F44-80A1-53A6D9C96D9B}"/>
              </a:ext>
            </a:extLst>
          </p:cNvPr>
          <p:cNvSpPr>
            <a:spLocks noGrp="1"/>
          </p:cNvSpPr>
          <p:nvPr>
            <p:ph type="pic" sz="quarter" idx="32" hasCustomPrompt="1"/>
          </p:nvPr>
        </p:nvSpPr>
        <p:spPr>
          <a:xfrm>
            <a:off x="8031890" y="-10673"/>
            <a:ext cx="4160109" cy="2217426"/>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22" name="Picture Placeholder 2">
            <a:extLst>
              <a:ext uri="{FF2B5EF4-FFF2-40B4-BE49-F238E27FC236}">
                <a16:creationId xmlns:a16="http://schemas.microsoft.com/office/drawing/2014/main" id="{FBB367A8-8DCC-6847-8D30-74516D9E043C}"/>
              </a:ext>
            </a:extLst>
          </p:cNvPr>
          <p:cNvSpPr>
            <a:spLocks noGrp="1"/>
          </p:cNvSpPr>
          <p:nvPr>
            <p:ph type="pic" sz="quarter" idx="35" hasCustomPrompt="1"/>
          </p:nvPr>
        </p:nvSpPr>
        <p:spPr>
          <a:xfrm>
            <a:off x="8031889" y="2390327"/>
            <a:ext cx="4160111" cy="2217426"/>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25" name="Picture Placeholder 2">
            <a:extLst>
              <a:ext uri="{FF2B5EF4-FFF2-40B4-BE49-F238E27FC236}">
                <a16:creationId xmlns:a16="http://schemas.microsoft.com/office/drawing/2014/main" id="{32A0B33A-CF8B-1947-ACB2-AB69665D80AB}"/>
              </a:ext>
            </a:extLst>
          </p:cNvPr>
          <p:cNvSpPr>
            <a:spLocks noGrp="1"/>
          </p:cNvSpPr>
          <p:nvPr>
            <p:ph type="pic" sz="quarter" idx="36" hasCustomPrompt="1"/>
          </p:nvPr>
        </p:nvSpPr>
        <p:spPr>
          <a:xfrm>
            <a:off x="-1" y="1380745"/>
            <a:ext cx="7303008" cy="5477257"/>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16" name="Title Placeholder 1">
            <a:extLst>
              <a:ext uri="{FF2B5EF4-FFF2-40B4-BE49-F238E27FC236}">
                <a16:creationId xmlns:a16="http://schemas.microsoft.com/office/drawing/2014/main" id="{FDD1D1A5-5D9F-764D-A02B-21CB1442F746}"/>
              </a:ext>
            </a:extLst>
          </p:cNvPr>
          <p:cNvSpPr>
            <a:spLocks noGrp="1"/>
          </p:cNvSpPr>
          <p:nvPr>
            <p:ph type="title"/>
          </p:nvPr>
        </p:nvSpPr>
        <p:spPr>
          <a:xfrm>
            <a:off x="609600" y="471459"/>
            <a:ext cx="52832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7" name="Text Placeholder 2">
            <a:extLst>
              <a:ext uri="{FF2B5EF4-FFF2-40B4-BE49-F238E27FC236}">
                <a16:creationId xmlns:a16="http://schemas.microsoft.com/office/drawing/2014/main" id="{9FF61E78-AFFB-F44B-BFDB-C2B5875FA035}"/>
              </a:ext>
            </a:extLst>
          </p:cNvPr>
          <p:cNvSpPr>
            <a:spLocks noGrp="1"/>
          </p:cNvSpPr>
          <p:nvPr>
            <p:ph type="body" sz="quarter" idx="26"/>
          </p:nvPr>
        </p:nvSpPr>
        <p:spPr>
          <a:xfrm>
            <a:off x="609600" y="768068"/>
            <a:ext cx="52832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4" name="TextBox 13">
            <a:extLst>
              <a:ext uri="{FF2B5EF4-FFF2-40B4-BE49-F238E27FC236}">
                <a16:creationId xmlns:a16="http://schemas.microsoft.com/office/drawing/2014/main" id="{237BB4FD-6BC9-4C9C-8922-DD575DD56B13}"/>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1" name="TextBox 10">
            <a:extLst>
              <a:ext uri="{FF2B5EF4-FFF2-40B4-BE49-F238E27FC236}">
                <a16:creationId xmlns:a16="http://schemas.microsoft.com/office/drawing/2014/main" id="{37A549D4-3018-4CAF-B7B1-806723A2E4F5}"/>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pic>
        <p:nvPicPr>
          <p:cNvPr id="12" name="Picture 11">
            <a:extLst>
              <a:ext uri="{FF2B5EF4-FFF2-40B4-BE49-F238E27FC236}">
                <a16:creationId xmlns:a16="http://schemas.microsoft.com/office/drawing/2014/main" id="{032D6F3F-2B06-47D0-B011-DEE222649BFA}"/>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Tree>
    <p:extLst>
      <p:ext uri="{BB962C8B-B14F-4D97-AF65-F5344CB8AC3E}">
        <p14:creationId xmlns:p14="http://schemas.microsoft.com/office/powerpoint/2010/main" val="145437373"/>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10" orient="horz" pos="1008">
          <p15:clr>
            <a:srgbClr val="FBAE40"/>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p:cSld name="One Big Number - Blue">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4" name="Text Placeholder 3">
            <a:extLst>
              <a:ext uri="{FF2B5EF4-FFF2-40B4-BE49-F238E27FC236}">
                <a16:creationId xmlns:a16="http://schemas.microsoft.com/office/drawing/2014/main" id="{C59DC62E-7380-5A49-8746-53EFA12DC6E9}"/>
              </a:ext>
            </a:extLst>
          </p:cNvPr>
          <p:cNvSpPr>
            <a:spLocks noGrp="1"/>
          </p:cNvSpPr>
          <p:nvPr>
            <p:ph type="body" sz="quarter" idx="33"/>
          </p:nvPr>
        </p:nvSpPr>
        <p:spPr>
          <a:xfrm>
            <a:off x="609601" y="1600201"/>
            <a:ext cx="2946400" cy="3619500"/>
          </a:xfrm>
        </p:spPr>
        <p:txBody>
          <a:bodyPr anchor="b" anchorCtr="0"/>
          <a:lstStyle>
            <a:lvl1pPr>
              <a:lnSpc>
                <a:spcPct val="100000"/>
              </a:lnSpc>
              <a:spcBef>
                <a:spcPts val="300"/>
              </a:spcBef>
              <a:defRPr sz="1400">
                <a:solidFill>
                  <a:schemeClr val="tx1"/>
                </a:solidFill>
                <a:latin typeface="+mj-lt"/>
              </a:defRPr>
            </a:lvl1pPr>
            <a:lvl2pPr>
              <a:lnSpc>
                <a:spcPct val="100000"/>
              </a:lnSpc>
              <a:spcBef>
                <a:spcPts val="600"/>
              </a:spcBef>
              <a:defRPr sz="1400"/>
            </a:lvl2pPr>
            <a:lvl3pPr>
              <a:lnSpc>
                <a:spcPct val="100000"/>
              </a:lnSpc>
              <a:spcBef>
                <a:spcPts val="300"/>
              </a:spcBef>
              <a:defRPr sz="1400"/>
            </a:lvl3pPr>
            <a:lvl4pPr>
              <a:lnSpc>
                <a:spcPct val="100000"/>
              </a:lnSpc>
              <a:spcBef>
                <a:spcPts val="300"/>
              </a:spcBef>
              <a:defRPr sz="14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3">
            <a:extLst>
              <a:ext uri="{FF2B5EF4-FFF2-40B4-BE49-F238E27FC236}">
                <a16:creationId xmlns:a16="http://schemas.microsoft.com/office/drawing/2014/main" id="{03CFF718-B5F0-3D45-A03C-81D5E2147CD0}"/>
              </a:ext>
            </a:extLst>
          </p:cNvPr>
          <p:cNvSpPr>
            <a:spLocks noGrp="1"/>
          </p:cNvSpPr>
          <p:nvPr>
            <p:ph type="body" sz="quarter" idx="32" hasCustomPrompt="1"/>
          </p:nvPr>
        </p:nvSpPr>
        <p:spPr>
          <a:xfrm>
            <a:off x="3973689" y="2816352"/>
            <a:ext cx="7608711" cy="3124200"/>
          </a:xfrm>
        </p:spPr>
        <p:txBody>
          <a:bodyPr wrap="square" anchor="b" anchorCtr="0"/>
          <a:lstStyle>
            <a:lvl1pPr algn="r">
              <a:lnSpc>
                <a:spcPts val="18500"/>
              </a:lnSpc>
              <a:spcBef>
                <a:spcPts val="0"/>
              </a:spcBef>
              <a:defRPr sz="25000" b="0" i="0" kern="0" spc="-1000" baseline="0">
                <a:solidFill>
                  <a:schemeClr val="accent1"/>
                </a:solidFill>
                <a:latin typeface="Visa Dialect Medium" pitchFamily="2" charset="77"/>
              </a:defRPr>
            </a:lvl1pPr>
          </a:lstStyle>
          <a:p>
            <a:pPr lvl="0"/>
            <a:r>
              <a:rPr lang="en-US"/>
              <a:t>00%</a:t>
            </a:r>
          </a:p>
        </p:txBody>
      </p:sp>
      <p:sp>
        <p:nvSpPr>
          <p:cNvPr id="19" name="Title Placeholder 1">
            <a:extLst>
              <a:ext uri="{FF2B5EF4-FFF2-40B4-BE49-F238E27FC236}">
                <a16:creationId xmlns:a16="http://schemas.microsoft.com/office/drawing/2014/main" id="{952DD641-DB3B-6F45-8A70-05A69559DEE6}"/>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0" name="Text Placeholder 2">
            <a:extLst>
              <a:ext uri="{FF2B5EF4-FFF2-40B4-BE49-F238E27FC236}">
                <a16:creationId xmlns:a16="http://schemas.microsoft.com/office/drawing/2014/main" id="{9747253A-0C59-CE4B-BC84-E5D8D706360C}"/>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1" name="Text Placeholder 2">
            <a:extLst>
              <a:ext uri="{FF2B5EF4-FFF2-40B4-BE49-F238E27FC236}">
                <a16:creationId xmlns:a16="http://schemas.microsoft.com/office/drawing/2014/main" id="{16FCD28A-7F94-9C4F-A31C-BF109312526A}"/>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5" name="TextBox 14">
            <a:extLst>
              <a:ext uri="{FF2B5EF4-FFF2-40B4-BE49-F238E27FC236}">
                <a16:creationId xmlns:a16="http://schemas.microsoft.com/office/drawing/2014/main" id="{44437C85-71C1-4965-98AA-AB322A645B0A}"/>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2" name="TextBox 11">
            <a:extLst>
              <a:ext uri="{FF2B5EF4-FFF2-40B4-BE49-F238E27FC236}">
                <a16:creationId xmlns:a16="http://schemas.microsoft.com/office/drawing/2014/main" id="{8D4069C1-CB70-47E8-BE89-934AD89EEC32}"/>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3766227624"/>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8" pos="2496">
          <p15:clr>
            <a:srgbClr val="FBAE40"/>
          </p15:clr>
        </p15:guide>
        <p15:guide id="9" pos="2240">
          <p15:clr>
            <a:srgbClr val="FBAE40"/>
          </p15:clr>
        </p15:guide>
        <p15:guide id="10" orient="horz" pos="3288">
          <p15:clr>
            <a:srgbClr val="FBAE40"/>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p:cSld name="Two Big Number - Blue">
    <p:spTree>
      <p:nvGrpSpPr>
        <p:cNvPr id="1" name=""/>
        <p:cNvGrpSpPr/>
        <p:nvPr/>
      </p:nvGrpSpPr>
      <p:grpSpPr>
        <a:xfrm>
          <a:off x="0" y="0"/>
          <a:ext cx="0" cy="0"/>
          <a:chOff x="0" y="0"/>
          <a:chExt cx="0" cy="0"/>
        </a:xfrm>
      </p:grpSpPr>
      <p:cxnSp>
        <p:nvCxnSpPr>
          <p:cNvPr id="53" name="Straight Connector 52">
            <a:extLst>
              <a:ext uri="{FF2B5EF4-FFF2-40B4-BE49-F238E27FC236}">
                <a16:creationId xmlns:a16="http://schemas.microsoft.com/office/drawing/2014/main" id="{ABCE0F2E-2714-4580-9DBC-755ECB7DE619}"/>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E246F3E3-2327-DF48-9903-298980C91DD3}"/>
              </a:ext>
            </a:extLst>
          </p:cNvPr>
          <p:cNvSpPr>
            <a:spLocks noGrp="1"/>
          </p:cNvSpPr>
          <p:nvPr>
            <p:ph type="body" sz="quarter" idx="32" hasCustomPrompt="1"/>
          </p:nvPr>
        </p:nvSpPr>
        <p:spPr>
          <a:xfrm>
            <a:off x="609601" y="1600201"/>
            <a:ext cx="5283200" cy="3031725"/>
          </a:xfrm>
        </p:spPr>
        <p:txBody>
          <a:bodyPr anchor="b" anchorCtr="0"/>
          <a:lstStyle>
            <a:lvl1pPr algn="l">
              <a:defRPr sz="13800" b="0" i="0">
                <a:solidFill>
                  <a:schemeClr val="accent1"/>
                </a:solidFill>
                <a:latin typeface="Visa Dialect Medium" pitchFamily="2" charset="77"/>
              </a:defRPr>
            </a:lvl1pPr>
          </a:lstStyle>
          <a:p>
            <a:pPr lvl="0"/>
            <a:r>
              <a:rPr lang="en-US"/>
              <a:t>00%</a:t>
            </a:r>
          </a:p>
        </p:txBody>
      </p:sp>
      <p:sp>
        <p:nvSpPr>
          <p:cNvPr id="15" name="Text Placeholder 3">
            <a:extLst>
              <a:ext uri="{FF2B5EF4-FFF2-40B4-BE49-F238E27FC236}">
                <a16:creationId xmlns:a16="http://schemas.microsoft.com/office/drawing/2014/main" id="{07D909CE-D30F-4445-9B83-FD490780AD26}"/>
              </a:ext>
            </a:extLst>
          </p:cNvPr>
          <p:cNvSpPr>
            <a:spLocks noGrp="1"/>
          </p:cNvSpPr>
          <p:nvPr>
            <p:ph type="body" sz="quarter" idx="33"/>
          </p:nvPr>
        </p:nvSpPr>
        <p:spPr>
          <a:xfrm>
            <a:off x="609600" y="4745032"/>
            <a:ext cx="5283200" cy="1172814"/>
          </a:xfrm>
        </p:spPr>
        <p:txBody>
          <a:bodyPr/>
          <a:lstStyle>
            <a:lvl1pPr>
              <a:lnSpc>
                <a:spcPct val="100000"/>
              </a:lnSpc>
              <a:spcBef>
                <a:spcPts val="600"/>
              </a:spcBef>
              <a:defRPr sz="1400">
                <a:solidFill>
                  <a:schemeClr val="tx1"/>
                </a:solidFill>
                <a:latin typeface="+mj-lt"/>
              </a:defRPr>
            </a:lvl1pPr>
            <a:lvl2pPr>
              <a:lnSpc>
                <a:spcPct val="100000"/>
              </a:lnSpc>
              <a:spcBef>
                <a:spcPts val="600"/>
              </a:spcBef>
              <a:defRPr sz="1400"/>
            </a:lvl2pPr>
            <a:lvl3pPr>
              <a:lnSpc>
                <a:spcPct val="100000"/>
              </a:lnSpc>
              <a:spcBef>
                <a:spcPts val="600"/>
              </a:spcBef>
              <a:defRPr sz="1400"/>
            </a:lvl3pPr>
            <a:lvl4pPr>
              <a:lnSpc>
                <a:spcPct val="100000"/>
              </a:lnSpc>
              <a:spcBef>
                <a:spcPts val="600"/>
              </a:spcBef>
              <a:defRPr sz="14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8" name="Text Placeholder 3">
            <a:extLst>
              <a:ext uri="{FF2B5EF4-FFF2-40B4-BE49-F238E27FC236}">
                <a16:creationId xmlns:a16="http://schemas.microsoft.com/office/drawing/2014/main" id="{4E55C82F-13DC-204D-866F-573A53A30E32}"/>
              </a:ext>
            </a:extLst>
          </p:cNvPr>
          <p:cNvSpPr>
            <a:spLocks noGrp="1"/>
          </p:cNvSpPr>
          <p:nvPr>
            <p:ph type="body" sz="quarter" idx="31"/>
          </p:nvPr>
        </p:nvSpPr>
        <p:spPr>
          <a:xfrm>
            <a:off x="6248400" y="4739396"/>
            <a:ext cx="5334000" cy="1172814"/>
          </a:xfrm>
        </p:spPr>
        <p:txBody>
          <a:bodyPr/>
          <a:lstStyle>
            <a:lvl1pPr>
              <a:lnSpc>
                <a:spcPct val="100000"/>
              </a:lnSpc>
              <a:spcBef>
                <a:spcPts val="600"/>
              </a:spcBef>
              <a:defRPr sz="1400">
                <a:solidFill>
                  <a:schemeClr val="tx1"/>
                </a:solidFill>
                <a:latin typeface="+mj-lt"/>
              </a:defRPr>
            </a:lvl1pPr>
            <a:lvl2pPr>
              <a:lnSpc>
                <a:spcPct val="100000"/>
              </a:lnSpc>
              <a:spcBef>
                <a:spcPts val="600"/>
              </a:spcBef>
              <a:defRPr sz="1400"/>
            </a:lvl2pPr>
            <a:lvl3pPr>
              <a:lnSpc>
                <a:spcPct val="100000"/>
              </a:lnSpc>
              <a:spcBef>
                <a:spcPts val="600"/>
              </a:spcBef>
              <a:defRPr sz="1400"/>
            </a:lvl3pPr>
            <a:lvl4pPr>
              <a:lnSpc>
                <a:spcPct val="100000"/>
              </a:lnSpc>
              <a:spcBef>
                <a:spcPts val="600"/>
              </a:spcBef>
              <a:defRPr sz="14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9" name="Text Placeholder 3">
            <a:extLst>
              <a:ext uri="{FF2B5EF4-FFF2-40B4-BE49-F238E27FC236}">
                <a16:creationId xmlns:a16="http://schemas.microsoft.com/office/drawing/2014/main" id="{46130127-6898-FC43-A66E-AED6920558C8}"/>
              </a:ext>
            </a:extLst>
          </p:cNvPr>
          <p:cNvSpPr>
            <a:spLocks noGrp="1"/>
          </p:cNvSpPr>
          <p:nvPr>
            <p:ph type="body" sz="quarter" idx="34" hasCustomPrompt="1"/>
          </p:nvPr>
        </p:nvSpPr>
        <p:spPr>
          <a:xfrm>
            <a:off x="6254045" y="1600201"/>
            <a:ext cx="5328355" cy="3031725"/>
          </a:xfrm>
        </p:spPr>
        <p:txBody>
          <a:bodyPr anchor="b" anchorCtr="0"/>
          <a:lstStyle>
            <a:lvl1pPr algn="l">
              <a:defRPr sz="13800" b="0" i="0">
                <a:solidFill>
                  <a:schemeClr val="accent1"/>
                </a:solidFill>
                <a:latin typeface="Visa Dialect Medium" pitchFamily="2" charset="77"/>
              </a:defRPr>
            </a:lvl1pPr>
          </a:lstStyle>
          <a:p>
            <a:pPr lvl="0"/>
            <a:r>
              <a:rPr lang="en-US"/>
              <a:t>00%</a:t>
            </a:r>
          </a:p>
        </p:txBody>
      </p:sp>
      <p:sp>
        <p:nvSpPr>
          <p:cNvPr id="21" name="Title Placeholder 1">
            <a:extLst>
              <a:ext uri="{FF2B5EF4-FFF2-40B4-BE49-F238E27FC236}">
                <a16:creationId xmlns:a16="http://schemas.microsoft.com/office/drawing/2014/main" id="{B75B0F87-EFC2-B148-AC62-E7EDC82B6473}"/>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2" name="Text Placeholder 2">
            <a:extLst>
              <a:ext uri="{FF2B5EF4-FFF2-40B4-BE49-F238E27FC236}">
                <a16:creationId xmlns:a16="http://schemas.microsoft.com/office/drawing/2014/main" id="{AF63A11A-E0DC-C441-8C0C-0C92B7CC32E1}"/>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3" name="Text Placeholder 2">
            <a:extLst>
              <a:ext uri="{FF2B5EF4-FFF2-40B4-BE49-F238E27FC236}">
                <a16:creationId xmlns:a16="http://schemas.microsoft.com/office/drawing/2014/main" id="{DAAE6A4A-48A8-1C40-A6AE-398355A5309E}"/>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6" name="TextBox 15">
            <a:extLst>
              <a:ext uri="{FF2B5EF4-FFF2-40B4-BE49-F238E27FC236}">
                <a16:creationId xmlns:a16="http://schemas.microsoft.com/office/drawing/2014/main" id="{BAAA50A3-83EF-4952-8632-FFE353522B47}"/>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3" name="TextBox 12">
            <a:extLst>
              <a:ext uri="{FF2B5EF4-FFF2-40B4-BE49-F238E27FC236}">
                <a16:creationId xmlns:a16="http://schemas.microsoft.com/office/drawing/2014/main" id="{D2A21BB5-F73D-4D3A-9933-F159EB15525C}"/>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3473284534"/>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6" pos="3712">
          <p15:clr>
            <a:srgbClr val="FBAE40"/>
          </p15:clr>
        </p15:guide>
        <p15:guide id="7" pos="3936">
          <p15:clr>
            <a:srgbClr val="FBAE40"/>
          </p15:clr>
        </p15:guide>
        <p15:guide id="10" orient="horz" pos="1008">
          <p15:clr>
            <a:srgbClr val="FBAE40"/>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p:cSld name="Four Big Number - Blue">
    <p:spTree>
      <p:nvGrpSpPr>
        <p:cNvPr id="1" name=""/>
        <p:cNvGrpSpPr/>
        <p:nvPr/>
      </p:nvGrpSpPr>
      <p:grpSpPr>
        <a:xfrm>
          <a:off x="0" y="0"/>
          <a:ext cx="0" cy="0"/>
          <a:chOff x="0" y="0"/>
          <a:chExt cx="0" cy="0"/>
        </a:xfrm>
      </p:grpSpPr>
      <p:cxnSp>
        <p:nvCxnSpPr>
          <p:cNvPr id="53" name="Straight Connector 52">
            <a:extLst>
              <a:ext uri="{FF2B5EF4-FFF2-40B4-BE49-F238E27FC236}">
                <a16:creationId xmlns:a16="http://schemas.microsoft.com/office/drawing/2014/main" id="{ABCE0F2E-2714-4580-9DBC-755ECB7DE619}"/>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E246F3E3-2327-DF48-9903-298980C91DD3}"/>
              </a:ext>
            </a:extLst>
          </p:cNvPr>
          <p:cNvSpPr>
            <a:spLocks noGrp="1"/>
          </p:cNvSpPr>
          <p:nvPr>
            <p:ph type="body" sz="quarter" idx="32" hasCustomPrompt="1"/>
          </p:nvPr>
        </p:nvSpPr>
        <p:spPr>
          <a:xfrm>
            <a:off x="609601" y="1331449"/>
            <a:ext cx="4462271" cy="1102341"/>
          </a:xfrm>
        </p:spPr>
        <p:txBody>
          <a:bodyPr anchor="b" anchorCtr="0"/>
          <a:lstStyle>
            <a:lvl1pPr algn="l">
              <a:defRPr sz="6600" b="0" i="0">
                <a:solidFill>
                  <a:schemeClr val="accent1"/>
                </a:solidFill>
                <a:latin typeface="Visa Dialect Medium" pitchFamily="2" charset="77"/>
              </a:defRPr>
            </a:lvl1pPr>
          </a:lstStyle>
          <a:p>
            <a:pPr lvl="0"/>
            <a:r>
              <a:rPr lang="en-US"/>
              <a:t>00%</a:t>
            </a:r>
          </a:p>
        </p:txBody>
      </p:sp>
      <p:sp>
        <p:nvSpPr>
          <p:cNvPr id="19" name="Text Placeholder 3">
            <a:extLst>
              <a:ext uri="{FF2B5EF4-FFF2-40B4-BE49-F238E27FC236}">
                <a16:creationId xmlns:a16="http://schemas.microsoft.com/office/drawing/2014/main" id="{46130127-6898-FC43-A66E-AED6920558C8}"/>
              </a:ext>
            </a:extLst>
          </p:cNvPr>
          <p:cNvSpPr>
            <a:spLocks noGrp="1"/>
          </p:cNvSpPr>
          <p:nvPr>
            <p:ph type="body" sz="quarter" idx="34" hasCustomPrompt="1"/>
          </p:nvPr>
        </p:nvSpPr>
        <p:spPr>
          <a:xfrm>
            <a:off x="6254045" y="1331449"/>
            <a:ext cx="4474915" cy="1102341"/>
          </a:xfrm>
        </p:spPr>
        <p:txBody>
          <a:bodyPr anchor="b" anchorCtr="0"/>
          <a:lstStyle>
            <a:lvl1pPr algn="l">
              <a:defRPr sz="6600" b="0" i="0">
                <a:solidFill>
                  <a:schemeClr val="accent1"/>
                </a:solidFill>
                <a:latin typeface="Visa Dialect Medium" pitchFamily="2" charset="77"/>
              </a:defRPr>
            </a:lvl1pPr>
          </a:lstStyle>
          <a:p>
            <a:pPr lvl="0"/>
            <a:r>
              <a:rPr lang="en-US"/>
              <a:t>00%</a:t>
            </a:r>
          </a:p>
        </p:txBody>
      </p:sp>
      <p:sp>
        <p:nvSpPr>
          <p:cNvPr id="14" name="Text Placeholder 3">
            <a:extLst>
              <a:ext uri="{FF2B5EF4-FFF2-40B4-BE49-F238E27FC236}">
                <a16:creationId xmlns:a16="http://schemas.microsoft.com/office/drawing/2014/main" id="{EE260A1A-688B-774C-903C-0A3A1228859D}"/>
              </a:ext>
            </a:extLst>
          </p:cNvPr>
          <p:cNvSpPr>
            <a:spLocks noGrp="1"/>
          </p:cNvSpPr>
          <p:nvPr>
            <p:ph type="body" sz="quarter" idx="36"/>
          </p:nvPr>
        </p:nvSpPr>
        <p:spPr>
          <a:xfrm>
            <a:off x="609600" y="2456023"/>
            <a:ext cx="4462272" cy="967598"/>
          </a:xfrm>
        </p:spPr>
        <p:txBody>
          <a:bodyPr/>
          <a:lstStyle>
            <a:lvl1pPr>
              <a:lnSpc>
                <a:spcPct val="100000"/>
              </a:lnSpc>
              <a:spcBef>
                <a:spcPts val="300"/>
              </a:spcBef>
              <a:defRPr sz="1300">
                <a:solidFill>
                  <a:schemeClr val="tx1"/>
                </a:solidFill>
                <a:latin typeface="+mj-lt"/>
              </a:defRPr>
            </a:lvl1pPr>
            <a:lvl2pPr>
              <a:lnSpc>
                <a:spcPct val="100000"/>
              </a:lnSpc>
              <a:spcBef>
                <a:spcPts val="600"/>
              </a:spcBef>
              <a:defRPr sz="1300"/>
            </a:lvl2pPr>
            <a:lvl3pPr marL="173736" indent="-173736">
              <a:lnSpc>
                <a:spcPct val="100000"/>
              </a:lnSpc>
              <a:spcBef>
                <a:spcPts val="300"/>
              </a:spcBef>
              <a:tabLst/>
              <a:defRPr sz="1300"/>
            </a:lvl3pPr>
            <a:lvl4pPr marL="347472" indent="-173736">
              <a:lnSpc>
                <a:spcPct val="100000"/>
              </a:lnSpc>
              <a:spcBef>
                <a:spcPts val="300"/>
              </a:spcBef>
              <a:tabLst/>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0" name="Text Placeholder 3">
            <a:extLst>
              <a:ext uri="{FF2B5EF4-FFF2-40B4-BE49-F238E27FC236}">
                <a16:creationId xmlns:a16="http://schemas.microsoft.com/office/drawing/2014/main" id="{BBF07118-053B-414A-A34E-2E71FB891DB9}"/>
              </a:ext>
            </a:extLst>
          </p:cNvPr>
          <p:cNvSpPr>
            <a:spLocks noGrp="1"/>
          </p:cNvSpPr>
          <p:nvPr>
            <p:ph type="body" sz="quarter" idx="37"/>
          </p:nvPr>
        </p:nvSpPr>
        <p:spPr>
          <a:xfrm>
            <a:off x="6266688" y="2456023"/>
            <a:ext cx="4462272" cy="967598"/>
          </a:xfrm>
        </p:spPr>
        <p:txBody>
          <a:bodyPr/>
          <a:lstStyle>
            <a:lvl1pPr>
              <a:lnSpc>
                <a:spcPct val="100000"/>
              </a:lnSpc>
              <a:spcBef>
                <a:spcPts val="300"/>
              </a:spcBef>
              <a:defRPr sz="1300">
                <a:solidFill>
                  <a:schemeClr val="tx1"/>
                </a:solidFill>
                <a:latin typeface="+mj-lt"/>
              </a:defRPr>
            </a:lvl1pPr>
            <a:lvl2pPr>
              <a:lnSpc>
                <a:spcPct val="100000"/>
              </a:lnSpc>
              <a:spcBef>
                <a:spcPts val="600"/>
              </a:spcBef>
              <a:defRPr sz="1300"/>
            </a:lvl2pPr>
            <a:lvl3pPr marL="173736" indent="-173736">
              <a:lnSpc>
                <a:spcPct val="100000"/>
              </a:lnSpc>
              <a:spcBef>
                <a:spcPts val="300"/>
              </a:spcBef>
              <a:tabLst/>
              <a:defRPr sz="1300"/>
            </a:lvl3pPr>
            <a:lvl4pPr marL="347472" indent="-173736">
              <a:lnSpc>
                <a:spcPct val="100000"/>
              </a:lnSpc>
              <a:spcBef>
                <a:spcPts val="300"/>
              </a:spcBef>
              <a:tabLst/>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1" name="Text Placeholder 3">
            <a:extLst>
              <a:ext uri="{FF2B5EF4-FFF2-40B4-BE49-F238E27FC236}">
                <a16:creationId xmlns:a16="http://schemas.microsoft.com/office/drawing/2014/main" id="{884995DE-D9B7-F74A-9A09-BC6B33E180BA}"/>
              </a:ext>
            </a:extLst>
          </p:cNvPr>
          <p:cNvSpPr>
            <a:spLocks noGrp="1"/>
          </p:cNvSpPr>
          <p:nvPr>
            <p:ph type="body" sz="quarter" idx="38" hasCustomPrompt="1"/>
          </p:nvPr>
        </p:nvSpPr>
        <p:spPr>
          <a:xfrm>
            <a:off x="609601" y="3663169"/>
            <a:ext cx="4462272" cy="1102341"/>
          </a:xfrm>
        </p:spPr>
        <p:txBody>
          <a:bodyPr anchor="b" anchorCtr="0"/>
          <a:lstStyle>
            <a:lvl1pPr algn="l">
              <a:defRPr sz="6600" b="0" i="0">
                <a:solidFill>
                  <a:schemeClr val="accent1"/>
                </a:solidFill>
                <a:latin typeface="Visa Dialect Medium" pitchFamily="2" charset="77"/>
              </a:defRPr>
            </a:lvl1pPr>
          </a:lstStyle>
          <a:p>
            <a:pPr lvl="0"/>
            <a:r>
              <a:rPr lang="en-US"/>
              <a:t>00%</a:t>
            </a:r>
          </a:p>
        </p:txBody>
      </p:sp>
      <p:sp>
        <p:nvSpPr>
          <p:cNvPr id="22" name="Text Placeholder 3">
            <a:extLst>
              <a:ext uri="{FF2B5EF4-FFF2-40B4-BE49-F238E27FC236}">
                <a16:creationId xmlns:a16="http://schemas.microsoft.com/office/drawing/2014/main" id="{397435F2-C0C2-E842-AD20-5B59B875A847}"/>
              </a:ext>
            </a:extLst>
          </p:cNvPr>
          <p:cNvSpPr>
            <a:spLocks noGrp="1"/>
          </p:cNvSpPr>
          <p:nvPr>
            <p:ph type="body" sz="quarter" idx="39" hasCustomPrompt="1"/>
          </p:nvPr>
        </p:nvSpPr>
        <p:spPr>
          <a:xfrm>
            <a:off x="6254045" y="3663169"/>
            <a:ext cx="4474915" cy="1102341"/>
          </a:xfrm>
        </p:spPr>
        <p:txBody>
          <a:bodyPr anchor="b" anchorCtr="0"/>
          <a:lstStyle>
            <a:lvl1pPr algn="l">
              <a:defRPr sz="6600" b="0" i="0">
                <a:solidFill>
                  <a:schemeClr val="accent1"/>
                </a:solidFill>
                <a:latin typeface="Visa Dialect Medium" pitchFamily="2" charset="77"/>
              </a:defRPr>
            </a:lvl1pPr>
          </a:lstStyle>
          <a:p>
            <a:pPr lvl="0"/>
            <a:r>
              <a:rPr lang="en-US"/>
              <a:t>00%</a:t>
            </a:r>
          </a:p>
        </p:txBody>
      </p:sp>
      <p:sp>
        <p:nvSpPr>
          <p:cNvPr id="25" name="Text Placeholder 3">
            <a:extLst>
              <a:ext uri="{FF2B5EF4-FFF2-40B4-BE49-F238E27FC236}">
                <a16:creationId xmlns:a16="http://schemas.microsoft.com/office/drawing/2014/main" id="{E8CC7B25-E7E3-7A4F-9221-95D452FB9BFD}"/>
              </a:ext>
            </a:extLst>
          </p:cNvPr>
          <p:cNvSpPr>
            <a:spLocks noGrp="1"/>
          </p:cNvSpPr>
          <p:nvPr>
            <p:ph type="body" sz="quarter" idx="40"/>
          </p:nvPr>
        </p:nvSpPr>
        <p:spPr>
          <a:xfrm>
            <a:off x="609600" y="4787743"/>
            <a:ext cx="4462272" cy="967598"/>
          </a:xfrm>
        </p:spPr>
        <p:txBody>
          <a:bodyPr/>
          <a:lstStyle>
            <a:lvl1pPr>
              <a:lnSpc>
                <a:spcPct val="100000"/>
              </a:lnSpc>
              <a:spcBef>
                <a:spcPts val="300"/>
              </a:spcBef>
              <a:defRPr sz="1300">
                <a:solidFill>
                  <a:schemeClr val="tx1"/>
                </a:solidFill>
                <a:latin typeface="+mj-lt"/>
              </a:defRPr>
            </a:lvl1pPr>
            <a:lvl2pPr>
              <a:lnSpc>
                <a:spcPct val="100000"/>
              </a:lnSpc>
              <a:spcBef>
                <a:spcPts val="600"/>
              </a:spcBef>
              <a:defRPr sz="1300"/>
            </a:lvl2pPr>
            <a:lvl3pPr marL="173736" indent="-173736">
              <a:lnSpc>
                <a:spcPct val="100000"/>
              </a:lnSpc>
              <a:spcBef>
                <a:spcPts val="300"/>
              </a:spcBef>
              <a:tabLst/>
              <a:defRPr sz="1300"/>
            </a:lvl3pPr>
            <a:lvl4pPr marL="347472" indent="-173736">
              <a:lnSpc>
                <a:spcPct val="100000"/>
              </a:lnSpc>
              <a:spcBef>
                <a:spcPts val="300"/>
              </a:spcBef>
              <a:tabLst/>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6" name="Text Placeholder 3">
            <a:extLst>
              <a:ext uri="{FF2B5EF4-FFF2-40B4-BE49-F238E27FC236}">
                <a16:creationId xmlns:a16="http://schemas.microsoft.com/office/drawing/2014/main" id="{20496160-F36D-7148-9711-3D00BA6DF6BF}"/>
              </a:ext>
            </a:extLst>
          </p:cNvPr>
          <p:cNvSpPr>
            <a:spLocks noGrp="1"/>
          </p:cNvSpPr>
          <p:nvPr>
            <p:ph type="body" sz="quarter" idx="41"/>
          </p:nvPr>
        </p:nvSpPr>
        <p:spPr>
          <a:xfrm>
            <a:off x="6266688" y="4787743"/>
            <a:ext cx="4462272" cy="967598"/>
          </a:xfrm>
        </p:spPr>
        <p:txBody>
          <a:bodyPr/>
          <a:lstStyle>
            <a:lvl1pPr>
              <a:lnSpc>
                <a:spcPct val="100000"/>
              </a:lnSpc>
              <a:spcBef>
                <a:spcPts val="300"/>
              </a:spcBef>
              <a:defRPr sz="1300">
                <a:solidFill>
                  <a:schemeClr val="tx1"/>
                </a:solidFill>
                <a:latin typeface="+mj-lt"/>
              </a:defRPr>
            </a:lvl1pPr>
            <a:lvl2pPr>
              <a:lnSpc>
                <a:spcPct val="100000"/>
              </a:lnSpc>
              <a:spcBef>
                <a:spcPts val="600"/>
              </a:spcBef>
              <a:defRPr sz="1300"/>
            </a:lvl2pPr>
            <a:lvl3pPr marL="173736" indent="-173736">
              <a:lnSpc>
                <a:spcPct val="100000"/>
              </a:lnSpc>
              <a:spcBef>
                <a:spcPts val="300"/>
              </a:spcBef>
              <a:tabLst/>
              <a:defRPr sz="1300"/>
            </a:lvl3pPr>
            <a:lvl4pPr marL="347472" indent="-173736">
              <a:lnSpc>
                <a:spcPct val="100000"/>
              </a:lnSpc>
              <a:spcBef>
                <a:spcPts val="300"/>
              </a:spcBef>
              <a:tabLst/>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3" name="Title Placeholder 1">
            <a:extLst>
              <a:ext uri="{FF2B5EF4-FFF2-40B4-BE49-F238E27FC236}">
                <a16:creationId xmlns:a16="http://schemas.microsoft.com/office/drawing/2014/main" id="{850DE0C8-C2ED-EF4F-9321-CC334190775F}"/>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4" name="Text Placeholder 2">
            <a:extLst>
              <a:ext uri="{FF2B5EF4-FFF2-40B4-BE49-F238E27FC236}">
                <a16:creationId xmlns:a16="http://schemas.microsoft.com/office/drawing/2014/main" id="{0291112C-9FF7-DE43-AF82-37C4452C4F3B}"/>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8" name="Text Placeholder 2">
            <a:extLst>
              <a:ext uri="{FF2B5EF4-FFF2-40B4-BE49-F238E27FC236}">
                <a16:creationId xmlns:a16="http://schemas.microsoft.com/office/drawing/2014/main" id="{723A338C-009A-CB4B-BC74-339517B208E8}"/>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27" name="TextBox 26">
            <a:extLst>
              <a:ext uri="{FF2B5EF4-FFF2-40B4-BE49-F238E27FC236}">
                <a16:creationId xmlns:a16="http://schemas.microsoft.com/office/drawing/2014/main" id="{3A71106C-2D60-4B3B-9163-BD2E616B86A0}"/>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8" name="TextBox 17">
            <a:extLst>
              <a:ext uri="{FF2B5EF4-FFF2-40B4-BE49-F238E27FC236}">
                <a16:creationId xmlns:a16="http://schemas.microsoft.com/office/drawing/2014/main" id="{63CD4302-0E8F-4769-AB5B-7BD122BAF5D5}"/>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1555984135"/>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6" pos="3712">
          <p15:clr>
            <a:srgbClr val="FBAE40"/>
          </p15:clr>
        </p15:guide>
        <p15:guide id="7" pos="3936">
          <p15:clr>
            <a:srgbClr val="FBAE40"/>
          </p15:clr>
        </p15:guide>
        <p15:guide id="10" orient="horz" pos="1008">
          <p15:clr>
            <a:srgbClr val="FBAE40"/>
          </p15:clr>
        </p15:guide>
        <p15:guide id="11" orient="horz" pos="2160">
          <p15:clr>
            <a:srgbClr val="FBAE40"/>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p:cSld name="Quote - Blu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7" name="Text Placeholder 2">
            <a:extLst>
              <a:ext uri="{FF2B5EF4-FFF2-40B4-BE49-F238E27FC236}">
                <a16:creationId xmlns:a16="http://schemas.microsoft.com/office/drawing/2014/main" id="{DB04D166-4958-9349-BD73-4AD540758DF4}"/>
              </a:ext>
            </a:extLst>
          </p:cNvPr>
          <p:cNvSpPr>
            <a:spLocks noGrp="1"/>
          </p:cNvSpPr>
          <p:nvPr>
            <p:ph type="body" sz="quarter" idx="11"/>
          </p:nvPr>
        </p:nvSpPr>
        <p:spPr>
          <a:xfrm>
            <a:off x="5410202" y="1600200"/>
            <a:ext cx="6172199" cy="3657600"/>
          </a:xfrm>
        </p:spPr>
        <p:txBody>
          <a:bodyPr anchor="ctr" anchorCtr="0">
            <a:normAutofit/>
          </a:bodyPr>
          <a:lstStyle>
            <a:lvl1pPr>
              <a:lnSpc>
                <a:spcPct val="100000"/>
              </a:lnSpc>
              <a:defRPr sz="2400">
                <a:solidFill>
                  <a:schemeClr val="bg1"/>
                </a:solidFill>
                <a:latin typeface="+mj-lt"/>
              </a:defRPr>
            </a:lvl1pPr>
            <a:lvl2pPr>
              <a:lnSpc>
                <a:spcPct val="100000"/>
              </a:lnSpc>
              <a:spcBef>
                <a:spcPts val="0"/>
              </a:spcBef>
              <a:defRPr sz="1800">
                <a:solidFill>
                  <a:schemeClr val="accent2"/>
                </a:solidFill>
                <a:latin typeface="+mj-lt"/>
              </a:defRPr>
            </a:lvl2pPr>
            <a:lvl3pPr marL="0" indent="0">
              <a:lnSpc>
                <a:spcPct val="100000"/>
              </a:lnSpc>
              <a:spcBef>
                <a:spcPts val="0"/>
              </a:spcBef>
              <a:buFontTx/>
              <a:buNone/>
              <a:defRPr sz="1800">
                <a:solidFill>
                  <a:schemeClr val="bg1"/>
                </a:solidFill>
              </a:defRPr>
            </a:lvl3pPr>
            <a:lvl4pPr>
              <a:defRPr>
                <a:solidFill>
                  <a:schemeClr val="tx1"/>
                </a:solidFill>
              </a:defRPr>
            </a:lvl4pPr>
          </a:lstStyle>
          <a:p>
            <a:pPr lvl="0"/>
            <a:r>
              <a:rPr lang="en-US"/>
              <a:t>Click to edit Master text styles</a:t>
            </a:r>
          </a:p>
          <a:p>
            <a:pPr lvl="1"/>
            <a:r>
              <a:rPr lang="en-US"/>
              <a:t>Second level</a:t>
            </a:r>
          </a:p>
          <a:p>
            <a:pPr lvl="2"/>
            <a:r>
              <a:rPr lang="en-US"/>
              <a:t>Third level</a:t>
            </a:r>
          </a:p>
        </p:txBody>
      </p:sp>
      <p:sp>
        <p:nvSpPr>
          <p:cNvPr id="10" name="TextBox 9">
            <a:extLst>
              <a:ext uri="{FF2B5EF4-FFF2-40B4-BE49-F238E27FC236}">
                <a16:creationId xmlns:a16="http://schemas.microsoft.com/office/drawing/2014/main" id="{76D83C91-857A-4B26-8D8A-56951DA295AF}"/>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6" name="TextBox 5">
            <a:extLst>
              <a:ext uri="{FF2B5EF4-FFF2-40B4-BE49-F238E27FC236}">
                <a16:creationId xmlns:a16="http://schemas.microsoft.com/office/drawing/2014/main" id="{AA7981E2-A37D-44F7-9BC3-BADD52672275}"/>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9" name="Picture 8">
            <a:extLst>
              <a:ext uri="{FF2B5EF4-FFF2-40B4-BE49-F238E27FC236}">
                <a16:creationId xmlns:a16="http://schemas.microsoft.com/office/drawing/2014/main" id="{153D914B-3AFE-47C3-BF0E-9F2857DB64DF}"/>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Tree>
    <p:extLst>
      <p:ext uri="{BB962C8B-B14F-4D97-AF65-F5344CB8AC3E}">
        <p14:creationId xmlns:p14="http://schemas.microsoft.com/office/powerpoint/2010/main" val="94095413"/>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guide id="24" pos="3408">
          <p15:clr>
            <a:srgbClr val="FBAE40"/>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p:cSld name="Quote - Gray">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7" name="Text Placeholder 2">
            <a:extLst>
              <a:ext uri="{FF2B5EF4-FFF2-40B4-BE49-F238E27FC236}">
                <a16:creationId xmlns:a16="http://schemas.microsoft.com/office/drawing/2014/main" id="{2E99A931-BFA9-5441-87EA-3CF04D14260C}"/>
              </a:ext>
            </a:extLst>
          </p:cNvPr>
          <p:cNvSpPr>
            <a:spLocks noGrp="1"/>
          </p:cNvSpPr>
          <p:nvPr>
            <p:ph type="body" sz="quarter" idx="10"/>
          </p:nvPr>
        </p:nvSpPr>
        <p:spPr>
          <a:xfrm>
            <a:off x="5410200" y="1600200"/>
            <a:ext cx="6172199" cy="3657600"/>
          </a:xfrm>
        </p:spPr>
        <p:txBody>
          <a:bodyPr anchor="ctr" anchorCtr="0">
            <a:normAutofit/>
          </a:bodyPr>
          <a:lstStyle>
            <a:lvl1pPr>
              <a:lnSpc>
                <a:spcPct val="100000"/>
              </a:lnSpc>
              <a:defRPr sz="2400">
                <a:solidFill>
                  <a:schemeClr val="tx1"/>
                </a:solidFill>
                <a:latin typeface="+mj-lt"/>
              </a:defRPr>
            </a:lvl1pPr>
            <a:lvl2pPr>
              <a:lnSpc>
                <a:spcPct val="100000"/>
              </a:lnSpc>
              <a:spcBef>
                <a:spcPts val="0"/>
              </a:spcBef>
              <a:defRPr sz="1800">
                <a:solidFill>
                  <a:schemeClr val="accent1"/>
                </a:solidFill>
                <a:latin typeface="+mj-lt"/>
              </a:defRPr>
            </a:lvl2pPr>
            <a:lvl3pPr marL="0" indent="0">
              <a:lnSpc>
                <a:spcPct val="100000"/>
              </a:lnSpc>
              <a:spcBef>
                <a:spcPts val="0"/>
              </a:spcBef>
              <a:buFontTx/>
              <a:buNone/>
              <a:defRPr sz="1800">
                <a:solidFill>
                  <a:schemeClr val="tx1"/>
                </a:solidFill>
              </a:defRPr>
            </a:lvl3pPr>
            <a:lvl4pPr>
              <a:defRPr>
                <a:solidFill>
                  <a:schemeClr val="tx1"/>
                </a:solidFill>
              </a:defRPr>
            </a:lvl4pPr>
          </a:lstStyle>
          <a:p>
            <a:pPr lvl="0"/>
            <a:r>
              <a:rPr lang="en-US"/>
              <a:t>Click to edit Master text styles</a:t>
            </a:r>
          </a:p>
          <a:p>
            <a:pPr lvl="1"/>
            <a:r>
              <a:rPr lang="en-US"/>
              <a:t>Second level</a:t>
            </a:r>
          </a:p>
          <a:p>
            <a:pPr lvl="2"/>
            <a:r>
              <a:rPr lang="en-US"/>
              <a:t>Third level</a:t>
            </a:r>
          </a:p>
        </p:txBody>
      </p:sp>
      <p:sp>
        <p:nvSpPr>
          <p:cNvPr id="9" name="TextBox 8">
            <a:extLst>
              <a:ext uri="{FF2B5EF4-FFF2-40B4-BE49-F238E27FC236}">
                <a16:creationId xmlns:a16="http://schemas.microsoft.com/office/drawing/2014/main" id="{523A58EC-AF56-4ACE-99F7-40FDEFE6CA36}"/>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6" name="TextBox 5">
            <a:extLst>
              <a:ext uri="{FF2B5EF4-FFF2-40B4-BE49-F238E27FC236}">
                <a16:creationId xmlns:a16="http://schemas.microsoft.com/office/drawing/2014/main" id="{32FF630E-A1BB-4624-BDA0-23B817EB760F}"/>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2690378345"/>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guide id="24" pos="3408">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 Dark Photo 1">
    <p:bg>
      <p:bgPr>
        <a:solidFill>
          <a:schemeClr val="tx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08AFEF0-CB40-4365-A775-D6F2BB16FA44}"/>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b="-10"/>
          <a:stretch/>
        </p:blipFill>
        <p:spPr>
          <a:xfrm>
            <a:off x="0" y="693"/>
            <a:ext cx="12192000" cy="6858000"/>
          </a:xfrm>
          <a:prstGeom prst="rect">
            <a:avLst/>
          </a:prstGeom>
        </p:spPr>
      </p:pic>
      <p:pic>
        <p:nvPicPr>
          <p:cNvPr id="15" name="Picture 14">
            <a:extLst>
              <a:ext uri="{FF2B5EF4-FFF2-40B4-BE49-F238E27FC236}">
                <a16:creationId xmlns:a16="http://schemas.microsoft.com/office/drawing/2014/main" id="{18EC1F21-AAC7-8A41-9558-DBE34F21E887}"/>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534954" y="385590"/>
            <a:ext cx="836212" cy="270933"/>
          </a:xfrm>
          <a:prstGeom prst="rect">
            <a:avLst/>
          </a:prstGeom>
        </p:spPr>
      </p:pic>
      <p:sp>
        <p:nvSpPr>
          <p:cNvPr id="19" name="Title Placeholder 1">
            <a:extLst>
              <a:ext uri="{FF2B5EF4-FFF2-40B4-BE49-F238E27FC236}">
                <a16:creationId xmlns:a16="http://schemas.microsoft.com/office/drawing/2014/main" id="{AFB0E0BF-8F1B-C647-A3D3-2167637E4156}"/>
              </a:ext>
            </a:extLst>
          </p:cNvPr>
          <p:cNvSpPr>
            <a:spLocks noGrp="1"/>
          </p:cNvSpPr>
          <p:nvPr>
            <p:ph type="title" hasCustomPrompt="1"/>
          </p:nvPr>
        </p:nvSpPr>
        <p:spPr>
          <a:xfrm>
            <a:off x="609601" y="1610833"/>
            <a:ext cx="5486401" cy="889996"/>
          </a:xfrm>
          <a:prstGeom prst="rect">
            <a:avLst/>
          </a:prstGeom>
        </p:spPr>
        <p:txBody>
          <a:bodyPr vert="horz" lIns="0" tIns="0" rIns="0" bIns="0" rtlCol="0" anchor="t" anchorCtr="0">
            <a:noAutofit/>
          </a:bodyPr>
          <a:lstStyle>
            <a:lvl1pPr>
              <a:defRPr sz="3200">
                <a:solidFill>
                  <a:schemeClr val="bg1"/>
                </a:solidFill>
              </a:defRPr>
            </a:lvl1pPr>
          </a:lstStyle>
          <a:p>
            <a:r>
              <a:rPr lang="en-US"/>
              <a:t>Click to edit Master title </a:t>
            </a:r>
            <a:br>
              <a:rPr lang="en-US"/>
            </a:br>
            <a:r>
              <a:rPr lang="en-US"/>
              <a:t>style with up to two lines</a:t>
            </a:r>
          </a:p>
        </p:txBody>
      </p:sp>
      <p:sp>
        <p:nvSpPr>
          <p:cNvPr id="20" name="Text Placeholder 2">
            <a:extLst>
              <a:ext uri="{FF2B5EF4-FFF2-40B4-BE49-F238E27FC236}">
                <a16:creationId xmlns:a16="http://schemas.microsoft.com/office/drawing/2014/main" id="{563D750A-F4C0-194B-A4D8-5A5E6C4DEEA7}"/>
              </a:ext>
            </a:extLst>
          </p:cNvPr>
          <p:cNvSpPr>
            <a:spLocks noGrp="1"/>
          </p:cNvSpPr>
          <p:nvPr>
            <p:ph type="body" sz="quarter" idx="10" hasCustomPrompt="1"/>
          </p:nvPr>
        </p:nvSpPr>
        <p:spPr>
          <a:xfrm>
            <a:off x="609601" y="2647860"/>
            <a:ext cx="5486400"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pic>
        <p:nvPicPr>
          <p:cNvPr id="7" name="Picture 6" descr="Background pattern, rectangle&#10;&#10;Description automatically generated">
            <a:extLst>
              <a:ext uri="{FF2B5EF4-FFF2-40B4-BE49-F238E27FC236}">
                <a16:creationId xmlns:a16="http://schemas.microsoft.com/office/drawing/2014/main" id="{E058CA6E-5F4B-F941-BD6B-E82D893B1262}"/>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09600" y="6210300"/>
            <a:ext cx="400139" cy="267293"/>
          </a:xfrm>
          <a:prstGeom prst="rect">
            <a:avLst/>
          </a:prstGeom>
        </p:spPr>
      </p:pic>
      <p:sp>
        <p:nvSpPr>
          <p:cNvPr id="10" name="TextBox 9">
            <a:extLst>
              <a:ext uri="{FF2B5EF4-FFF2-40B4-BE49-F238E27FC236}">
                <a16:creationId xmlns:a16="http://schemas.microsoft.com/office/drawing/2014/main" id="{66C5AB2C-D691-9849-BDBB-E7E6DFBD91CC}"/>
              </a:ext>
            </a:extLst>
          </p:cNvPr>
          <p:cNvSpPr txBox="1"/>
          <p:nvPr/>
        </p:nvSpPr>
        <p:spPr>
          <a:xfrm>
            <a:off x="9509533" y="6628807"/>
            <a:ext cx="2037183" cy="92333"/>
          </a:xfrm>
          <a:prstGeom prst="rect">
            <a:avLst/>
          </a:prstGeom>
          <a:noFill/>
        </p:spPr>
        <p:txBody>
          <a:bodyPr wrap="square" lIns="0" tIns="0" rIns="0" bIns="0" rtlCol="0" anchor="b" anchorCtr="0">
            <a:spAutoFit/>
          </a:bodyPr>
          <a:lstStyle/>
          <a:p>
            <a:pPr algn="r"/>
            <a:r>
              <a:rPr lang="en-US" sz="600">
                <a:solidFill>
                  <a:schemeClr val="bg1"/>
                </a:solidFill>
              </a:rPr>
              <a:t>©2024 Visa. All rights reserved. Visa Confidential</a:t>
            </a:r>
          </a:p>
        </p:txBody>
      </p:sp>
      <p:sp>
        <p:nvSpPr>
          <p:cNvPr id="11" name="TextBox 10">
            <a:extLst>
              <a:ext uri="{FF2B5EF4-FFF2-40B4-BE49-F238E27FC236}">
                <a16:creationId xmlns:a16="http://schemas.microsoft.com/office/drawing/2014/main" id="{DBAB3BF8-5AE5-EB46-8B57-998DACED1EF0}"/>
              </a:ext>
            </a:extLst>
          </p:cNvPr>
          <p:cNvSpPr txBox="1"/>
          <p:nvPr/>
        </p:nvSpPr>
        <p:spPr>
          <a:xfrm>
            <a:off x="11583176" y="6628806"/>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1"/>
                </a:solidFill>
              </a:rPr>
              <a:pPr algn="r"/>
              <a:t>‹#›</a:t>
            </a:fld>
            <a:endParaRPr lang="en-US" sz="600">
              <a:solidFill>
                <a:schemeClr val="bg1"/>
              </a:solidFill>
            </a:endParaRPr>
          </a:p>
        </p:txBody>
      </p:sp>
    </p:spTree>
    <p:extLst>
      <p:ext uri="{BB962C8B-B14F-4D97-AF65-F5344CB8AC3E}">
        <p14:creationId xmlns:p14="http://schemas.microsoft.com/office/powerpoint/2010/main" val="3900455685"/>
      </p:ext>
    </p:extLst>
  </p:cSld>
  <p:clrMapOvr>
    <a:masterClrMapping/>
  </p:clrMapOvr>
  <p:hf sldNum="0" hdr="0" dt="0"/>
  <p:extLst>
    <p:ext uri="{DCECCB84-F9BA-43D5-87BE-67443E8EF086}">
      <p15:sldGuideLst xmlns:p15="http://schemas.microsoft.com/office/powerpoint/2012/main">
        <p15:guide id="1" orient="horz" pos="132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Section Header - 7">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6" name="Text Placeholder 2">
            <a:extLst>
              <a:ext uri="{FF2B5EF4-FFF2-40B4-BE49-F238E27FC236}">
                <a16:creationId xmlns:a16="http://schemas.microsoft.com/office/drawing/2014/main" id="{45156B22-A2E9-B341-8510-C9C5982CFD22}"/>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7" name="Title 1">
            <a:extLst>
              <a:ext uri="{FF2B5EF4-FFF2-40B4-BE49-F238E27FC236}">
                <a16:creationId xmlns:a16="http://schemas.microsoft.com/office/drawing/2014/main" id="{D0F1350D-FD1E-384F-BE94-2292ED259F57}"/>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8" name="Text Placeholder 3">
            <a:extLst>
              <a:ext uri="{FF2B5EF4-FFF2-40B4-BE49-F238E27FC236}">
                <a16:creationId xmlns:a16="http://schemas.microsoft.com/office/drawing/2014/main" id="{F64FC454-9417-9341-BB90-0BEC752290B4}"/>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pic>
        <p:nvPicPr>
          <p:cNvPr id="10" name="Picture 9">
            <a:extLst>
              <a:ext uri="{FF2B5EF4-FFF2-40B4-BE49-F238E27FC236}">
                <a16:creationId xmlns:a16="http://schemas.microsoft.com/office/drawing/2014/main" id="{21361576-7FCF-4513-B87A-06AAD90272A1}"/>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333211" y="6474469"/>
            <a:ext cx="552780" cy="179101"/>
          </a:xfrm>
          <a:prstGeom prst="rect">
            <a:avLst/>
          </a:prstGeom>
        </p:spPr>
      </p:pic>
    </p:spTree>
    <p:extLst>
      <p:ext uri="{BB962C8B-B14F-4D97-AF65-F5344CB8AC3E}">
        <p14:creationId xmlns:p14="http://schemas.microsoft.com/office/powerpoint/2010/main" val="3205936594"/>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p:cSld name="Quote - White">
    <p:bg>
      <p:bgPr>
        <a:solidFill>
          <a:schemeClr val="bg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B060168-E9D4-43FE-B7EF-C9BFE75D1A2C}"/>
              </a:ext>
            </a:extLst>
          </p:cNvPr>
          <p:cNvSpPr>
            <a:spLocks noGrp="1"/>
          </p:cNvSpPr>
          <p:nvPr>
            <p:ph type="body" sz="quarter" idx="10"/>
          </p:nvPr>
        </p:nvSpPr>
        <p:spPr>
          <a:xfrm>
            <a:off x="2142602" y="2091325"/>
            <a:ext cx="7906795" cy="2675350"/>
          </a:xfrm>
        </p:spPr>
        <p:txBody>
          <a:bodyPr anchor="ctr" anchorCtr="0">
            <a:normAutofit/>
          </a:bodyPr>
          <a:lstStyle>
            <a:lvl1pPr algn="ctr">
              <a:lnSpc>
                <a:spcPct val="100000"/>
              </a:lnSpc>
              <a:defRPr sz="2400">
                <a:solidFill>
                  <a:schemeClr val="tx1"/>
                </a:solidFill>
                <a:latin typeface="+mj-lt"/>
              </a:defRPr>
            </a:lvl1pPr>
            <a:lvl2pPr algn="ctr">
              <a:lnSpc>
                <a:spcPct val="100000"/>
              </a:lnSpc>
              <a:spcBef>
                <a:spcPts val="0"/>
              </a:spcBef>
              <a:defRPr sz="1800">
                <a:solidFill>
                  <a:schemeClr val="accent1"/>
                </a:solidFill>
                <a:latin typeface="+mj-lt"/>
              </a:defRPr>
            </a:lvl2pPr>
            <a:lvl3pPr marL="0" indent="0" algn="ctr">
              <a:lnSpc>
                <a:spcPct val="100000"/>
              </a:lnSpc>
              <a:spcBef>
                <a:spcPts val="0"/>
              </a:spcBef>
              <a:buFontTx/>
              <a:buNone/>
              <a:defRPr sz="1800">
                <a:solidFill>
                  <a:schemeClr val="tx1"/>
                </a:solidFill>
              </a:defRPr>
            </a:lvl3pPr>
            <a:lvl4pPr>
              <a:defRPr>
                <a:solidFill>
                  <a:schemeClr val="tx1"/>
                </a:solidFill>
              </a:defRPr>
            </a:lvl4pPr>
          </a:lstStyle>
          <a:p>
            <a:pPr lvl="0"/>
            <a:r>
              <a:rPr lang="en-US"/>
              <a:t>Click to edit Master text styles</a:t>
            </a:r>
          </a:p>
          <a:p>
            <a:pPr lvl="1"/>
            <a:r>
              <a:rPr lang="en-US"/>
              <a:t>Second level</a:t>
            </a:r>
          </a:p>
          <a:p>
            <a:pPr lvl="2"/>
            <a:r>
              <a:rPr lang="en-US"/>
              <a:t>Third level</a:t>
            </a:r>
          </a:p>
        </p:txBody>
      </p:sp>
      <p:pic>
        <p:nvPicPr>
          <p:cNvPr id="10" name="Picture 9" descr="Logo, icon, company name&#10;&#10;Description automatically generated">
            <a:extLst>
              <a:ext uri="{FF2B5EF4-FFF2-40B4-BE49-F238E27FC236}">
                <a16:creationId xmlns:a16="http://schemas.microsoft.com/office/drawing/2014/main" id="{C96BA8FE-3771-B54A-859B-C75E4B870889}"/>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4628749" y="303323"/>
            <a:ext cx="2934502" cy="1645920"/>
          </a:xfrm>
          <a:prstGeom prst="rect">
            <a:avLst/>
          </a:prstGeom>
        </p:spPr>
      </p:pic>
      <p:pic>
        <p:nvPicPr>
          <p:cNvPr id="11" name="Picture 10" descr="Logo, icon, company name&#10;&#10;Description automatically generated">
            <a:extLst>
              <a:ext uri="{FF2B5EF4-FFF2-40B4-BE49-F238E27FC236}">
                <a16:creationId xmlns:a16="http://schemas.microsoft.com/office/drawing/2014/main" id="{2EEAE64F-E79B-A540-A03C-DED1488A6248}"/>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4628749" y="4908758"/>
            <a:ext cx="2934502" cy="1645920"/>
          </a:xfrm>
          <a:prstGeom prst="rect">
            <a:avLst/>
          </a:prstGeom>
        </p:spPr>
      </p:pic>
      <p:sp>
        <p:nvSpPr>
          <p:cNvPr id="12" name="TextBox 11">
            <a:extLst>
              <a:ext uri="{FF2B5EF4-FFF2-40B4-BE49-F238E27FC236}">
                <a16:creationId xmlns:a16="http://schemas.microsoft.com/office/drawing/2014/main" id="{ABC7BAB9-5828-4672-9095-605C815C6DA4}"/>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8" name="TextBox 7">
            <a:extLst>
              <a:ext uri="{FF2B5EF4-FFF2-40B4-BE49-F238E27FC236}">
                <a16:creationId xmlns:a16="http://schemas.microsoft.com/office/drawing/2014/main" id="{0214915C-8206-4E74-A63E-C99114665EDC}"/>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1680380719"/>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10" orient="horz" pos="1008">
          <p15:clr>
            <a:srgbClr val="FBAE40"/>
          </p15:clr>
        </p15:guide>
        <p15:guide id="12" orient="horz" pos="1584">
          <p15:clr>
            <a:srgbClr val="FBAE4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p:cSld name="1_Quote - White">
    <p:bg>
      <p:bgPr>
        <a:solidFill>
          <a:schemeClr val="bg1"/>
        </a:solidFill>
        <a:effectLst/>
      </p:bgPr>
    </p:bg>
    <p:spTree>
      <p:nvGrpSpPr>
        <p:cNvPr id="1" name=""/>
        <p:cNvGrpSpPr/>
        <p:nvPr/>
      </p:nvGrpSpPr>
      <p:grpSpPr>
        <a:xfrm>
          <a:off x="0" y="0"/>
          <a:ext cx="0" cy="0"/>
          <a:chOff x="0" y="0"/>
          <a:chExt cx="0" cy="0"/>
        </a:xfrm>
      </p:grpSpPr>
      <p:pic>
        <p:nvPicPr>
          <p:cNvPr id="10" name="Picture 9" descr="Logo, icon, company name&#10;&#10;Description automatically generated">
            <a:extLst>
              <a:ext uri="{FF2B5EF4-FFF2-40B4-BE49-F238E27FC236}">
                <a16:creationId xmlns:a16="http://schemas.microsoft.com/office/drawing/2014/main" id="{7F5ACA36-7B90-4DAB-9853-21FD876EE1B5}"/>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8478591" y="282057"/>
            <a:ext cx="3260557" cy="1828800"/>
          </a:xfrm>
          <a:prstGeom prst="rect">
            <a:avLst/>
          </a:prstGeom>
        </p:spPr>
      </p:pic>
      <p:pic>
        <p:nvPicPr>
          <p:cNvPr id="11" name="Picture 10" descr="Logo, icon, company name&#10;&#10;Description automatically generated">
            <a:extLst>
              <a:ext uri="{FF2B5EF4-FFF2-40B4-BE49-F238E27FC236}">
                <a16:creationId xmlns:a16="http://schemas.microsoft.com/office/drawing/2014/main" id="{64E791DD-49B1-496A-A392-7FC776855FAF}"/>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786004" y="4725878"/>
            <a:ext cx="3260558" cy="1828800"/>
          </a:xfrm>
          <a:prstGeom prst="rect">
            <a:avLst/>
          </a:prstGeom>
        </p:spPr>
      </p:pic>
      <p:pic>
        <p:nvPicPr>
          <p:cNvPr id="12" name="Picture 11" descr="A person wearing a hat&#10;&#10;Description automatically generated with low confidence">
            <a:extLst>
              <a:ext uri="{FF2B5EF4-FFF2-40B4-BE49-F238E27FC236}">
                <a16:creationId xmlns:a16="http://schemas.microsoft.com/office/drawing/2014/main" id="{51BF93FB-67CC-AB45-8F7F-896B8D199EF3}"/>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8292992" y="396682"/>
            <a:ext cx="3656002" cy="6440051"/>
          </a:xfrm>
          <a:prstGeom prst="rect">
            <a:avLst/>
          </a:prstGeom>
        </p:spPr>
      </p:pic>
      <p:sp>
        <p:nvSpPr>
          <p:cNvPr id="9" name="Text Placeholder 2">
            <a:extLst>
              <a:ext uri="{FF2B5EF4-FFF2-40B4-BE49-F238E27FC236}">
                <a16:creationId xmlns:a16="http://schemas.microsoft.com/office/drawing/2014/main" id="{CA489385-8E1D-F44F-AA67-025F1040A848}"/>
              </a:ext>
            </a:extLst>
          </p:cNvPr>
          <p:cNvSpPr>
            <a:spLocks noGrp="1"/>
          </p:cNvSpPr>
          <p:nvPr>
            <p:ph type="body" sz="quarter" idx="10"/>
          </p:nvPr>
        </p:nvSpPr>
        <p:spPr>
          <a:xfrm>
            <a:off x="613805" y="1600200"/>
            <a:ext cx="6172199" cy="3657600"/>
          </a:xfrm>
        </p:spPr>
        <p:txBody>
          <a:bodyPr anchor="ctr" anchorCtr="0">
            <a:normAutofit/>
          </a:bodyPr>
          <a:lstStyle>
            <a:lvl1pPr>
              <a:lnSpc>
                <a:spcPct val="100000"/>
              </a:lnSpc>
              <a:defRPr sz="2400">
                <a:solidFill>
                  <a:schemeClr val="tx1"/>
                </a:solidFill>
                <a:latin typeface="+mj-lt"/>
              </a:defRPr>
            </a:lvl1pPr>
            <a:lvl2pPr>
              <a:lnSpc>
                <a:spcPct val="100000"/>
              </a:lnSpc>
              <a:spcBef>
                <a:spcPts val="0"/>
              </a:spcBef>
              <a:defRPr sz="1800">
                <a:solidFill>
                  <a:schemeClr val="accent1"/>
                </a:solidFill>
                <a:latin typeface="+mj-lt"/>
              </a:defRPr>
            </a:lvl2pPr>
            <a:lvl3pPr marL="0" indent="0">
              <a:lnSpc>
                <a:spcPct val="100000"/>
              </a:lnSpc>
              <a:spcBef>
                <a:spcPts val="0"/>
              </a:spcBef>
              <a:buFontTx/>
              <a:buNone/>
              <a:defRPr sz="1800">
                <a:solidFill>
                  <a:schemeClr val="tx1"/>
                </a:solidFill>
              </a:defRPr>
            </a:lvl3pPr>
            <a:lvl4pPr>
              <a:defRPr>
                <a:solidFill>
                  <a:schemeClr val="tx1"/>
                </a:solidFill>
              </a:defRPr>
            </a:lvl4pPr>
          </a:lstStyle>
          <a:p>
            <a:pPr lvl="0"/>
            <a:r>
              <a:rPr lang="en-US"/>
              <a:t>Click to edit Master text styles</a:t>
            </a:r>
          </a:p>
          <a:p>
            <a:pPr lvl="1"/>
            <a:r>
              <a:rPr lang="en-US"/>
              <a:t>Second level</a:t>
            </a:r>
          </a:p>
          <a:p>
            <a:pPr lvl="2"/>
            <a:r>
              <a:rPr lang="en-US"/>
              <a:t>Third level</a:t>
            </a:r>
          </a:p>
        </p:txBody>
      </p:sp>
      <p:sp>
        <p:nvSpPr>
          <p:cNvPr id="14" name="TextBox 13">
            <a:extLst>
              <a:ext uri="{FF2B5EF4-FFF2-40B4-BE49-F238E27FC236}">
                <a16:creationId xmlns:a16="http://schemas.microsoft.com/office/drawing/2014/main" id="{F98AF792-8FA8-490C-A12A-00B7F7C25E35}"/>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3" name="TextBox 12">
            <a:extLst>
              <a:ext uri="{FF2B5EF4-FFF2-40B4-BE49-F238E27FC236}">
                <a16:creationId xmlns:a16="http://schemas.microsoft.com/office/drawing/2014/main" id="{D8FFFC91-7B2C-4594-BBB8-5279D0173641}"/>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1772554024"/>
      </p:ext>
    </p:extLst>
  </p:cSld>
  <p:clrMapOvr>
    <a:masterClrMapping/>
  </p:clrMapOvr>
  <p:hf sldNum="0" hdr="0" dt="0"/>
  <p:extLst>
    <p:ext uri="{DCECCB84-F9BA-43D5-87BE-67443E8EF086}">
      <p15:sldGuideLst xmlns:p15="http://schemas.microsoft.com/office/powerpoint/2012/main">
        <p15:guide id="2" pos="384">
          <p15:clr>
            <a:srgbClr val="FBAE40"/>
          </p15:clr>
        </p15:guide>
        <p15:guide id="3" pos="7296">
          <p15:clr>
            <a:srgbClr val="FBAE40"/>
          </p15:clr>
        </p15:guide>
        <p15:guide id="10" orient="horz" pos="1008">
          <p15:clr>
            <a:srgbClr val="FBAE40"/>
          </p15:clr>
        </p15:guide>
        <p15:guide id="12" orient="horz" pos="1584">
          <p15:clr>
            <a:srgbClr val="FBAE40"/>
          </p15:clr>
        </p15:guide>
        <p15:guide id="13" pos="3840">
          <p15:clr>
            <a:srgbClr val="FBAE40"/>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showMasterSp="0" preserve="1">
  <p:cSld name="Quote - Photo 1">
    <p:bg>
      <p:bgPr>
        <a:solidFill>
          <a:schemeClr val="tx1"/>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5D5392F0-E107-2B46-833B-63CDC4C64350}"/>
              </a:ext>
            </a:extLst>
          </p:cNvPr>
          <p:cNvSpPr>
            <a:spLocks noGrp="1"/>
          </p:cNvSpPr>
          <p:nvPr>
            <p:ph type="pic" sz="quarter" idx="11"/>
          </p:nvPr>
        </p:nvSpPr>
        <p:spPr>
          <a:xfrm>
            <a:off x="0" y="0"/>
            <a:ext cx="12192000" cy="6858000"/>
          </a:xfrm>
          <a:noFill/>
        </p:spPr>
        <p:txBody>
          <a:bodyPr anchor="ctr"/>
          <a:lstStyle>
            <a:lvl1pPr algn="ctr">
              <a:defRPr>
                <a:solidFill>
                  <a:schemeClr val="tx2"/>
                </a:solidFill>
              </a:defRPr>
            </a:lvl1pPr>
          </a:lstStyle>
          <a:p>
            <a:r>
              <a:rPr lang="en-US"/>
              <a:t>Click icon to add picture</a:t>
            </a:r>
          </a:p>
        </p:txBody>
      </p:sp>
      <p:sp>
        <p:nvSpPr>
          <p:cNvPr id="7" name="Text Placeholder 2">
            <a:extLst>
              <a:ext uri="{FF2B5EF4-FFF2-40B4-BE49-F238E27FC236}">
                <a16:creationId xmlns:a16="http://schemas.microsoft.com/office/drawing/2014/main" id="{D6B00F83-3660-194B-97E0-4599783E6740}"/>
              </a:ext>
            </a:extLst>
          </p:cNvPr>
          <p:cNvSpPr>
            <a:spLocks noGrp="1"/>
          </p:cNvSpPr>
          <p:nvPr>
            <p:ph type="body" sz="quarter" idx="12"/>
          </p:nvPr>
        </p:nvSpPr>
        <p:spPr>
          <a:xfrm>
            <a:off x="609600" y="1600200"/>
            <a:ext cx="6172199" cy="3657600"/>
          </a:xfrm>
        </p:spPr>
        <p:txBody>
          <a:bodyPr anchor="ctr" anchorCtr="0">
            <a:normAutofit/>
          </a:bodyPr>
          <a:lstStyle>
            <a:lvl1pPr>
              <a:lnSpc>
                <a:spcPct val="100000"/>
              </a:lnSpc>
              <a:defRPr sz="2400">
                <a:solidFill>
                  <a:schemeClr val="bg1"/>
                </a:solidFill>
                <a:latin typeface="+mj-lt"/>
              </a:defRPr>
            </a:lvl1pPr>
            <a:lvl2pPr>
              <a:lnSpc>
                <a:spcPct val="100000"/>
              </a:lnSpc>
              <a:spcBef>
                <a:spcPts val="0"/>
              </a:spcBef>
              <a:defRPr sz="1800">
                <a:solidFill>
                  <a:schemeClr val="accent2"/>
                </a:solidFill>
                <a:latin typeface="+mj-lt"/>
              </a:defRPr>
            </a:lvl2pPr>
            <a:lvl3pPr marL="0" indent="0">
              <a:lnSpc>
                <a:spcPct val="100000"/>
              </a:lnSpc>
              <a:spcBef>
                <a:spcPts val="0"/>
              </a:spcBef>
              <a:buFontTx/>
              <a:buNone/>
              <a:defRPr sz="1800">
                <a:solidFill>
                  <a:schemeClr val="bg1"/>
                </a:solidFill>
              </a:defRPr>
            </a:lvl3pPr>
            <a:lvl4pPr>
              <a:defRPr>
                <a:solidFill>
                  <a:schemeClr val="tx1"/>
                </a:solidFill>
              </a:defRPr>
            </a:lvl4pPr>
          </a:lstStyle>
          <a:p>
            <a:pPr lvl="0"/>
            <a:r>
              <a:rPr lang="en-US"/>
              <a:t>Click to edit Master text styles</a:t>
            </a:r>
          </a:p>
          <a:p>
            <a:pPr lvl="1"/>
            <a:r>
              <a:rPr lang="en-US"/>
              <a:t>Second level</a:t>
            </a:r>
          </a:p>
          <a:p>
            <a:pPr lvl="2"/>
            <a:r>
              <a:rPr lang="en-US"/>
              <a:t>Third level</a:t>
            </a:r>
          </a:p>
        </p:txBody>
      </p:sp>
      <p:sp>
        <p:nvSpPr>
          <p:cNvPr id="9" name="TextBox 8">
            <a:extLst>
              <a:ext uri="{FF2B5EF4-FFF2-40B4-BE49-F238E27FC236}">
                <a16:creationId xmlns:a16="http://schemas.microsoft.com/office/drawing/2014/main" id="{71881BD6-5C0C-4CDA-94FE-9534E908DD60}"/>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solidFill>
              </a:rPr>
              <a:t>©2024 Visa. All rights reserved. Visa Confidential</a:t>
            </a:r>
          </a:p>
        </p:txBody>
      </p:sp>
      <p:sp>
        <p:nvSpPr>
          <p:cNvPr id="6" name="TextBox 5">
            <a:extLst>
              <a:ext uri="{FF2B5EF4-FFF2-40B4-BE49-F238E27FC236}">
                <a16:creationId xmlns:a16="http://schemas.microsoft.com/office/drawing/2014/main" id="{78C31686-0601-49A1-A560-B36639F0D219}"/>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10" name="Picture 9">
            <a:extLst>
              <a:ext uri="{FF2B5EF4-FFF2-40B4-BE49-F238E27FC236}">
                <a16:creationId xmlns:a16="http://schemas.microsoft.com/office/drawing/2014/main" id="{224F9840-9E8F-43BB-876D-6619929D9C3E}"/>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Tree>
    <p:extLst>
      <p:ext uri="{BB962C8B-B14F-4D97-AF65-F5344CB8AC3E}">
        <p14:creationId xmlns:p14="http://schemas.microsoft.com/office/powerpoint/2010/main" val="2089813469"/>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showMasterSp="0" preserve="1">
  <p:cSld name="Quote - Photo 2">
    <p:bg>
      <p:bgPr>
        <a:solidFill>
          <a:schemeClr val="tx1"/>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5D5392F0-E107-2B46-833B-63CDC4C64350}"/>
              </a:ext>
            </a:extLst>
          </p:cNvPr>
          <p:cNvSpPr>
            <a:spLocks noGrp="1"/>
          </p:cNvSpPr>
          <p:nvPr>
            <p:ph type="pic" sz="quarter" idx="11"/>
          </p:nvPr>
        </p:nvSpPr>
        <p:spPr>
          <a:xfrm>
            <a:off x="0" y="0"/>
            <a:ext cx="12192000" cy="6858000"/>
          </a:xfrm>
          <a:noFill/>
        </p:spPr>
        <p:txBody>
          <a:bodyPr anchor="ctr"/>
          <a:lstStyle>
            <a:lvl1pPr algn="ctr">
              <a:defRPr>
                <a:solidFill>
                  <a:schemeClr val="tx2"/>
                </a:solidFill>
              </a:defRPr>
            </a:lvl1pPr>
          </a:lstStyle>
          <a:p>
            <a:r>
              <a:rPr lang="en-US"/>
              <a:t>Click icon to add picture</a:t>
            </a:r>
          </a:p>
        </p:txBody>
      </p:sp>
      <p:sp>
        <p:nvSpPr>
          <p:cNvPr id="7" name="Text Placeholder 2">
            <a:extLst>
              <a:ext uri="{FF2B5EF4-FFF2-40B4-BE49-F238E27FC236}">
                <a16:creationId xmlns:a16="http://schemas.microsoft.com/office/drawing/2014/main" id="{25E62AD0-7492-9248-A420-17A877239972}"/>
              </a:ext>
            </a:extLst>
          </p:cNvPr>
          <p:cNvSpPr>
            <a:spLocks noGrp="1"/>
          </p:cNvSpPr>
          <p:nvPr>
            <p:ph type="body" sz="quarter" idx="12"/>
          </p:nvPr>
        </p:nvSpPr>
        <p:spPr>
          <a:xfrm>
            <a:off x="609600" y="381000"/>
            <a:ext cx="6172199" cy="3657600"/>
          </a:xfrm>
        </p:spPr>
        <p:txBody>
          <a:bodyPr anchor="ctr" anchorCtr="0">
            <a:normAutofit/>
          </a:bodyPr>
          <a:lstStyle>
            <a:lvl1pPr>
              <a:lnSpc>
                <a:spcPct val="100000"/>
              </a:lnSpc>
              <a:defRPr sz="2400">
                <a:solidFill>
                  <a:schemeClr val="bg1"/>
                </a:solidFill>
                <a:latin typeface="+mj-lt"/>
              </a:defRPr>
            </a:lvl1pPr>
            <a:lvl2pPr>
              <a:lnSpc>
                <a:spcPct val="100000"/>
              </a:lnSpc>
              <a:spcBef>
                <a:spcPts val="0"/>
              </a:spcBef>
              <a:defRPr sz="1800">
                <a:solidFill>
                  <a:schemeClr val="accent2"/>
                </a:solidFill>
                <a:latin typeface="+mj-lt"/>
              </a:defRPr>
            </a:lvl2pPr>
            <a:lvl3pPr marL="0" indent="0">
              <a:lnSpc>
                <a:spcPct val="100000"/>
              </a:lnSpc>
              <a:spcBef>
                <a:spcPts val="0"/>
              </a:spcBef>
              <a:buFontTx/>
              <a:buNone/>
              <a:defRPr sz="1800">
                <a:solidFill>
                  <a:schemeClr val="bg1"/>
                </a:solidFill>
              </a:defRPr>
            </a:lvl3pPr>
            <a:lvl4pPr>
              <a:defRPr>
                <a:solidFill>
                  <a:schemeClr val="tx1"/>
                </a:solidFill>
              </a:defRPr>
            </a:lvl4pPr>
          </a:lstStyle>
          <a:p>
            <a:pPr lvl="0"/>
            <a:r>
              <a:rPr lang="en-US"/>
              <a:t>Click to edit Master text styles</a:t>
            </a:r>
          </a:p>
          <a:p>
            <a:pPr lvl="1"/>
            <a:r>
              <a:rPr lang="en-US"/>
              <a:t>Second level</a:t>
            </a:r>
          </a:p>
          <a:p>
            <a:pPr lvl="2"/>
            <a:r>
              <a:rPr lang="en-US"/>
              <a:t>Third level</a:t>
            </a:r>
          </a:p>
        </p:txBody>
      </p:sp>
      <p:sp>
        <p:nvSpPr>
          <p:cNvPr id="8" name="TextBox 7">
            <a:extLst>
              <a:ext uri="{FF2B5EF4-FFF2-40B4-BE49-F238E27FC236}">
                <a16:creationId xmlns:a16="http://schemas.microsoft.com/office/drawing/2014/main" id="{2E345161-A988-430F-8F5D-2140002DC367}"/>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solidFill>
              </a:rPr>
              <a:t>©2024 Visa. All rights reserved. Visa Confidential</a:t>
            </a:r>
          </a:p>
        </p:txBody>
      </p:sp>
      <p:sp>
        <p:nvSpPr>
          <p:cNvPr id="6" name="TextBox 5">
            <a:extLst>
              <a:ext uri="{FF2B5EF4-FFF2-40B4-BE49-F238E27FC236}">
                <a16:creationId xmlns:a16="http://schemas.microsoft.com/office/drawing/2014/main" id="{FCD2F956-51D0-4CEA-A8C6-557C91248403}"/>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10" name="Picture 9">
            <a:extLst>
              <a:ext uri="{FF2B5EF4-FFF2-40B4-BE49-F238E27FC236}">
                <a16:creationId xmlns:a16="http://schemas.microsoft.com/office/drawing/2014/main" id="{DDF408AB-69B0-441A-9B12-C7BA94153066}"/>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Tree>
    <p:extLst>
      <p:ext uri="{BB962C8B-B14F-4D97-AF65-F5344CB8AC3E}">
        <p14:creationId xmlns:p14="http://schemas.microsoft.com/office/powerpoint/2010/main" val="3491729597"/>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p:cSld name="Big Statement - Blue">
    <p:bg>
      <p:bgPr>
        <a:solidFill>
          <a:schemeClr val="accent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B060168-E9D4-43FE-B7EF-C9BFE75D1A2C}"/>
              </a:ext>
            </a:extLst>
          </p:cNvPr>
          <p:cNvSpPr>
            <a:spLocks noGrp="1"/>
          </p:cNvSpPr>
          <p:nvPr>
            <p:ph type="body" sz="quarter" idx="10"/>
          </p:nvPr>
        </p:nvSpPr>
        <p:spPr>
          <a:xfrm>
            <a:off x="623147" y="1600198"/>
            <a:ext cx="8155181" cy="3200400"/>
          </a:xfrm>
        </p:spPr>
        <p:txBody>
          <a:bodyPr anchor="t" anchorCtr="0">
            <a:normAutofit/>
          </a:bodyPr>
          <a:lstStyle>
            <a:lvl1pPr>
              <a:lnSpc>
                <a:spcPct val="100000"/>
              </a:lnSpc>
              <a:defRPr sz="3600" b="0" i="0">
                <a:solidFill>
                  <a:schemeClr val="bg1"/>
                </a:solidFill>
                <a:latin typeface="Visa Dialect Medium" pitchFamily="2" charset="77"/>
              </a:defRPr>
            </a:lvl1pPr>
            <a:lvl2pPr>
              <a:lnSpc>
                <a:spcPct val="100000"/>
              </a:lnSpc>
              <a:spcBef>
                <a:spcPts val="0"/>
              </a:spcBef>
              <a:defRPr sz="1600">
                <a:solidFill>
                  <a:schemeClr val="accent2"/>
                </a:solidFill>
                <a:latin typeface="+mj-lt"/>
              </a:defRPr>
            </a:lvl2pPr>
            <a:lvl3pPr marL="0" indent="0">
              <a:lnSpc>
                <a:spcPct val="100000"/>
              </a:lnSpc>
              <a:spcBef>
                <a:spcPts val="0"/>
              </a:spcBef>
              <a:buFontTx/>
              <a:buNone/>
              <a:defRPr sz="1600">
                <a:solidFill>
                  <a:schemeClr val="bg1"/>
                </a:solidFill>
              </a:defRPr>
            </a:lvl3pPr>
            <a:lvl4pPr>
              <a:defRPr>
                <a:solidFill>
                  <a:schemeClr val="tx1"/>
                </a:solidFill>
              </a:defRPr>
            </a:lvl4pPr>
          </a:lstStyle>
          <a:p>
            <a:pPr lvl="0"/>
            <a:r>
              <a:rPr lang="en-US"/>
              <a:t>Click to edit Master text styles</a:t>
            </a:r>
          </a:p>
        </p:txBody>
      </p:sp>
      <p:sp>
        <p:nvSpPr>
          <p:cNvPr id="8" name="TextBox 7">
            <a:extLst>
              <a:ext uri="{FF2B5EF4-FFF2-40B4-BE49-F238E27FC236}">
                <a16:creationId xmlns:a16="http://schemas.microsoft.com/office/drawing/2014/main" id="{76B624A7-6C4C-4B8C-B311-91708EF3AD81}"/>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solidFill>
              </a:rPr>
              <a:t>©2024 Visa. All rights reserved. Visa Confidential</a:t>
            </a:r>
          </a:p>
        </p:txBody>
      </p:sp>
      <p:sp>
        <p:nvSpPr>
          <p:cNvPr id="6" name="TextBox 5">
            <a:extLst>
              <a:ext uri="{FF2B5EF4-FFF2-40B4-BE49-F238E27FC236}">
                <a16:creationId xmlns:a16="http://schemas.microsoft.com/office/drawing/2014/main" id="{3697C293-4151-4F45-BEFC-FBBBEE255F60}"/>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9" name="Picture 8">
            <a:extLst>
              <a:ext uri="{FF2B5EF4-FFF2-40B4-BE49-F238E27FC236}">
                <a16:creationId xmlns:a16="http://schemas.microsoft.com/office/drawing/2014/main" id="{B27C9290-886E-4D7E-9009-0ACD4751EE4E}"/>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Tree>
    <p:extLst>
      <p:ext uri="{BB962C8B-B14F-4D97-AF65-F5344CB8AC3E}">
        <p14:creationId xmlns:p14="http://schemas.microsoft.com/office/powerpoint/2010/main" val="1684671968"/>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p:cSld name="1_Big Statement - Photo">
    <p:bg>
      <p:bgPr>
        <a:solidFill>
          <a:schemeClr val="tx1"/>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1F88834-189A-D744-A397-4BD9B873E9A9}"/>
              </a:ext>
            </a:extLst>
          </p:cNvPr>
          <p:cNvSpPr>
            <a:spLocks noGrp="1"/>
          </p:cNvSpPr>
          <p:nvPr>
            <p:ph type="pic" sz="quarter" idx="11"/>
          </p:nvPr>
        </p:nvSpPr>
        <p:spPr>
          <a:xfrm>
            <a:off x="0" y="10886"/>
            <a:ext cx="12192000" cy="6858000"/>
          </a:xfrm>
        </p:spPr>
        <p:txBody>
          <a:bodyPr anchor="ctr"/>
          <a:lstStyle>
            <a:lvl1pPr algn="ctr">
              <a:defRPr>
                <a:solidFill>
                  <a:schemeClr val="bg1"/>
                </a:solidFill>
              </a:defRPr>
            </a:lvl1pPr>
          </a:lstStyle>
          <a:p>
            <a:r>
              <a:rPr lang="en-US"/>
              <a:t>Click icon to add picture</a:t>
            </a:r>
          </a:p>
        </p:txBody>
      </p:sp>
      <p:sp>
        <p:nvSpPr>
          <p:cNvPr id="8" name="Text Placeholder 2">
            <a:extLst>
              <a:ext uri="{FF2B5EF4-FFF2-40B4-BE49-F238E27FC236}">
                <a16:creationId xmlns:a16="http://schemas.microsoft.com/office/drawing/2014/main" id="{864CFA36-6835-0746-9840-0E0BCAB2C9DD}"/>
              </a:ext>
            </a:extLst>
          </p:cNvPr>
          <p:cNvSpPr>
            <a:spLocks noGrp="1"/>
          </p:cNvSpPr>
          <p:nvPr>
            <p:ph type="body" sz="quarter" idx="10"/>
          </p:nvPr>
        </p:nvSpPr>
        <p:spPr>
          <a:xfrm>
            <a:off x="623147" y="1600198"/>
            <a:ext cx="8155181" cy="3200400"/>
          </a:xfrm>
        </p:spPr>
        <p:txBody>
          <a:bodyPr anchor="t" anchorCtr="0">
            <a:normAutofit/>
          </a:bodyPr>
          <a:lstStyle>
            <a:lvl1pPr>
              <a:lnSpc>
                <a:spcPct val="100000"/>
              </a:lnSpc>
              <a:defRPr sz="3600" b="0" i="0">
                <a:solidFill>
                  <a:schemeClr val="bg1"/>
                </a:solidFill>
                <a:latin typeface="Visa Dialect Medium" pitchFamily="2" charset="77"/>
              </a:defRPr>
            </a:lvl1pPr>
            <a:lvl2pPr>
              <a:lnSpc>
                <a:spcPct val="100000"/>
              </a:lnSpc>
              <a:spcBef>
                <a:spcPts val="0"/>
              </a:spcBef>
              <a:defRPr sz="1600">
                <a:solidFill>
                  <a:schemeClr val="accent2"/>
                </a:solidFill>
                <a:latin typeface="+mj-lt"/>
              </a:defRPr>
            </a:lvl2pPr>
            <a:lvl3pPr marL="0" indent="0">
              <a:lnSpc>
                <a:spcPct val="100000"/>
              </a:lnSpc>
              <a:spcBef>
                <a:spcPts val="0"/>
              </a:spcBef>
              <a:buFontTx/>
              <a:buNone/>
              <a:defRPr sz="1600">
                <a:solidFill>
                  <a:schemeClr val="bg1"/>
                </a:solidFill>
              </a:defRPr>
            </a:lvl3pPr>
            <a:lvl4pPr>
              <a:defRPr>
                <a:solidFill>
                  <a:schemeClr val="tx1"/>
                </a:solidFill>
              </a:defRPr>
            </a:lvl4pPr>
          </a:lstStyle>
          <a:p>
            <a:pPr lvl="0"/>
            <a:r>
              <a:rPr lang="en-US"/>
              <a:t>Click to edit Master text styles</a:t>
            </a:r>
          </a:p>
        </p:txBody>
      </p:sp>
      <p:sp>
        <p:nvSpPr>
          <p:cNvPr id="9" name="TextBox 8">
            <a:extLst>
              <a:ext uri="{FF2B5EF4-FFF2-40B4-BE49-F238E27FC236}">
                <a16:creationId xmlns:a16="http://schemas.microsoft.com/office/drawing/2014/main" id="{ED516909-E1B2-444A-B3A8-7FCD52854FA2}"/>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solidFill>
              </a:rPr>
              <a:t>©2024 Visa. All rights reserved. Visa Confidential</a:t>
            </a:r>
          </a:p>
        </p:txBody>
      </p:sp>
      <p:sp>
        <p:nvSpPr>
          <p:cNvPr id="10" name="TextBox 9">
            <a:extLst>
              <a:ext uri="{FF2B5EF4-FFF2-40B4-BE49-F238E27FC236}">
                <a16:creationId xmlns:a16="http://schemas.microsoft.com/office/drawing/2014/main" id="{944AB5A1-60F2-4271-9FAC-E31461C114A1}"/>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12" name="Picture 11">
            <a:extLst>
              <a:ext uri="{FF2B5EF4-FFF2-40B4-BE49-F238E27FC236}">
                <a16:creationId xmlns:a16="http://schemas.microsoft.com/office/drawing/2014/main" id="{186E6A59-D2EF-466D-A88F-3B7C0E9FCDF9}"/>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Tree>
    <p:extLst>
      <p:ext uri="{BB962C8B-B14F-4D97-AF65-F5344CB8AC3E}">
        <p14:creationId xmlns:p14="http://schemas.microsoft.com/office/powerpoint/2010/main" val="2996867001"/>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showMasterSp="0" preserve="1">
  <p:cSld name="Big Statement - Light Photo">
    <p:bg>
      <p:bgPr>
        <a:solidFill>
          <a:schemeClr val="bg1"/>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5D5392F0-E107-2B46-833B-63CDC4C64350}"/>
              </a:ext>
            </a:extLst>
          </p:cNvPr>
          <p:cNvSpPr>
            <a:spLocks noGrp="1"/>
          </p:cNvSpPr>
          <p:nvPr>
            <p:ph type="pic" sz="quarter" idx="11"/>
          </p:nvPr>
        </p:nvSpPr>
        <p:spPr>
          <a:xfrm>
            <a:off x="0" y="10886"/>
            <a:ext cx="12192000" cy="6858000"/>
          </a:xfrm>
          <a:noFill/>
        </p:spPr>
        <p:txBody>
          <a:bodyPr anchor="ctr"/>
          <a:lstStyle>
            <a:lvl1pPr algn="ctr">
              <a:defRPr>
                <a:solidFill>
                  <a:schemeClr val="bg2"/>
                </a:solidFill>
              </a:defRPr>
            </a:lvl1pPr>
          </a:lstStyle>
          <a:p>
            <a:r>
              <a:rPr lang="en-US"/>
              <a:t>Click icon to add picture</a:t>
            </a:r>
          </a:p>
        </p:txBody>
      </p:sp>
      <p:sp>
        <p:nvSpPr>
          <p:cNvPr id="7" name="Text Placeholder 2">
            <a:extLst>
              <a:ext uri="{FF2B5EF4-FFF2-40B4-BE49-F238E27FC236}">
                <a16:creationId xmlns:a16="http://schemas.microsoft.com/office/drawing/2014/main" id="{AE1D89F0-AB54-E544-B426-C59272FE43D7}"/>
              </a:ext>
            </a:extLst>
          </p:cNvPr>
          <p:cNvSpPr>
            <a:spLocks noGrp="1"/>
          </p:cNvSpPr>
          <p:nvPr>
            <p:ph type="body" sz="quarter" idx="10"/>
          </p:nvPr>
        </p:nvSpPr>
        <p:spPr>
          <a:xfrm>
            <a:off x="609600" y="1611252"/>
            <a:ext cx="5784219" cy="1817748"/>
          </a:xfrm>
        </p:spPr>
        <p:txBody>
          <a:bodyPr anchor="t">
            <a:normAutofit/>
          </a:bodyPr>
          <a:lstStyle>
            <a:lvl1pPr>
              <a:lnSpc>
                <a:spcPct val="100000"/>
              </a:lnSpc>
              <a:defRPr sz="2800">
                <a:solidFill>
                  <a:schemeClr val="tx1"/>
                </a:solidFill>
                <a:latin typeface="+mj-lt"/>
              </a:defRPr>
            </a:lvl1pPr>
            <a:lvl2pPr>
              <a:lnSpc>
                <a:spcPct val="100000"/>
              </a:lnSpc>
              <a:spcBef>
                <a:spcPts val="0"/>
              </a:spcBef>
              <a:defRPr sz="1600">
                <a:solidFill>
                  <a:schemeClr val="accent1"/>
                </a:solidFill>
                <a:latin typeface="+mj-lt"/>
              </a:defRPr>
            </a:lvl2pPr>
            <a:lvl3pPr marL="0" indent="0">
              <a:lnSpc>
                <a:spcPct val="100000"/>
              </a:lnSpc>
              <a:spcBef>
                <a:spcPts val="0"/>
              </a:spcBef>
              <a:buFontTx/>
              <a:buNone/>
              <a:defRPr sz="1600">
                <a:solidFill>
                  <a:schemeClr val="tx1"/>
                </a:solidFill>
              </a:defRPr>
            </a:lvl3pPr>
            <a:lvl4pPr>
              <a:defRPr>
                <a:solidFill>
                  <a:schemeClr val="tx1"/>
                </a:solidFill>
              </a:defRPr>
            </a:lvl4pPr>
          </a:lstStyle>
          <a:p>
            <a:pPr lvl="0"/>
            <a:r>
              <a:rPr lang="en-US"/>
              <a:t>Click to edit Master text styles</a:t>
            </a:r>
          </a:p>
        </p:txBody>
      </p:sp>
      <p:sp>
        <p:nvSpPr>
          <p:cNvPr id="10" name="TextBox 9">
            <a:extLst>
              <a:ext uri="{FF2B5EF4-FFF2-40B4-BE49-F238E27FC236}">
                <a16:creationId xmlns:a16="http://schemas.microsoft.com/office/drawing/2014/main" id="{C112A3CB-66FF-49A9-9F83-DC384BD34AB6}"/>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9" name="TextBox 8">
            <a:extLst>
              <a:ext uri="{FF2B5EF4-FFF2-40B4-BE49-F238E27FC236}">
                <a16:creationId xmlns:a16="http://schemas.microsoft.com/office/drawing/2014/main" id="{2171590D-A924-4EC3-8C0E-CF38A11B8CCB}"/>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pic>
        <p:nvPicPr>
          <p:cNvPr id="11" name="Picture 10" descr="Logo&#10;&#10;Description automatically generated">
            <a:extLst>
              <a:ext uri="{FF2B5EF4-FFF2-40B4-BE49-F238E27FC236}">
                <a16:creationId xmlns:a16="http://schemas.microsoft.com/office/drawing/2014/main" id="{01E167C1-AF1A-49C1-B2DA-711E50FCCAD1}"/>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Tree>
    <p:extLst>
      <p:ext uri="{BB962C8B-B14F-4D97-AF65-F5344CB8AC3E}">
        <p14:creationId xmlns:p14="http://schemas.microsoft.com/office/powerpoint/2010/main" val="2419669305"/>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p:cSld name="Big Statement - Icons">
    <p:bg>
      <p:bgPr>
        <a:solidFill>
          <a:schemeClr val="bg1"/>
        </a:solidFill>
        <a:effectLst/>
      </p:bgPr>
    </p:bg>
    <p:spTree>
      <p:nvGrpSpPr>
        <p:cNvPr id="1" name=""/>
        <p:cNvGrpSpPr/>
        <p:nvPr/>
      </p:nvGrpSpPr>
      <p:grpSpPr>
        <a:xfrm>
          <a:off x="0" y="0"/>
          <a:ext cx="0" cy="0"/>
          <a:chOff x="0" y="0"/>
          <a:chExt cx="0" cy="0"/>
        </a:xfrm>
      </p:grpSpPr>
      <p:sp>
        <p:nvSpPr>
          <p:cNvPr id="13" name="Text Placeholder 2">
            <a:extLst>
              <a:ext uri="{FF2B5EF4-FFF2-40B4-BE49-F238E27FC236}">
                <a16:creationId xmlns:a16="http://schemas.microsoft.com/office/drawing/2014/main" id="{AA4E5295-54E4-5142-89B4-6296C4B8CFB4}"/>
              </a:ext>
            </a:extLst>
          </p:cNvPr>
          <p:cNvSpPr>
            <a:spLocks noGrp="1"/>
          </p:cNvSpPr>
          <p:nvPr>
            <p:ph type="body" sz="quarter" idx="10"/>
          </p:nvPr>
        </p:nvSpPr>
        <p:spPr>
          <a:xfrm>
            <a:off x="1541356" y="2313432"/>
            <a:ext cx="9109288" cy="1640335"/>
          </a:xfrm>
        </p:spPr>
        <p:txBody>
          <a:bodyPr anchor="ctr" anchorCtr="0">
            <a:noAutofit/>
          </a:bodyPr>
          <a:lstStyle>
            <a:lvl1pPr algn="ctr">
              <a:lnSpc>
                <a:spcPct val="100000"/>
              </a:lnSpc>
              <a:spcBef>
                <a:spcPts val="0"/>
              </a:spcBef>
              <a:defRPr sz="5400" b="0" i="0">
                <a:solidFill>
                  <a:schemeClr val="tx1"/>
                </a:solidFill>
                <a:latin typeface="Visa Dialect Medium" pitchFamily="2" charset="77"/>
              </a:defRPr>
            </a:lvl1pPr>
            <a:lvl2pPr>
              <a:lnSpc>
                <a:spcPct val="100000"/>
              </a:lnSpc>
              <a:spcBef>
                <a:spcPts val="0"/>
              </a:spcBef>
              <a:defRPr sz="1600">
                <a:solidFill>
                  <a:schemeClr val="accent2"/>
                </a:solidFill>
                <a:latin typeface="+mj-lt"/>
              </a:defRPr>
            </a:lvl2pPr>
            <a:lvl3pPr marL="0" indent="0">
              <a:lnSpc>
                <a:spcPct val="100000"/>
              </a:lnSpc>
              <a:spcBef>
                <a:spcPts val="0"/>
              </a:spcBef>
              <a:buFontTx/>
              <a:buNone/>
              <a:defRPr sz="1600">
                <a:solidFill>
                  <a:schemeClr val="bg1"/>
                </a:solidFill>
              </a:defRPr>
            </a:lvl3pPr>
            <a:lvl4pPr>
              <a:defRPr>
                <a:solidFill>
                  <a:schemeClr val="tx1"/>
                </a:solidFill>
              </a:defRPr>
            </a:lvl4pPr>
          </a:lstStyle>
          <a:p>
            <a:pPr lvl="0"/>
            <a:r>
              <a:rPr lang="en-US"/>
              <a:t>Click to edit Master text styles</a:t>
            </a:r>
          </a:p>
        </p:txBody>
      </p:sp>
      <p:sp>
        <p:nvSpPr>
          <p:cNvPr id="9" name="Picture Placeholder 2">
            <a:extLst>
              <a:ext uri="{FF2B5EF4-FFF2-40B4-BE49-F238E27FC236}">
                <a16:creationId xmlns:a16="http://schemas.microsoft.com/office/drawing/2014/main" id="{C38F4279-0F64-1745-A6B8-C2704BC5A301}"/>
              </a:ext>
            </a:extLst>
          </p:cNvPr>
          <p:cNvSpPr>
            <a:spLocks noGrp="1" noChangeAspect="1"/>
          </p:cNvSpPr>
          <p:nvPr>
            <p:ph type="pic" sz="quarter" idx="36" hasCustomPrompt="1"/>
          </p:nvPr>
        </p:nvSpPr>
        <p:spPr>
          <a:xfrm>
            <a:off x="-830952" y="457200"/>
            <a:ext cx="2286000" cy="2286000"/>
          </a:xfrm>
          <a:noFill/>
        </p:spPr>
        <p:txBody>
          <a:bodyPr anchor="ctr" anchorCtr="0"/>
          <a:lstStyle>
            <a:lvl1pPr algn="ctr">
              <a:lnSpc>
                <a:spcPct val="100000"/>
              </a:lnSpc>
              <a:defRPr>
                <a:solidFill>
                  <a:schemeClr val="bg1"/>
                </a:solidFill>
                <a:latin typeface="+mn-lt"/>
              </a:defRPr>
            </a:lvl1pPr>
          </a:lstStyle>
          <a:p>
            <a:r>
              <a:rPr lang="en-US"/>
              <a:t>Icon</a:t>
            </a:r>
          </a:p>
        </p:txBody>
      </p:sp>
      <p:sp>
        <p:nvSpPr>
          <p:cNvPr id="14" name="Picture Placeholder 2">
            <a:extLst>
              <a:ext uri="{FF2B5EF4-FFF2-40B4-BE49-F238E27FC236}">
                <a16:creationId xmlns:a16="http://schemas.microsoft.com/office/drawing/2014/main" id="{63AACBE6-E182-6345-AFB0-E51AFD9846EE}"/>
              </a:ext>
            </a:extLst>
          </p:cNvPr>
          <p:cNvSpPr>
            <a:spLocks noGrp="1" noChangeAspect="1"/>
          </p:cNvSpPr>
          <p:nvPr>
            <p:ph type="pic" sz="quarter" idx="37" hasCustomPrompt="1"/>
          </p:nvPr>
        </p:nvSpPr>
        <p:spPr>
          <a:xfrm>
            <a:off x="10741427" y="3920825"/>
            <a:ext cx="2286000" cy="2286000"/>
          </a:xfrm>
          <a:noFill/>
        </p:spPr>
        <p:txBody>
          <a:bodyPr anchor="ctr" anchorCtr="0"/>
          <a:lstStyle>
            <a:lvl1pPr algn="ctr">
              <a:lnSpc>
                <a:spcPct val="100000"/>
              </a:lnSpc>
              <a:defRPr>
                <a:solidFill>
                  <a:schemeClr val="bg1"/>
                </a:solidFill>
                <a:latin typeface="+mn-lt"/>
              </a:defRPr>
            </a:lvl1pPr>
          </a:lstStyle>
          <a:p>
            <a:r>
              <a:rPr lang="en-US"/>
              <a:t>Icon</a:t>
            </a:r>
          </a:p>
        </p:txBody>
      </p:sp>
      <p:sp>
        <p:nvSpPr>
          <p:cNvPr id="11" name="TextBox 10">
            <a:extLst>
              <a:ext uri="{FF2B5EF4-FFF2-40B4-BE49-F238E27FC236}">
                <a16:creationId xmlns:a16="http://schemas.microsoft.com/office/drawing/2014/main" id="{F1B2706E-392F-4651-A72C-C804CD1AD8BE}"/>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8" name="TextBox 7">
            <a:extLst>
              <a:ext uri="{FF2B5EF4-FFF2-40B4-BE49-F238E27FC236}">
                <a16:creationId xmlns:a16="http://schemas.microsoft.com/office/drawing/2014/main" id="{2F0567C7-587B-4D80-9DC9-AE3BEC155FEE}"/>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2051270741"/>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10" orient="horz" pos="1008">
          <p15:clr>
            <a:srgbClr val="FBAE40"/>
          </p15:clr>
        </p15:guide>
        <p15:guide id="12" orient="horz" pos="1584">
          <p15:clr>
            <a:srgbClr val="FBAE40"/>
          </p15:clr>
        </p15:guide>
      </p15:sldGuideLst>
    </p:ext>
  </p:extLst>
</p:sldLayout>
</file>

<file path=ppt/slideLayouts/slideLayout208.xml><?xml version="1.0" encoding="utf-8"?>
<p:sldLayout xmlns:a="http://schemas.openxmlformats.org/drawingml/2006/main" xmlns:r="http://schemas.openxmlformats.org/officeDocument/2006/relationships" xmlns:p="http://schemas.openxmlformats.org/presentationml/2006/main" showMasterSp="0" preserve="1">
  <p:cSld name="3_Quote - Photo - Light">
    <p:bg>
      <p:bgPr>
        <a:solidFill>
          <a:schemeClr val="bg1"/>
        </a:solidFill>
        <a:effectLst/>
      </p:bgPr>
    </p:bg>
    <p:spTree>
      <p:nvGrpSpPr>
        <p:cNvPr id="1" name=""/>
        <p:cNvGrpSpPr/>
        <p:nvPr/>
      </p:nvGrpSpPr>
      <p:grpSpPr>
        <a:xfrm>
          <a:off x="0" y="0"/>
          <a:ext cx="0" cy="0"/>
          <a:chOff x="0" y="0"/>
          <a:chExt cx="0" cy="0"/>
        </a:xfrm>
      </p:grpSpPr>
      <p:sp>
        <p:nvSpPr>
          <p:cNvPr id="5" name="Text Placeholder 2">
            <a:extLst>
              <a:ext uri="{FF2B5EF4-FFF2-40B4-BE49-F238E27FC236}">
                <a16:creationId xmlns:a16="http://schemas.microsoft.com/office/drawing/2014/main" id="{1F536B2A-9621-8D43-9647-6BD326BB0E68}"/>
              </a:ext>
            </a:extLst>
          </p:cNvPr>
          <p:cNvSpPr>
            <a:spLocks noGrp="1"/>
          </p:cNvSpPr>
          <p:nvPr>
            <p:ph type="body" sz="quarter" idx="10"/>
          </p:nvPr>
        </p:nvSpPr>
        <p:spPr>
          <a:xfrm>
            <a:off x="1541356" y="2313432"/>
            <a:ext cx="9109288" cy="1640335"/>
          </a:xfrm>
        </p:spPr>
        <p:txBody>
          <a:bodyPr anchor="ctr" anchorCtr="0">
            <a:noAutofit/>
          </a:bodyPr>
          <a:lstStyle>
            <a:lvl1pPr algn="ctr">
              <a:lnSpc>
                <a:spcPct val="100000"/>
              </a:lnSpc>
              <a:spcBef>
                <a:spcPts val="0"/>
              </a:spcBef>
              <a:defRPr sz="5400" b="0" i="0">
                <a:solidFill>
                  <a:schemeClr val="tx1"/>
                </a:solidFill>
                <a:latin typeface="Visa Dialect Medium" pitchFamily="2" charset="77"/>
              </a:defRPr>
            </a:lvl1pPr>
            <a:lvl2pPr>
              <a:lnSpc>
                <a:spcPct val="100000"/>
              </a:lnSpc>
              <a:spcBef>
                <a:spcPts val="0"/>
              </a:spcBef>
              <a:defRPr sz="1600">
                <a:solidFill>
                  <a:schemeClr val="accent2"/>
                </a:solidFill>
                <a:latin typeface="+mj-lt"/>
              </a:defRPr>
            </a:lvl2pPr>
            <a:lvl3pPr marL="0" indent="0">
              <a:lnSpc>
                <a:spcPct val="100000"/>
              </a:lnSpc>
              <a:spcBef>
                <a:spcPts val="0"/>
              </a:spcBef>
              <a:buFontTx/>
              <a:buNone/>
              <a:defRPr sz="1600">
                <a:solidFill>
                  <a:schemeClr val="bg1"/>
                </a:solidFill>
              </a:defRPr>
            </a:lvl3pPr>
            <a:lvl4pPr>
              <a:defRPr>
                <a:solidFill>
                  <a:schemeClr val="tx1"/>
                </a:solidFill>
              </a:defRPr>
            </a:lvl4pPr>
          </a:lstStyle>
          <a:p>
            <a:pPr lvl="0"/>
            <a:r>
              <a:rPr lang="en-US"/>
              <a:t>Click to edit Master text styles</a:t>
            </a:r>
          </a:p>
        </p:txBody>
      </p:sp>
      <p:sp>
        <p:nvSpPr>
          <p:cNvPr id="8" name="TextBox 7">
            <a:extLst>
              <a:ext uri="{FF2B5EF4-FFF2-40B4-BE49-F238E27FC236}">
                <a16:creationId xmlns:a16="http://schemas.microsoft.com/office/drawing/2014/main" id="{69F7283E-B18E-4891-9644-6A173F99F930}"/>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6" name="TextBox 5">
            <a:extLst>
              <a:ext uri="{FF2B5EF4-FFF2-40B4-BE49-F238E27FC236}">
                <a16:creationId xmlns:a16="http://schemas.microsoft.com/office/drawing/2014/main" id="{ADB3F41F-14AC-40D6-B66D-AAEADBE84964}"/>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pic>
        <p:nvPicPr>
          <p:cNvPr id="9" name="Picture 8" descr="Logo&#10;&#10;Description automatically generated">
            <a:extLst>
              <a:ext uri="{FF2B5EF4-FFF2-40B4-BE49-F238E27FC236}">
                <a16:creationId xmlns:a16="http://schemas.microsoft.com/office/drawing/2014/main" id="{D6FC2312-8932-4742-9352-D9582897CC1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Tree>
    <p:extLst>
      <p:ext uri="{BB962C8B-B14F-4D97-AF65-F5344CB8AC3E}">
        <p14:creationId xmlns:p14="http://schemas.microsoft.com/office/powerpoint/2010/main" val="1746701758"/>
      </p:ext>
    </p:extLst>
  </p:cSld>
  <p:clrMapOvr>
    <a:masterClrMapping/>
  </p:clrMapOvr>
  <p:hf sldNum="0" hdr="0" dt="0"/>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p:cSld name="Big Statement - Photo">
    <p:bg>
      <p:bgPr>
        <a:solidFill>
          <a:schemeClr val="tx1"/>
        </a:solidFill>
        <a:effectLst/>
      </p:bgPr>
    </p:bg>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48D7751A-3D2C-4958-8F3D-7FD3A46C3485}"/>
              </a:ext>
            </a:extLst>
          </p:cNvPr>
          <p:cNvGraphicFramePr>
            <a:graphicFrameLocks noChangeAspect="1"/>
          </p:cNvGraphicFramePr>
          <p:nvPr>
            <p:custDataLst>
              <p:tags r:id="rId1"/>
            </p:custDataLst>
            <p:extLst>
              <p:ext uri="{D42A27DB-BD31-4B8C-83A1-F6EECF244321}">
                <p14:modId xmlns:p14="http://schemas.microsoft.com/office/powerpoint/2010/main" val="117933602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82" imgH="378" progId="TCLayout.ActiveDocument.1">
                  <p:embed/>
                </p:oleObj>
              </mc:Choice>
              <mc:Fallback>
                <p:oleObj name="think-cell Slide" r:id="rId3" imgW="382" imgH="378" progId="TCLayout.ActiveDocument.1">
                  <p:embed/>
                  <p:pic>
                    <p:nvPicPr>
                      <p:cNvPr id="2" name="Object 1" hidden="1">
                        <a:extLst>
                          <a:ext uri="{FF2B5EF4-FFF2-40B4-BE49-F238E27FC236}">
                            <a16:creationId xmlns:a16="http://schemas.microsoft.com/office/drawing/2014/main" id="{48D7751A-3D2C-4958-8F3D-7FD3A46C3485}"/>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1" name="Rectangle 10">
            <a:extLst>
              <a:ext uri="{FF2B5EF4-FFF2-40B4-BE49-F238E27FC236}">
                <a16:creationId xmlns:a16="http://schemas.microsoft.com/office/drawing/2014/main" id="{C2B55CED-442B-411B-B70F-3E692974BDCB}"/>
              </a:ext>
            </a:extLst>
          </p:cNvPr>
          <p:cNvSpPr/>
          <p:nvPr/>
        </p:nvSpPr>
        <p:spPr>
          <a:xfrm>
            <a:off x="534954" y="6210300"/>
            <a:ext cx="627274" cy="27093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Picture Placeholder 3">
            <a:extLst>
              <a:ext uri="{FF2B5EF4-FFF2-40B4-BE49-F238E27FC236}">
                <a16:creationId xmlns:a16="http://schemas.microsoft.com/office/drawing/2014/main" id="{31F88834-189A-D744-A397-4BD9B873E9A9}"/>
              </a:ext>
            </a:extLst>
          </p:cNvPr>
          <p:cNvSpPr>
            <a:spLocks noGrp="1"/>
          </p:cNvSpPr>
          <p:nvPr>
            <p:ph type="pic" sz="quarter" idx="11"/>
          </p:nvPr>
        </p:nvSpPr>
        <p:spPr>
          <a:xfrm>
            <a:off x="0" y="0"/>
            <a:ext cx="12192000" cy="6858000"/>
          </a:xfrm>
        </p:spPr>
        <p:txBody>
          <a:bodyPr anchor="ctr"/>
          <a:lstStyle>
            <a:lvl1pPr algn="ctr">
              <a:defRPr>
                <a:solidFill>
                  <a:schemeClr val="bg1"/>
                </a:solidFill>
              </a:defRPr>
            </a:lvl1pPr>
          </a:lstStyle>
          <a:p>
            <a:r>
              <a:rPr lang="en-US"/>
              <a:t>Click icon to add picture</a:t>
            </a:r>
          </a:p>
        </p:txBody>
      </p:sp>
      <p:sp>
        <p:nvSpPr>
          <p:cNvPr id="7" name="Text Placeholder 2">
            <a:extLst>
              <a:ext uri="{FF2B5EF4-FFF2-40B4-BE49-F238E27FC236}">
                <a16:creationId xmlns:a16="http://schemas.microsoft.com/office/drawing/2014/main" id="{EF768C6C-CF58-204D-9B49-15E274BCFBD0}"/>
              </a:ext>
            </a:extLst>
          </p:cNvPr>
          <p:cNvSpPr>
            <a:spLocks noGrp="1"/>
          </p:cNvSpPr>
          <p:nvPr>
            <p:ph type="body" sz="quarter" idx="10"/>
          </p:nvPr>
        </p:nvSpPr>
        <p:spPr>
          <a:xfrm>
            <a:off x="1545336" y="2313432"/>
            <a:ext cx="9109288" cy="1640335"/>
          </a:xfrm>
        </p:spPr>
        <p:txBody>
          <a:bodyPr anchor="ctr" anchorCtr="0">
            <a:noAutofit/>
          </a:bodyPr>
          <a:lstStyle>
            <a:lvl1pPr algn="ctr">
              <a:lnSpc>
                <a:spcPct val="100000"/>
              </a:lnSpc>
              <a:spcBef>
                <a:spcPts val="0"/>
              </a:spcBef>
              <a:defRPr sz="5400" b="0" i="0">
                <a:solidFill>
                  <a:schemeClr val="bg1"/>
                </a:solidFill>
                <a:latin typeface="Visa Dialect Medium" pitchFamily="2" charset="77"/>
              </a:defRPr>
            </a:lvl1pPr>
            <a:lvl2pPr>
              <a:lnSpc>
                <a:spcPct val="100000"/>
              </a:lnSpc>
              <a:spcBef>
                <a:spcPts val="0"/>
              </a:spcBef>
              <a:defRPr sz="1600">
                <a:solidFill>
                  <a:schemeClr val="accent2"/>
                </a:solidFill>
                <a:latin typeface="+mj-lt"/>
              </a:defRPr>
            </a:lvl2pPr>
            <a:lvl3pPr marL="0" indent="0">
              <a:lnSpc>
                <a:spcPct val="100000"/>
              </a:lnSpc>
              <a:spcBef>
                <a:spcPts val="0"/>
              </a:spcBef>
              <a:buFontTx/>
              <a:buNone/>
              <a:defRPr sz="1600">
                <a:solidFill>
                  <a:schemeClr val="bg1"/>
                </a:solidFill>
              </a:defRPr>
            </a:lvl3pPr>
            <a:lvl4pPr>
              <a:defRPr>
                <a:solidFill>
                  <a:schemeClr val="tx1"/>
                </a:solidFill>
              </a:defRPr>
            </a:lvl4pPr>
          </a:lstStyle>
          <a:p>
            <a:pPr lvl="0"/>
            <a:r>
              <a:rPr lang="en-US"/>
              <a:t>Click to edit Master text styles</a:t>
            </a:r>
          </a:p>
        </p:txBody>
      </p:sp>
      <p:sp>
        <p:nvSpPr>
          <p:cNvPr id="9" name="TextBox 8">
            <a:extLst>
              <a:ext uri="{FF2B5EF4-FFF2-40B4-BE49-F238E27FC236}">
                <a16:creationId xmlns:a16="http://schemas.microsoft.com/office/drawing/2014/main" id="{CC770A6F-4F30-4069-B2E6-125B0281942E}"/>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solidFill>
              </a:rPr>
              <a:t>©2024 Visa. All rights reserved. Visa Confidential</a:t>
            </a:r>
          </a:p>
        </p:txBody>
      </p:sp>
      <p:sp>
        <p:nvSpPr>
          <p:cNvPr id="6" name="TextBox 5">
            <a:extLst>
              <a:ext uri="{FF2B5EF4-FFF2-40B4-BE49-F238E27FC236}">
                <a16:creationId xmlns:a16="http://schemas.microsoft.com/office/drawing/2014/main" id="{68512FA1-C9F4-4FC5-8840-41326195738D}"/>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10" name="Picture 9">
            <a:extLst>
              <a:ext uri="{FF2B5EF4-FFF2-40B4-BE49-F238E27FC236}">
                <a16:creationId xmlns:a16="http://schemas.microsoft.com/office/drawing/2014/main" id="{02FD0776-1F23-4D62-9F8D-E0CA57957C98}"/>
              </a:ext>
            </a:extLst>
          </p:cNvPr>
          <p:cNvPicPr>
            <a:picLocks noChangeAspect="1"/>
          </p:cNvPicPr>
          <p:nvPr/>
        </p:nvPicPr>
        <p:blipFill>
          <a:blip r:embed="rId5"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Tree>
    <p:extLst>
      <p:ext uri="{BB962C8B-B14F-4D97-AF65-F5344CB8AC3E}">
        <p14:creationId xmlns:p14="http://schemas.microsoft.com/office/powerpoint/2010/main" val="3313076516"/>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Section Header - 8">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6" name="Text Placeholder 2">
            <a:extLst>
              <a:ext uri="{FF2B5EF4-FFF2-40B4-BE49-F238E27FC236}">
                <a16:creationId xmlns:a16="http://schemas.microsoft.com/office/drawing/2014/main" id="{534E0250-7EA6-A14E-85A2-70CC7AF59874}"/>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7" name="Title 1">
            <a:extLst>
              <a:ext uri="{FF2B5EF4-FFF2-40B4-BE49-F238E27FC236}">
                <a16:creationId xmlns:a16="http://schemas.microsoft.com/office/drawing/2014/main" id="{AFB486BD-B31D-2746-A2D9-D74A5612C671}"/>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8" name="Text Placeholder 3">
            <a:extLst>
              <a:ext uri="{FF2B5EF4-FFF2-40B4-BE49-F238E27FC236}">
                <a16:creationId xmlns:a16="http://schemas.microsoft.com/office/drawing/2014/main" id="{F9B97EB1-495E-7643-8ACA-13F758737601}"/>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pic>
        <p:nvPicPr>
          <p:cNvPr id="9" name="Picture 8">
            <a:extLst>
              <a:ext uri="{FF2B5EF4-FFF2-40B4-BE49-F238E27FC236}">
                <a16:creationId xmlns:a16="http://schemas.microsoft.com/office/drawing/2014/main" id="{DF19189A-A764-4CE4-921D-ADE60F580155}"/>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333211" y="6474469"/>
            <a:ext cx="552780" cy="179101"/>
          </a:xfrm>
          <a:prstGeom prst="rect">
            <a:avLst/>
          </a:prstGeom>
        </p:spPr>
      </p:pic>
    </p:spTree>
    <p:extLst>
      <p:ext uri="{BB962C8B-B14F-4D97-AF65-F5344CB8AC3E}">
        <p14:creationId xmlns:p14="http://schemas.microsoft.com/office/powerpoint/2010/main" val="24991462"/>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p:cSld name="8_Agenda">
    <p:spTree>
      <p:nvGrpSpPr>
        <p:cNvPr id="1" name=""/>
        <p:cNvGrpSpPr/>
        <p:nvPr/>
      </p:nvGrpSpPr>
      <p:grpSpPr>
        <a:xfrm>
          <a:off x="0" y="0"/>
          <a:ext cx="0" cy="0"/>
          <a:chOff x="0" y="0"/>
          <a:chExt cx="0" cy="0"/>
        </a:xfrm>
      </p:grpSpPr>
      <p:sp>
        <p:nvSpPr>
          <p:cNvPr id="34" name="Text Placeholder 2">
            <a:extLst>
              <a:ext uri="{FF2B5EF4-FFF2-40B4-BE49-F238E27FC236}">
                <a16:creationId xmlns:a16="http://schemas.microsoft.com/office/drawing/2014/main" id="{C9001175-7075-1645-A2F8-5CFF254A790F}"/>
              </a:ext>
            </a:extLst>
          </p:cNvPr>
          <p:cNvSpPr>
            <a:spLocks noGrp="1"/>
          </p:cNvSpPr>
          <p:nvPr>
            <p:ph type="body" sz="quarter" idx="10" hasCustomPrompt="1"/>
          </p:nvPr>
        </p:nvSpPr>
        <p:spPr>
          <a:xfrm>
            <a:off x="609600" y="4098631"/>
            <a:ext cx="5486400" cy="255210"/>
          </a:xfrm>
          <a:prstGeom prst="rect">
            <a:avLst/>
          </a:prstGeom>
        </p:spPr>
        <p:txBody>
          <a:bodyPr/>
          <a:lstStyle>
            <a:lvl1pPr>
              <a:defRPr sz="1300">
                <a:solidFill>
                  <a:schemeClr val="accent1"/>
                </a:solidFill>
                <a:latin typeface="+mn-lt"/>
              </a:defRPr>
            </a:lvl1pPr>
            <a:lvl2pPr marL="457200" indent="0">
              <a:buNone/>
              <a:defRPr/>
            </a:lvl2pPr>
          </a:lstStyle>
          <a:p>
            <a:pPr lvl="0"/>
            <a:r>
              <a:rPr lang="en-US"/>
              <a:t>For more information, please contact:</a:t>
            </a:r>
          </a:p>
        </p:txBody>
      </p:sp>
      <p:sp>
        <p:nvSpPr>
          <p:cNvPr id="37" name="Text Placeholder 3">
            <a:extLst>
              <a:ext uri="{FF2B5EF4-FFF2-40B4-BE49-F238E27FC236}">
                <a16:creationId xmlns:a16="http://schemas.microsoft.com/office/drawing/2014/main" id="{07BDC76E-3EAD-FF42-A2C0-030580EC536D}"/>
              </a:ext>
            </a:extLst>
          </p:cNvPr>
          <p:cNvSpPr>
            <a:spLocks noGrp="1"/>
          </p:cNvSpPr>
          <p:nvPr>
            <p:ph type="body" sz="quarter" idx="33" hasCustomPrompt="1"/>
          </p:nvPr>
        </p:nvSpPr>
        <p:spPr>
          <a:xfrm>
            <a:off x="609600" y="4456611"/>
            <a:ext cx="5283200" cy="1172814"/>
          </a:xfrm>
        </p:spPr>
        <p:txBody>
          <a:bodyPr/>
          <a:lstStyle>
            <a:lvl1pPr>
              <a:lnSpc>
                <a:spcPct val="100000"/>
              </a:lnSpc>
              <a:spcBef>
                <a:spcPts val="0"/>
              </a:spcBef>
              <a:defRPr sz="1300">
                <a:solidFill>
                  <a:schemeClr val="tx1"/>
                </a:solidFill>
                <a:latin typeface="+mj-lt"/>
              </a:defRPr>
            </a:lvl1pPr>
            <a:lvl2pPr>
              <a:lnSpc>
                <a:spcPct val="100000"/>
              </a:lnSpc>
              <a:spcBef>
                <a:spcPts val="0"/>
              </a:spcBef>
              <a:defRPr sz="1300"/>
            </a:lvl2pPr>
            <a:lvl3pPr marL="0" indent="0">
              <a:lnSpc>
                <a:spcPct val="100000"/>
              </a:lnSpc>
              <a:spcBef>
                <a:spcPts val="0"/>
              </a:spcBef>
              <a:buNone/>
              <a:defRPr sz="1300"/>
            </a:lvl3pPr>
            <a:lvl4pPr>
              <a:lnSpc>
                <a:spcPct val="100000"/>
              </a:lnSpc>
              <a:spcBef>
                <a:spcPts val="500"/>
              </a:spcBef>
              <a:defRPr sz="1200"/>
            </a:lvl4pPr>
            <a:lvl5pPr>
              <a:lnSpc>
                <a:spcPts val="1600"/>
              </a:lnSpc>
              <a:defRPr sz="1200"/>
            </a:lvl5pPr>
          </a:lstStyle>
          <a:p>
            <a:pPr lvl="0"/>
            <a:r>
              <a:rPr lang="en-US"/>
              <a:t>[</a:t>
            </a:r>
            <a:r>
              <a:rPr lang="en-US" err="1"/>
              <a:t>Firstname</a:t>
            </a:r>
            <a:r>
              <a:rPr lang="en-US"/>
              <a:t> </a:t>
            </a:r>
            <a:r>
              <a:rPr lang="en-US" err="1"/>
              <a:t>Lastname</a:t>
            </a:r>
            <a:r>
              <a:rPr lang="en-US"/>
              <a:t>]</a:t>
            </a:r>
          </a:p>
          <a:p>
            <a:pPr lvl="0"/>
            <a:endParaRPr lang="en-US"/>
          </a:p>
          <a:p>
            <a:pPr lvl="1"/>
            <a:r>
              <a:rPr lang="en-US"/>
              <a:t>[Title]</a:t>
            </a:r>
          </a:p>
          <a:p>
            <a:pPr lvl="1"/>
            <a:r>
              <a:rPr lang="en-US"/>
              <a:t>[</a:t>
            </a:r>
            <a:r>
              <a:rPr lang="en-US" err="1"/>
              <a:t>email@visa.com</a:t>
            </a:r>
            <a:r>
              <a:rPr lang="en-US"/>
              <a:t>]</a:t>
            </a:r>
          </a:p>
          <a:p>
            <a:pPr lvl="2"/>
            <a:endParaRPr lang="en-US"/>
          </a:p>
        </p:txBody>
      </p:sp>
      <p:cxnSp>
        <p:nvCxnSpPr>
          <p:cNvPr id="46" name="Straight Connector 45">
            <a:extLst>
              <a:ext uri="{FF2B5EF4-FFF2-40B4-BE49-F238E27FC236}">
                <a16:creationId xmlns:a16="http://schemas.microsoft.com/office/drawing/2014/main" id="{131DD59B-560C-1E42-BC4F-D82BCCB9388E}"/>
              </a:ext>
            </a:extLst>
          </p:cNvPr>
          <p:cNvCxnSpPr>
            <a:cxnSpLocks/>
          </p:cNvCxnSpPr>
          <p:nvPr/>
        </p:nvCxnSpPr>
        <p:spPr>
          <a:xfrm>
            <a:off x="609600" y="4369549"/>
            <a:ext cx="52832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50" name="Text Placeholder 3">
            <a:extLst>
              <a:ext uri="{FF2B5EF4-FFF2-40B4-BE49-F238E27FC236}">
                <a16:creationId xmlns:a16="http://schemas.microsoft.com/office/drawing/2014/main" id="{038108E8-A91B-544B-AE58-E579F97F32F2}"/>
              </a:ext>
            </a:extLst>
          </p:cNvPr>
          <p:cNvSpPr>
            <a:spLocks noGrp="1"/>
          </p:cNvSpPr>
          <p:nvPr>
            <p:ph type="body" sz="quarter" idx="34" hasCustomPrompt="1"/>
          </p:nvPr>
        </p:nvSpPr>
        <p:spPr>
          <a:xfrm>
            <a:off x="6260494" y="4456611"/>
            <a:ext cx="5321905" cy="1172814"/>
          </a:xfrm>
        </p:spPr>
        <p:txBody>
          <a:bodyPr/>
          <a:lstStyle>
            <a:lvl1pPr>
              <a:lnSpc>
                <a:spcPct val="100000"/>
              </a:lnSpc>
              <a:spcBef>
                <a:spcPts val="0"/>
              </a:spcBef>
              <a:defRPr sz="1300">
                <a:solidFill>
                  <a:schemeClr val="tx1"/>
                </a:solidFill>
                <a:latin typeface="+mj-lt"/>
              </a:defRPr>
            </a:lvl1pPr>
            <a:lvl2pPr>
              <a:lnSpc>
                <a:spcPct val="100000"/>
              </a:lnSpc>
              <a:spcBef>
                <a:spcPts val="0"/>
              </a:spcBef>
              <a:defRPr sz="1300"/>
            </a:lvl2pPr>
            <a:lvl3pPr marL="0" indent="0">
              <a:lnSpc>
                <a:spcPct val="100000"/>
              </a:lnSpc>
              <a:spcBef>
                <a:spcPts val="0"/>
              </a:spcBef>
              <a:buNone/>
              <a:defRPr sz="1300"/>
            </a:lvl3pPr>
            <a:lvl4pPr>
              <a:lnSpc>
                <a:spcPct val="100000"/>
              </a:lnSpc>
              <a:spcBef>
                <a:spcPts val="500"/>
              </a:spcBef>
              <a:defRPr sz="1200"/>
            </a:lvl4pPr>
            <a:lvl5pPr>
              <a:lnSpc>
                <a:spcPts val="1600"/>
              </a:lnSpc>
              <a:defRPr sz="1200"/>
            </a:lvl5pPr>
          </a:lstStyle>
          <a:p>
            <a:pPr lvl="0"/>
            <a:r>
              <a:rPr lang="en-US"/>
              <a:t>[</a:t>
            </a:r>
            <a:r>
              <a:rPr lang="en-US" err="1"/>
              <a:t>Firstname</a:t>
            </a:r>
            <a:r>
              <a:rPr lang="en-US"/>
              <a:t> </a:t>
            </a:r>
            <a:r>
              <a:rPr lang="en-US" err="1"/>
              <a:t>Lastname</a:t>
            </a:r>
            <a:r>
              <a:rPr lang="en-US"/>
              <a:t>]</a:t>
            </a:r>
          </a:p>
          <a:p>
            <a:pPr lvl="0"/>
            <a:endParaRPr lang="en-US"/>
          </a:p>
          <a:p>
            <a:pPr lvl="1"/>
            <a:r>
              <a:rPr lang="en-US"/>
              <a:t>[Title]</a:t>
            </a:r>
          </a:p>
          <a:p>
            <a:pPr lvl="1"/>
            <a:r>
              <a:rPr lang="en-US"/>
              <a:t>[</a:t>
            </a:r>
            <a:r>
              <a:rPr lang="en-US" err="1"/>
              <a:t>email@visa.com</a:t>
            </a:r>
            <a:r>
              <a:rPr lang="en-US"/>
              <a:t>]</a:t>
            </a:r>
          </a:p>
          <a:p>
            <a:pPr lvl="2"/>
            <a:endParaRPr lang="en-US"/>
          </a:p>
        </p:txBody>
      </p:sp>
      <p:cxnSp>
        <p:nvCxnSpPr>
          <p:cNvPr id="51" name="Straight Connector 50">
            <a:extLst>
              <a:ext uri="{FF2B5EF4-FFF2-40B4-BE49-F238E27FC236}">
                <a16:creationId xmlns:a16="http://schemas.microsoft.com/office/drawing/2014/main" id="{892F71DB-5BDC-4740-BCA4-437EB0A68AB1}"/>
              </a:ext>
            </a:extLst>
          </p:cNvPr>
          <p:cNvCxnSpPr>
            <a:cxnSpLocks/>
          </p:cNvCxnSpPr>
          <p:nvPr/>
        </p:nvCxnSpPr>
        <p:spPr>
          <a:xfrm>
            <a:off x="6260496" y="4369549"/>
            <a:ext cx="5321905"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15" name="Title Placeholder 1">
            <a:extLst>
              <a:ext uri="{FF2B5EF4-FFF2-40B4-BE49-F238E27FC236}">
                <a16:creationId xmlns:a16="http://schemas.microsoft.com/office/drawing/2014/main" id="{8DC9CEBF-A997-3847-A730-F505EFD8210D}"/>
              </a:ext>
            </a:extLst>
          </p:cNvPr>
          <p:cNvSpPr txBox="1">
            <a:spLocks/>
          </p:cNvSpPr>
          <p:nvPr/>
        </p:nvSpPr>
        <p:spPr>
          <a:xfrm>
            <a:off x="609600" y="2335492"/>
            <a:ext cx="10972800" cy="1318883"/>
          </a:xfrm>
          <a:prstGeom prst="rect">
            <a:avLst/>
          </a:prstGeom>
        </p:spPr>
        <p:txBody>
          <a:bodyPr vert="horz" lIns="0" tIns="0" rIns="0" bIns="91440" rtlCol="0" anchor="t" anchorCtr="0">
            <a:noAutofit/>
          </a:bodyPr>
          <a:lstStyle>
            <a:lvl1pPr algn="l" defTabSz="914400" rtl="0" eaLnBrk="1" latinLnBrk="0" hangingPunct="1">
              <a:lnSpc>
                <a:spcPct val="90000"/>
              </a:lnSpc>
              <a:spcBef>
                <a:spcPct val="0"/>
              </a:spcBef>
              <a:buNone/>
              <a:defRPr sz="6000" kern="1200">
                <a:solidFill>
                  <a:schemeClr val="accent1"/>
                </a:solidFill>
                <a:latin typeface="Visa Dialect Medium" pitchFamily="2" charset="0"/>
                <a:ea typeface="+mj-ea"/>
                <a:cs typeface="+mj-cs"/>
              </a:defRPr>
            </a:lvl1pPr>
          </a:lstStyle>
          <a:p>
            <a:r>
              <a:rPr lang="en-US" sz="8000" spc="-150"/>
              <a:t>Thank you</a:t>
            </a:r>
          </a:p>
        </p:txBody>
      </p:sp>
      <p:pic>
        <p:nvPicPr>
          <p:cNvPr id="11" name="Picture 10">
            <a:extLst>
              <a:ext uri="{FF2B5EF4-FFF2-40B4-BE49-F238E27FC236}">
                <a16:creationId xmlns:a16="http://schemas.microsoft.com/office/drawing/2014/main" id="{A93703EF-3215-7C4F-9099-263CB5440395}"/>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a:xfrm>
            <a:off x="539526" y="385590"/>
            <a:ext cx="836212" cy="270932"/>
          </a:xfrm>
          <a:prstGeom prst="rect">
            <a:avLst/>
          </a:prstGeom>
        </p:spPr>
      </p:pic>
      <p:pic>
        <p:nvPicPr>
          <p:cNvPr id="13" name="Picture 12" descr="Background pattern, rectangle&#10;&#10;Description automatically generated">
            <a:extLst>
              <a:ext uri="{FF2B5EF4-FFF2-40B4-BE49-F238E27FC236}">
                <a16:creationId xmlns:a16="http://schemas.microsoft.com/office/drawing/2014/main" id="{1158DE16-2738-D94E-92CB-790882C8E9E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09600" y="6209707"/>
            <a:ext cx="400139" cy="267293"/>
          </a:xfrm>
          <a:prstGeom prst="rect">
            <a:avLst/>
          </a:prstGeom>
        </p:spPr>
      </p:pic>
      <p:sp>
        <p:nvSpPr>
          <p:cNvPr id="14" name="TextBox 13">
            <a:extLst>
              <a:ext uri="{FF2B5EF4-FFF2-40B4-BE49-F238E27FC236}">
                <a16:creationId xmlns:a16="http://schemas.microsoft.com/office/drawing/2014/main" id="{A72438FC-1EF6-4544-9CC6-2A755FA71C2E}"/>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2" name="TextBox 11">
            <a:extLst>
              <a:ext uri="{FF2B5EF4-FFF2-40B4-BE49-F238E27FC236}">
                <a16:creationId xmlns:a16="http://schemas.microsoft.com/office/drawing/2014/main" id="{D9F5E8F3-335C-4384-B1FF-B8461A4CD164}"/>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6" name="Rectangle 15">
            <a:extLst>
              <a:ext uri="{FF2B5EF4-FFF2-40B4-BE49-F238E27FC236}">
                <a16:creationId xmlns:a16="http://schemas.microsoft.com/office/drawing/2014/main" id="{E76B1A94-9885-4083-B250-B2F8FCFE31F0}"/>
              </a:ext>
            </a:extLst>
          </p:cNvPr>
          <p:cNvSpPr/>
          <p:nvPr/>
        </p:nvSpPr>
        <p:spPr>
          <a:xfrm>
            <a:off x="534954" y="6210300"/>
            <a:ext cx="627274" cy="27093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8705762"/>
      </p:ext>
    </p:extLst>
  </p:cSld>
  <p:clrMapOvr>
    <a:masterClrMapping/>
  </p:clrMapOvr>
  <p:extLst>
    <p:ext uri="{DCECCB84-F9BA-43D5-87BE-67443E8EF086}">
      <p15:sldGuideLst xmlns:p15="http://schemas.microsoft.com/office/powerpoint/2012/main">
        <p15:guide id="11" orient="horz" pos="2160">
          <p15:clr>
            <a:srgbClr val="FBAE40"/>
          </p15:clr>
        </p15:guide>
        <p15:guide id="12" pos="384">
          <p15:clr>
            <a:srgbClr val="FBAE40"/>
          </p15:clr>
        </p15:guide>
        <p15:guide id="13" pos="7296">
          <p15:clr>
            <a:srgbClr val="FBAE40"/>
          </p15:clr>
        </p15:guide>
        <p15:guide id="14" pos="1944">
          <p15:clr>
            <a:srgbClr val="FBAE40"/>
          </p15:clr>
        </p15:guide>
        <p15:guide id="15" pos="2176">
          <p15:clr>
            <a:srgbClr val="FBAE40"/>
          </p15:clr>
        </p15:guide>
        <p15:guide id="16" pos="3712">
          <p15:clr>
            <a:srgbClr val="FBAE40"/>
          </p15:clr>
        </p15:guide>
        <p15:guide id="17" pos="3936">
          <p15:clr>
            <a:srgbClr val="FBAE40"/>
          </p15:clr>
        </p15:guide>
        <p15:guide id="18" pos="5504">
          <p15:clr>
            <a:srgbClr val="FBAE40"/>
          </p15:clr>
        </p15:guide>
        <p15:guide id="19" pos="5728">
          <p15:clr>
            <a:srgbClr val="FBAE40"/>
          </p15:clr>
        </p15:guide>
        <p15:guide id="20" orient="horz" pos="1008">
          <p15:clr>
            <a:srgbClr val="FBAE40"/>
          </p15:clr>
        </p15:guide>
        <p15:guide id="21" orient="horz" pos="1560">
          <p15:clr>
            <a:srgbClr val="FBAE40"/>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p:cSld name="3_Quote - Blu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0C35452-CE92-4041-B1AB-4652EFF98AA8}"/>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534954" y="385590"/>
            <a:ext cx="836212" cy="270933"/>
          </a:xfrm>
          <a:prstGeom prst="rect">
            <a:avLst/>
          </a:prstGeom>
        </p:spPr>
      </p:pic>
      <p:sp>
        <p:nvSpPr>
          <p:cNvPr id="9" name="TextBox 8">
            <a:extLst>
              <a:ext uri="{FF2B5EF4-FFF2-40B4-BE49-F238E27FC236}">
                <a16:creationId xmlns:a16="http://schemas.microsoft.com/office/drawing/2014/main" id="{822A93CE-8ECC-45F5-AEF3-66B86A05880E}"/>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solidFill>
              </a:rPr>
              <a:t>©2024 Visa. All rights reserved. Visa Confidential</a:t>
            </a:r>
          </a:p>
        </p:txBody>
      </p:sp>
      <p:sp>
        <p:nvSpPr>
          <p:cNvPr id="6" name="TextBox 5">
            <a:extLst>
              <a:ext uri="{FF2B5EF4-FFF2-40B4-BE49-F238E27FC236}">
                <a16:creationId xmlns:a16="http://schemas.microsoft.com/office/drawing/2014/main" id="{F34ADE85-FE04-4C1D-A0E3-C416257E524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spTree>
    <p:extLst>
      <p:ext uri="{BB962C8B-B14F-4D97-AF65-F5344CB8AC3E}">
        <p14:creationId xmlns:p14="http://schemas.microsoft.com/office/powerpoint/2010/main" val="3982611309"/>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p:cSld name="4_Quote - Blu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DFA0D9A1-9E83-48FE-BA25-BF5B3FC52412}"/>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pic>
        <p:nvPicPr>
          <p:cNvPr id="8" name="Picture 7">
            <a:extLst>
              <a:ext uri="{FF2B5EF4-FFF2-40B4-BE49-F238E27FC236}">
                <a16:creationId xmlns:a16="http://schemas.microsoft.com/office/drawing/2014/main" id="{0AF825AC-87A8-4DE1-883F-A7D4E837D147}"/>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539526" y="385590"/>
            <a:ext cx="836212" cy="270932"/>
          </a:xfrm>
          <a:prstGeom prst="rect">
            <a:avLst/>
          </a:prstGeom>
        </p:spPr>
      </p:pic>
      <p:pic>
        <p:nvPicPr>
          <p:cNvPr id="9" name="Picture 8" descr="Background pattern, rectangle&#10;&#10;Description automatically generated">
            <a:extLst>
              <a:ext uri="{FF2B5EF4-FFF2-40B4-BE49-F238E27FC236}">
                <a16:creationId xmlns:a16="http://schemas.microsoft.com/office/drawing/2014/main" id="{4C178F04-8C13-4DD6-BAE5-DE0ED7BE4990}"/>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09600" y="6209707"/>
            <a:ext cx="400139" cy="267293"/>
          </a:xfrm>
          <a:prstGeom prst="rect">
            <a:avLst/>
          </a:prstGeom>
        </p:spPr>
      </p:pic>
      <p:sp>
        <p:nvSpPr>
          <p:cNvPr id="7" name="TextBox 6">
            <a:extLst>
              <a:ext uri="{FF2B5EF4-FFF2-40B4-BE49-F238E27FC236}">
                <a16:creationId xmlns:a16="http://schemas.microsoft.com/office/drawing/2014/main" id="{CA6CFD8C-17D1-4CF1-8DC5-0B8EBD70374F}"/>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6" name="Rectangle 5">
            <a:extLst>
              <a:ext uri="{FF2B5EF4-FFF2-40B4-BE49-F238E27FC236}">
                <a16:creationId xmlns:a16="http://schemas.microsoft.com/office/drawing/2014/main" id="{BED8F4C4-5704-49EA-A065-468B22A46110}"/>
              </a:ext>
            </a:extLst>
          </p:cNvPr>
          <p:cNvSpPr/>
          <p:nvPr/>
        </p:nvSpPr>
        <p:spPr>
          <a:xfrm>
            <a:off x="534954" y="6210300"/>
            <a:ext cx="627274" cy="27093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85267740"/>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p:cSld name="Title and Subhead - Blue">
    <p:bg>
      <p:bgPr>
        <a:solidFill>
          <a:schemeClr val="accent1"/>
        </a:solidFill>
        <a:effectLst/>
      </p:bgPr>
    </p:bg>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Text Placeholder 2">
            <a:extLst>
              <a:ext uri="{FF2B5EF4-FFF2-40B4-BE49-F238E27FC236}">
                <a16:creationId xmlns:a16="http://schemas.microsoft.com/office/drawing/2014/main" id="{3AA401A3-5E31-1746-967D-DE8C07716436}"/>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tx2"/>
                </a:solidFill>
                <a:latin typeface="+mn-lt"/>
              </a:defRPr>
            </a:lvl1pPr>
          </a:lstStyle>
          <a:p>
            <a:pPr lvl="0"/>
            <a:r>
              <a:rPr lang="en-US"/>
              <a:t>Source placeholder</a:t>
            </a:r>
          </a:p>
        </p:txBody>
      </p:sp>
      <p:sp>
        <p:nvSpPr>
          <p:cNvPr id="15" name="Title Placeholder 1">
            <a:extLst>
              <a:ext uri="{FF2B5EF4-FFF2-40B4-BE49-F238E27FC236}">
                <a16:creationId xmlns:a16="http://schemas.microsoft.com/office/drawing/2014/main" id="{68FC6AED-2776-AC42-B536-8EFA0107CCFA}"/>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solidFill>
                  <a:schemeClr val="bg1"/>
                </a:solidFill>
              </a:defRPr>
            </a:lvl1pPr>
          </a:lstStyle>
          <a:p>
            <a:r>
              <a:rPr lang="en-US"/>
              <a:t>Click to edit Master title style</a:t>
            </a:r>
          </a:p>
        </p:txBody>
      </p:sp>
      <p:sp>
        <p:nvSpPr>
          <p:cNvPr id="16" name="Text Placeholder 2">
            <a:extLst>
              <a:ext uri="{FF2B5EF4-FFF2-40B4-BE49-F238E27FC236}">
                <a16:creationId xmlns:a16="http://schemas.microsoft.com/office/drawing/2014/main" id="{0802A091-537F-6749-A908-1B885DDB255E}"/>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bg1"/>
                </a:solidFill>
                <a:latin typeface="+mn-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716590A4-CB62-44C6-9982-CD5776E5E67C}"/>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solidFill>
              </a:rPr>
              <a:t>©2024 Visa. All rights reserved. Visa Confidential</a:t>
            </a:r>
          </a:p>
        </p:txBody>
      </p:sp>
      <p:sp>
        <p:nvSpPr>
          <p:cNvPr id="11" name="TextBox 10">
            <a:extLst>
              <a:ext uri="{FF2B5EF4-FFF2-40B4-BE49-F238E27FC236}">
                <a16:creationId xmlns:a16="http://schemas.microsoft.com/office/drawing/2014/main" id="{5956CE09-72E4-4F2E-BB26-6A8A49D6757F}"/>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9" name="Picture 8">
            <a:extLst>
              <a:ext uri="{FF2B5EF4-FFF2-40B4-BE49-F238E27FC236}">
                <a16:creationId xmlns:a16="http://schemas.microsoft.com/office/drawing/2014/main" id="{994C3246-B392-4150-9B5C-C1BCC3CEDEE7}"/>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Tree>
    <p:extLst>
      <p:ext uri="{BB962C8B-B14F-4D97-AF65-F5344CB8AC3E}">
        <p14:creationId xmlns:p14="http://schemas.microsoft.com/office/powerpoint/2010/main" val="3069368181"/>
      </p:ext>
    </p:extLst>
  </p:cSld>
  <p:clrMapOvr>
    <a:masterClrMapping/>
  </p:clrMapOvr>
  <p:hf sldNum="0" hdr="0" dt="0"/>
  <p:extLst>
    <p:ext uri="{DCECCB84-F9BA-43D5-87BE-67443E8EF086}">
      <p15:sldGuideLst xmlns:p15="http://schemas.microsoft.com/office/powerpoint/2012/main">
        <p15:guide id="4" orient="horz" pos="1008">
          <p15:clr>
            <a:srgbClr val="FBAE40"/>
          </p15:clr>
        </p15:guide>
        <p15:guide id="5" pos="384">
          <p15:clr>
            <a:srgbClr val="FBAE40"/>
          </p15:clr>
        </p15:guide>
        <p15:guide id="6" pos="7296">
          <p15:clr>
            <a:srgbClr val="FBAE40"/>
          </p15:clr>
        </p15:guide>
      </p15:sldGuideLst>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p:cSld name="4_Title and Subhead">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34160D80-66DD-46E8-A1A8-3B4B3B81CAC2}"/>
              </a:ext>
            </a:extLst>
          </p:cNvPr>
          <p:cNvGraphicFramePr>
            <a:graphicFrameLocks noChangeAspect="1"/>
          </p:cNvGraphicFramePr>
          <p:nvPr>
            <p:custDataLst>
              <p:tags r:id="rId1"/>
            </p:custDataLst>
            <p:extLst>
              <p:ext uri="{D42A27DB-BD31-4B8C-83A1-F6EECF244321}">
                <p14:modId xmlns:p14="http://schemas.microsoft.com/office/powerpoint/2010/main" val="239345245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06" imgH="306" progId="TCLayout.ActiveDocument.1">
                  <p:embed/>
                </p:oleObj>
              </mc:Choice>
              <mc:Fallback>
                <p:oleObj name="think-cell Slide" r:id="rId4" imgW="306" imgH="306" progId="TCLayout.ActiveDocument.1">
                  <p:embed/>
                  <p:pic>
                    <p:nvPicPr>
                      <p:cNvPr id="3" name="Object 2" hidden="1">
                        <a:extLst>
                          <a:ext uri="{FF2B5EF4-FFF2-40B4-BE49-F238E27FC236}">
                            <a16:creationId xmlns:a16="http://schemas.microsoft.com/office/drawing/2014/main" id="{34160D80-66DD-46E8-A1A8-3B4B3B81CAC2}"/>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B04A35BE-3B8F-4F3E-B795-82BFC49D771A}"/>
              </a:ext>
            </a:extLst>
          </p:cNvPr>
          <p:cNvSpPr/>
          <p:nvPr>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2800" b="0" i="0" baseline="0" err="1">
              <a:latin typeface="Segoe UI" panose="020B0502040204020203" pitchFamily="34" charset="0"/>
              <a:ea typeface="+mj-ea"/>
              <a:cs typeface="Segoe UI" panose="020B0502040204020203" pitchFamily="34" charset="0"/>
              <a:sym typeface="Segoe UI" panose="020B0502040204020203" pitchFamily="34" charset="0"/>
            </a:endParaRPr>
          </a:p>
        </p:txBody>
      </p:sp>
      <p:sp>
        <p:nvSpPr>
          <p:cNvPr id="8" name="Subtitle 1">
            <a:extLst>
              <a:ext uri="{FF2B5EF4-FFF2-40B4-BE49-F238E27FC236}">
                <a16:creationId xmlns:a16="http://schemas.microsoft.com/office/drawing/2014/main" id="{0B54B57D-4A13-4469-9179-52A8E144AA49}"/>
              </a:ext>
            </a:extLst>
          </p:cNvPr>
          <p:cNvSpPr>
            <a:spLocks noGrp="1"/>
          </p:cNvSpPr>
          <p:nvPr>
            <p:ph type="body" idx="13"/>
          </p:nvPr>
        </p:nvSpPr>
        <p:spPr>
          <a:xfrm>
            <a:off x="443889" y="949568"/>
            <a:ext cx="10669590" cy="381000"/>
          </a:xfrm>
        </p:spPr>
        <p:txBody>
          <a:bodyPr anchor="t">
            <a:noAutofit/>
          </a:bodyPr>
          <a:lstStyle>
            <a:lvl1pPr marL="0" indent="0">
              <a:spcBef>
                <a:spcPts val="0"/>
              </a:spcBef>
              <a:buNone/>
              <a:defRPr sz="2000" b="0">
                <a:solidFill>
                  <a:schemeClr val="accent3"/>
                </a:solidFill>
              </a:defRPr>
            </a:lvl1pPr>
            <a:lvl2pPr marL="457200" indent="0">
              <a:spcBef>
                <a:spcPts val="0"/>
              </a:spcBef>
              <a:spcAft>
                <a:spcPts val="0"/>
              </a:spcAft>
              <a:buNone/>
              <a:defRPr sz="2000" b="0"/>
            </a:lvl2pPr>
            <a:lvl3pPr marL="914400" indent="0">
              <a:spcBef>
                <a:spcPts val="0"/>
              </a:spcBef>
              <a:spcAft>
                <a:spcPts val="0"/>
              </a:spcAft>
              <a:buNone/>
              <a:defRPr sz="2000" b="0"/>
            </a:lvl3pPr>
            <a:lvl4pPr marL="1371600" indent="0">
              <a:spcBef>
                <a:spcPts val="0"/>
              </a:spcBef>
              <a:spcAft>
                <a:spcPts val="0"/>
              </a:spcAft>
              <a:buNone/>
              <a:defRPr sz="2000" b="0"/>
            </a:lvl4pPr>
            <a:lvl5pPr marL="1828800" indent="0">
              <a:spcBef>
                <a:spcPts val="0"/>
              </a:spcBef>
              <a:buNone/>
              <a:defRPr sz="2000" b="0">
                <a:solidFill>
                  <a:srgbClr val="5D5D5D"/>
                </a:solidFill>
              </a:defRPr>
            </a:lvl5pPr>
            <a:lvl6pPr marL="2286000" indent="0">
              <a:lnSpc>
                <a:spcPct val="90000"/>
              </a:lnSpc>
              <a:buNone/>
              <a:defRPr sz="2000" b="0">
                <a:solidFill>
                  <a:schemeClr val="accent3"/>
                </a:solidFill>
              </a:defRPr>
            </a:lvl6pPr>
            <a:lvl7pPr marL="2743200" indent="0">
              <a:buNone/>
              <a:defRPr sz="2000" b="0">
                <a:solidFill>
                  <a:schemeClr val="accent3"/>
                </a:solidFill>
              </a:defRPr>
            </a:lvl7pPr>
            <a:lvl8pPr marL="3200400" indent="0">
              <a:buNone/>
              <a:defRPr sz="2000" b="0">
                <a:solidFill>
                  <a:schemeClr val="accent3"/>
                </a:solidFill>
              </a:defRPr>
            </a:lvl8pPr>
            <a:lvl9pPr marL="3657600" indent="0">
              <a:buNone/>
              <a:defRPr sz="2000" b="0">
                <a:solidFill>
                  <a:schemeClr val="accent3"/>
                </a:solidFill>
              </a:defRPr>
            </a:lvl9pPr>
          </a:lstStyle>
          <a:p>
            <a:pPr lvl="0"/>
            <a:r>
              <a:rPr lang="en-US"/>
              <a:t>Click to edit Master text styles</a:t>
            </a:r>
          </a:p>
        </p:txBody>
      </p:sp>
      <p:sp>
        <p:nvSpPr>
          <p:cNvPr id="9" name="Subtitle 1">
            <a:extLst>
              <a:ext uri="{FF2B5EF4-FFF2-40B4-BE49-F238E27FC236}">
                <a16:creationId xmlns:a16="http://schemas.microsoft.com/office/drawing/2014/main" id="{628D21B3-040C-4CBB-8CCC-7D82038B373F}"/>
              </a:ext>
            </a:extLst>
          </p:cNvPr>
          <p:cNvSpPr>
            <a:spLocks noGrp="1"/>
          </p:cNvSpPr>
          <p:nvPr>
            <p:ph type="body" idx="14" hasCustomPrompt="1"/>
          </p:nvPr>
        </p:nvSpPr>
        <p:spPr>
          <a:xfrm>
            <a:off x="734431" y="6407557"/>
            <a:ext cx="7207250" cy="96950"/>
          </a:xfrm>
        </p:spPr>
        <p:txBody>
          <a:bodyPr wrap="square" anchor="ctr">
            <a:spAutoFit/>
          </a:bodyPr>
          <a:lstStyle>
            <a:lvl1pPr marL="0" indent="0">
              <a:spcBef>
                <a:spcPts val="0"/>
              </a:spcBef>
              <a:buNone/>
              <a:defRPr sz="700" b="0">
                <a:solidFill>
                  <a:schemeClr val="bg2"/>
                </a:solidFill>
              </a:defRPr>
            </a:lvl1pPr>
            <a:lvl2pPr marL="457200" indent="0">
              <a:spcBef>
                <a:spcPts val="0"/>
              </a:spcBef>
              <a:spcAft>
                <a:spcPts val="0"/>
              </a:spcAft>
              <a:buNone/>
              <a:defRPr sz="2000" b="0"/>
            </a:lvl2pPr>
            <a:lvl3pPr marL="914400" indent="0">
              <a:spcBef>
                <a:spcPts val="0"/>
              </a:spcBef>
              <a:spcAft>
                <a:spcPts val="0"/>
              </a:spcAft>
              <a:buNone/>
              <a:defRPr sz="2000" b="0"/>
            </a:lvl3pPr>
            <a:lvl4pPr marL="1371600" indent="0">
              <a:spcBef>
                <a:spcPts val="0"/>
              </a:spcBef>
              <a:spcAft>
                <a:spcPts val="0"/>
              </a:spcAft>
              <a:buNone/>
              <a:defRPr sz="2000" b="0"/>
            </a:lvl4pPr>
            <a:lvl5pPr marL="1828800" indent="0">
              <a:spcBef>
                <a:spcPts val="0"/>
              </a:spcBef>
              <a:buNone/>
              <a:defRPr sz="2000" b="0">
                <a:solidFill>
                  <a:srgbClr val="5D5D5D"/>
                </a:solidFill>
              </a:defRPr>
            </a:lvl5pPr>
            <a:lvl6pPr marL="2286000" indent="0">
              <a:lnSpc>
                <a:spcPct val="90000"/>
              </a:lnSpc>
              <a:buNone/>
              <a:defRPr sz="2000" b="0">
                <a:solidFill>
                  <a:schemeClr val="accent3"/>
                </a:solidFill>
              </a:defRPr>
            </a:lvl6pPr>
            <a:lvl7pPr marL="2743200" indent="0">
              <a:buNone/>
              <a:defRPr sz="2000" b="0">
                <a:solidFill>
                  <a:schemeClr val="accent3"/>
                </a:solidFill>
              </a:defRPr>
            </a:lvl7pPr>
            <a:lvl8pPr marL="3200400" indent="0">
              <a:buNone/>
              <a:defRPr sz="2000" b="0">
                <a:solidFill>
                  <a:schemeClr val="accent3"/>
                </a:solidFill>
              </a:defRPr>
            </a:lvl8pPr>
            <a:lvl9pPr marL="3657600" indent="0">
              <a:buNone/>
              <a:defRPr sz="2000" b="0">
                <a:solidFill>
                  <a:schemeClr val="accent3"/>
                </a:solidFill>
              </a:defRPr>
            </a:lvl9pPr>
          </a:lstStyle>
          <a:p>
            <a:pPr lvl="0"/>
            <a:r>
              <a:rPr lang="en-US"/>
              <a:t>Source Placeholder</a:t>
            </a:r>
          </a:p>
        </p:txBody>
      </p:sp>
      <p:sp>
        <p:nvSpPr>
          <p:cNvPr id="4" name="Title 3">
            <a:extLst>
              <a:ext uri="{FF2B5EF4-FFF2-40B4-BE49-F238E27FC236}">
                <a16:creationId xmlns:a16="http://schemas.microsoft.com/office/drawing/2014/main" id="{F8A50C72-D301-4FC2-BC5E-4F3DA903A1F1}"/>
              </a:ext>
            </a:extLst>
          </p:cNvPr>
          <p:cNvSpPr>
            <a:spLocks noGrp="1"/>
          </p:cNvSpPr>
          <p:nvPr>
            <p:ph type="title"/>
          </p:nvPr>
        </p:nvSpPr>
        <p:spPr>
          <a:xfrm>
            <a:off x="443889" y="187570"/>
            <a:ext cx="10668002" cy="762000"/>
          </a:xfrm>
        </p:spPr>
        <p:txBody>
          <a:bodyPr/>
          <a:lstStyle>
            <a:lvl1pPr>
              <a:defRPr sz="2800"/>
            </a:lvl1pPr>
          </a:lstStyle>
          <a:p>
            <a:r>
              <a:rPr lang="en-US"/>
              <a:t>Click to edit Master title style</a:t>
            </a:r>
          </a:p>
        </p:txBody>
      </p:sp>
    </p:spTree>
    <p:extLst>
      <p:ext uri="{BB962C8B-B14F-4D97-AF65-F5344CB8AC3E}">
        <p14:creationId xmlns:p14="http://schemas.microsoft.com/office/powerpoint/2010/main" val="603647834"/>
      </p:ext>
    </p:extLst>
  </p:cSld>
  <p:clrMapOvr>
    <a:masterClrMapping/>
  </p:clrMapOvr>
  <p:hf sldNum="0" hdr="0" dt="0"/>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07C03D-C54D-40F9-AE6B-95171A26107E}"/>
              </a:ext>
            </a:extLst>
          </p:cNvPr>
          <p:cNvSpPr>
            <a:spLocks noGrp="1"/>
          </p:cNvSpPr>
          <p:nvPr>
            <p:ph type="title"/>
          </p:nvPr>
        </p:nvSpPr>
        <p:spPr/>
        <p:txBody>
          <a:bodyPr/>
          <a:lstStyle>
            <a:lvl1pPr>
              <a:defRPr sz="2400"/>
            </a:lvl1pPr>
          </a:lstStyle>
          <a:p>
            <a:r>
              <a:rPr lang="en-US"/>
              <a:t>Click to edit Master title style</a:t>
            </a:r>
          </a:p>
        </p:txBody>
      </p:sp>
      <p:sp>
        <p:nvSpPr>
          <p:cNvPr id="3" name="Date Placeholder 2">
            <a:extLst>
              <a:ext uri="{FF2B5EF4-FFF2-40B4-BE49-F238E27FC236}">
                <a16:creationId xmlns:a16="http://schemas.microsoft.com/office/drawing/2014/main" id="{BE4DB319-1DBD-4158-A53E-69B8D62FFAA5}"/>
              </a:ext>
            </a:extLst>
          </p:cNvPr>
          <p:cNvSpPr>
            <a:spLocks noGrp="1"/>
          </p:cNvSpPr>
          <p:nvPr>
            <p:ph type="dt" sz="half" idx="10"/>
          </p:nvPr>
        </p:nvSpPr>
        <p:spPr/>
        <p:txBody>
          <a:bodyPr/>
          <a:lstStyle/>
          <a:p>
            <a:fld id="{959F822C-F838-414C-BE88-4C36BDF8A5E0}" type="datetimeFigureOut">
              <a:rPr lang="en-US" smtClean="0"/>
              <a:t>8/7/24</a:t>
            </a:fld>
            <a:endParaRPr lang="en-US"/>
          </a:p>
        </p:txBody>
      </p:sp>
      <p:sp>
        <p:nvSpPr>
          <p:cNvPr id="4" name="Footer Placeholder 3">
            <a:extLst>
              <a:ext uri="{FF2B5EF4-FFF2-40B4-BE49-F238E27FC236}">
                <a16:creationId xmlns:a16="http://schemas.microsoft.com/office/drawing/2014/main" id="{C8DD8B8A-BE34-4A8E-84DB-6FB75CE4C74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2D4E8CF-5B8A-42F4-ADE9-A70238546734}"/>
              </a:ext>
            </a:extLst>
          </p:cNvPr>
          <p:cNvSpPr>
            <a:spLocks noGrp="1"/>
          </p:cNvSpPr>
          <p:nvPr>
            <p:ph type="sldNum" sz="quarter" idx="12"/>
          </p:nvPr>
        </p:nvSpPr>
        <p:spPr/>
        <p:txBody>
          <a:bodyPr/>
          <a:lstStyle/>
          <a:p>
            <a:fld id="{F4246F8F-FAA8-46C5-BC54-A96E0370B4C4}" type="slidenum">
              <a:rPr lang="en-US" smtClean="0"/>
              <a:t>‹#›</a:t>
            </a:fld>
            <a:endParaRPr lang="en-US"/>
          </a:p>
        </p:txBody>
      </p:sp>
    </p:spTree>
    <p:extLst>
      <p:ext uri="{BB962C8B-B14F-4D97-AF65-F5344CB8AC3E}">
        <p14:creationId xmlns:p14="http://schemas.microsoft.com/office/powerpoint/2010/main" val="1902492218"/>
      </p:ext>
    </p:extLst>
  </p:cSld>
  <p:clrMapOvr>
    <a:masterClrMapping/>
  </p:clrMapOvr>
  <p:hf sldNum="0" hdr="0" dt="0"/>
</p:sldLayout>
</file>

<file path=ppt/slideLayouts/slideLayout216.xml><?xml version="1.0" encoding="utf-8"?>
<p:sldLayout xmlns:a="http://schemas.openxmlformats.org/drawingml/2006/main" xmlns:r="http://schemas.openxmlformats.org/officeDocument/2006/relationships" xmlns:p="http://schemas.openxmlformats.org/presentationml/2006/main">
  <p:cSld name="1_Title, Subhead and Bullets">
    <p:spTree>
      <p:nvGrpSpPr>
        <p:cNvPr id="1" name=""/>
        <p:cNvGrpSpPr/>
        <p:nvPr/>
      </p:nvGrpSpPr>
      <p:grpSpPr>
        <a:xfrm>
          <a:off x="0" y="0"/>
          <a:ext cx="0" cy="0"/>
          <a:chOff x="0" y="0"/>
          <a:chExt cx="0" cy="0"/>
        </a:xfrm>
      </p:grpSpPr>
      <p:sp>
        <p:nvSpPr>
          <p:cNvPr id="3" name="Content Placeholder 1">
            <a:extLst>
              <a:ext uri="{FF2B5EF4-FFF2-40B4-BE49-F238E27FC236}">
                <a16:creationId xmlns:a16="http://schemas.microsoft.com/office/drawing/2014/main" id="{846BCC25-AC44-4BFA-A151-4070B551A088}"/>
              </a:ext>
            </a:extLst>
          </p:cNvPr>
          <p:cNvSpPr>
            <a:spLocks noGrp="1"/>
          </p:cNvSpPr>
          <p:nvPr>
            <p:ph idx="1"/>
          </p:nvPr>
        </p:nvSpPr>
        <p:spPr>
          <a:xfrm>
            <a:off x="443889" y="1524000"/>
            <a:ext cx="11293841" cy="4572000"/>
          </a:xfrm>
        </p:spPr>
        <p:txBody>
          <a:bodyPr wrap="square"/>
          <a:lstStyle>
            <a:lvl1pPr marL="227013" marR="0" indent="-227013" algn="l" defTabSz="914400" rtl="0" eaLnBrk="1" fontAlgn="auto" latinLnBrk="0" hangingPunct="1">
              <a:lnSpc>
                <a:spcPct val="100000"/>
              </a:lnSpc>
              <a:spcBef>
                <a:spcPts val="1600"/>
              </a:spcBef>
              <a:spcAft>
                <a:spcPts val="0"/>
              </a:spcAft>
              <a:buClrTx/>
              <a:buSzTx/>
              <a:buFont typeface="Arial" panose="020B0604020202020204" pitchFamily="34" charset="0"/>
              <a:buChar char="•"/>
              <a:tabLst/>
              <a:defRPr/>
            </a:lvl1pPr>
            <a:lvl2pPr marL="571500" marR="0" indent="-225425" algn="l" defTabSz="914400" rtl="0" eaLnBrk="1" fontAlgn="auto" latinLnBrk="0" hangingPunct="1">
              <a:lnSpc>
                <a:spcPct val="90000"/>
              </a:lnSpc>
              <a:spcBef>
                <a:spcPts val="800"/>
              </a:spcBef>
              <a:spcAft>
                <a:spcPts val="200"/>
              </a:spcAft>
              <a:buClr>
                <a:srgbClr val="5C5C5C"/>
              </a:buClr>
              <a:buSzTx/>
              <a:buFont typeface="Calibri" panose="020F0502020204030204" pitchFamily="34" charset="0"/>
              <a:buChar char="─"/>
              <a:tabLst/>
              <a:defRPr/>
            </a:lvl2pPr>
            <a:lvl3pPr marL="801688" marR="0" indent="-176213" algn="l" defTabSz="914400" rtl="0" eaLnBrk="1" fontAlgn="auto" latinLnBrk="0" hangingPunct="1">
              <a:lnSpc>
                <a:spcPct val="100000"/>
              </a:lnSpc>
              <a:spcBef>
                <a:spcPts val="200"/>
              </a:spcBef>
              <a:spcAft>
                <a:spcPts val="200"/>
              </a:spcAft>
              <a:buClr>
                <a:srgbClr val="5C5C5C"/>
              </a:buClr>
              <a:buSzTx/>
              <a:buFont typeface="Arial" panose="020B0604020202020204" pitchFamily="34" charset="0"/>
              <a:buChar char="•"/>
              <a:tabLst/>
              <a:defRPr lang="en-US" sz="1800" kern="1200" noProof="0" dirty="0" smtClean="0">
                <a:solidFill>
                  <a:schemeClr val="accent3"/>
                </a:solidFill>
                <a:latin typeface="+mn-lt"/>
                <a:ea typeface="+mn-ea"/>
                <a:cs typeface="+mn-cs"/>
              </a:defRPr>
            </a:lvl3pPr>
            <a:lvl4pPr marL="0" marR="0" indent="0" algn="l" defTabSz="914400" rtl="0" eaLnBrk="1" fontAlgn="auto" latinLnBrk="0" hangingPunct="1">
              <a:lnSpc>
                <a:spcPct val="100000"/>
              </a:lnSpc>
              <a:spcBef>
                <a:spcPts val="200"/>
              </a:spcBef>
              <a:spcAft>
                <a:spcPts val="200"/>
              </a:spcAft>
              <a:buClrTx/>
              <a:buSzTx/>
              <a:buFontTx/>
              <a:buNone/>
              <a:tabLst/>
              <a:defRPr/>
            </a:lvl4pPr>
          </a:lstStyle>
          <a:p>
            <a:pPr marL="227013" marR="0" lvl="0" indent="-227013" algn="l" defTabSz="914400" rtl="0" eaLnBrk="1" fontAlgn="auto" latinLnBrk="0" hangingPunct="1">
              <a:lnSpc>
                <a:spcPct val="100000"/>
              </a:lnSpc>
              <a:spcBef>
                <a:spcPts val="1600"/>
              </a:spcBef>
              <a:spcAft>
                <a:spcPts val="0"/>
              </a:spcAft>
              <a:buClrTx/>
              <a:buSzTx/>
              <a:buFont typeface="Arial" panose="020B0604020202020204" pitchFamily="34" charset="0"/>
              <a:buChar char="•"/>
              <a:tabLst/>
              <a:defRPr/>
            </a:pPr>
            <a:r>
              <a:rPr kumimoji="0" lang="en-US" sz="2200" b="0" i="0" u="none" strike="noStrike" kern="1200" cap="none" spc="0" normalizeH="0" baseline="0" noProof="0">
                <a:ln>
                  <a:noFill/>
                </a:ln>
                <a:solidFill>
                  <a:srgbClr val="5C5C5C"/>
                </a:solidFill>
                <a:effectLst/>
                <a:uLnTx/>
                <a:uFillTx/>
                <a:latin typeface="+mn-lt"/>
                <a:ea typeface="+mn-ea"/>
                <a:cs typeface="+mn-cs"/>
              </a:rPr>
              <a:t>Click to edit Master text styles</a:t>
            </a:r>
          </a:p>
          <a:p>
            <a:pPr marL="227013" marR="0" lvl="1" indent="-227013" algn="l" defTabSz="914400" rtl="0" eaLnBrk="1" fontAlgn="auto" latinLnBrk="0" hangingPunct="1">
              <a:lnSpc>
                <a:spcPct val="100000"/>
              </a:lnSpc>
              <a:spcBef>
                <a:spcPts val="1600"/>
              </a:spcBef>
              <a:spcAft>
                <a:spcPts val="0"/>
              </a:spcAft>
              <a:buClrTx/>
              <a:buSzTx/>
              <a:buFont typeface="Arial" panose="020B0604020202020204" pitchFamily="34" charset="0"/>
              <a:buChar char="•"/>
              <a:tabLst/>
              <a:defRPr/>
            </a:pPr>
            <a:r>
              <a:rPr kumimoji="0" lang="en-US" sz="2200" b="0" i="0" u="none" strike="noStrike" kern="1200" cap="none" spc="0" normalizeH="0" baseline="0" noProof="0">
                <a:ln>
                  <a:noFill/>
                </a:ln>
                <a:solidFill>
                  <a:srgbClr val="5C5C5C"/>
                </a:solidFill>
                <a:effectLst/>
                <a:uLnTx/>
                <a:uFillTx/>
                <a:latin typeface="+mn-lt"/>
                <a:ea typeface="+mn-ea"/>
                <a:cs typeface="+mn-cs"/>
              </a:rPr>
              <a:t>Second level</a:t>
            </a:r>
          </a:p>
          <a:p>
            <a:pPr marL="227013" marR="0" lvl="2" indent="-227013" algn="l" defTabSz="914400" rtl="0" eaLnBrk="1" fontAlgn="auto" latinLnBrk="0" hangingPunct="1">
              <a:lnSpc>
                <a:spcPct val="100000"/>
              </a:lnSpc>
              <a:spcBef>
                <a:spcPts val="1600"/>
              </a:spcBef>
              <a:spcAft>
                <a:spcPts val="0"/>
              </a:spcAft>
              <a:buClrTx/>
              <a:buSzTx/>
              <a:buFont typeface="Arial" panose="020B0604020202020204" pitchFamily="34" charset="0"/>
              <a:buChar char="•"/>
              <a:tabLst/>
              <a:defRPr/>
            </a:pPr>
            <a:r>
              <a:rPr kumimoji="0" lang="en-US" sz="2200" b="0" i="0" u="none" strike="noStrike" kern="1200" cap="none" spc="0" normalizeH="0" baseline="0" noProof="0">
                <a:ln>
                  <a:noFill/>
                </a:ln>
                <a:solidFill>
                  <a:srgbClr val="5C5C5C"/>
                </a:solidFill>
                <a:effectLst/>
                <a:uLnTx/>
                <a:uFillTx/>
                <a:latin typeface="+mn-lt"/>
                <a:ea typeface="+mn-ea"/>
                <a:cs typeface="+mn-cs"/>
              </a:rPr>
              <a:t>Third level</a:t>
            </a:r>
          </a:p>
          <a:p>
            <a:pPr marL="227013" marR="0" lvl="3" indent="-227013" algn="l" defTabSz="914400" rtl="0" eaLnBrk="1" fontAlgn="auto" latinLnBrk="0" hangingPunct="1">
              <a:lnSpc>
                <a:spcPct val="100000"/>
              </a:lnSpc>
              <a:spcBef>
                <a:spcPts val="1600"/>
              </a:spcBef>
              <a:spcAft>
                <a:spcPts val="0"/>
              </a:spcAft>
              <a:buClrTx/>
              <a:buSzTx/>
              <a:buFont typeface="Arial" panose="020B0604020202020204" pitchFamily="34" charset="0"/>
              <a:buChar char="•"/>
              <a:tabLst/>
              <a:defRPr/>
            </a:pPr>
            <a:r>
              <a:rPr kumimoji="0" lang="en-US" sz="2200" b="0" i="0" u="none" strike="noStrike" kern="1200" cap="none" spc="0" normalizeH="0" baseline="0" noProof="0">
                <a:ln>
                  <a:noFill/>
                </a:ln>
                <a:solidFill>
                  <a:srgbClr val="5C5C5C"/>
                </a:solidFill>
                <a:effectLst/>
                <a:uLnTx/>
                <a:uFillTx/>
                <a:latin typeface="+mn-lt"/>
                <a:ea typeface="+mn-ea"/>
                <a:cs typeface="+mn-cs"/>
              </a:rPr>
              <a:t>Fourth level</a:t>
            </a:r>
          </a:p>
        </p:txBody>
      </p:sp>
      <p:sp>
        <p:nvSpPr>
          <p:cNvPr id="6" name="Subtitle 1">
            <a:extLst>
              <a:ext uri="{FF2B5EF4-FFF2-40B4-BE49-F238E27FC236}">
                <a16:creationId xmlns:a16="http://schemas.microsoft.com/office/drawing/2014/main" id="{F7810EDF-A4C7-49A3-A75F-9BF5A43AA89C}"/>
              </a:ext>
            </a:extLst>
          </p:cNvPr>
          <p:cNvSpPr>
            <a:spLocks noGrp="1"/>
          </p:cNvSpPr>
          <p:nvPr>
            <p:ph type="body" idx="13"/>
          </p:nvPr>
        </p:nvSpPr>
        <p:spPr>
          <a:xfrm>
            <a:off x="443889" y="949569"/>
            <a:ext cx="10669590" cy="381000"/>
          </a:xfrm>
        </p:spPr>
        <p:txBody>
          <a:bodyPr vert="horz" lIns="0" tIns="0" rIns="0" bIns="0" rtlCol="0" anchor="t">
            <a:noAutofit/>
          </a:bodyPr>
          <a:lstStyle>
            <a:lvl1pPr marL="0" indent="0">
              <a:buFont typeface="Arial" panose="020B0604020202020204" pitchFamily="34" charset="0"/>
              <a:buNone/>
              <a:defRPr lang="en-US" sz="2000" b="0" dirty="0">
                <a:solidFill>
                  <a:schemeClr val="accent5"/>
                </a:solidFill>
                <a:latin typeface="Segoe UI Semibold" panose="020B0702040204020203" pitchFamily="34" charset="0"/>
                <a:cs typeface="Segoe UI Semibold" panose="020B0702040204020203" pitchFamily="34" charset="0"/>
              </a:defRPr>
            </a:lvl1pPr>
          </a:lstStyle>
          <a:p>
            <a:pPr marL="227013" lvl="0" indent="-227013">
              <a:spcBef>
                <a:spcPts val="0"/>
              </a:spcBef>
            </a:pPr>
            <a:r>
              <a:rPr lang="en-US"/>
              <a:t>Click to edit Master text styles</a:t>
            </a:r>
          </a:p>
        </p:txBody>
      </p:sp>
      <p:sp>
        <p:nvSpPr>
          <p:cNvPr id="5" name="Title 4">
            <a:extLst>
              <a:ext uri="{FF2B5EF4-FFF2-40B4-BE49-F238E27FC236}">
                <a16:creationId xmlns:a16="http://schemas.microsoft.com/office/drawing/2014/main" id="{C4264BDF-3199-4030-97AE-11E54CC5E3D8}"/>
              </a:ext>
            </a:extLst>
          </p:cNvPr>
          <p:cNvSpPr>
            <a:spLocks noGrp="1"/>
          </p:cNvSpPr>
          <p:nvPr>
            <p:ph type="title"/>
          </p:nvPr>
        </p:nvSpPr>
        <p:spPr>
          <a:xfrm>
            <a:off x="443889" y="187570"/>
            <a:ext cx="10668002" cy="762000"/>
          </a:xfrm>
        </p:spPr>
        <p:txBody>
          <a:bodyPr/>
          <a:lstStyle/>
          <a:p>
            <a:r>
              <a:rPr lang="en-US"/>
              <a:t>Click to edit Master title style</a:t>
            </a:r>
          </a:p>
        </p:txBody>
      </p:sp>
      <p:sp>
        <p:nvSpPr>
          <p:cNvPr id="7" name="Subtitle 1">
            <a:extLst>
              <a:ext uri="{FF2B5EF4-FFF2-40B4-BE49-F238E27FC236}">
                <a16:creationId xmlns:a16="http://schemas.microsoft.com/office/drawing/2014/main" id="{63B34DA0-1F00-4816-88BC-EF46999D46D7}"/>
              </a:ext>
            </a:extLst>
          </p:cNvPr>
          <p:cNvSpPr>
            <a:spLocks noGrp="1"/>
          </p:cNvSpPr>
          <p:nvPr>
            <p:ph type="body" idx="14" hasCustomPrompt="1"/>
          </p:nvPr>
        </p:nvSpPr>
        <p:spPr>
          <a:xfrm>
            <a:off x="443888" y="6132296"/>
            <a:ext cx="11185127" cy="107722"/>
          </a:xfrm>
        </p:spPr>
        <p:txBody>
          <a:bodyPr wrap="square" anchor="ctr">
            <a:spAutoFit/>
          </a:bodyPr>
          <a:lstStyle>
            <a:lvl1pPr marL="0" indent="0">
              <a:spcBef>
                <a:spcPts val="0"/>
              </a:spcBef>
              <a:buNone/>
              <a:defRPr sz="700" b="0">
                <a:solidFill>
                  <a:schemeClr val="bg2"/>
                </a:solidFill>
              </a:defRPr>
            </a:lvl1pPr>
            <a:lvl2pPr marL="457200" indent="0">
              <a:spcBef>
                <a:spcPts val="0"/>
              </a:spcBef>
              <a:spcAft>
                <a:spcPts val="0"/>
              </a:spcAft>
              <a:buNone/>
              <a:defRPr sz="2000" b="0"/>
            </a:lvl2pPr>
            <a:lvl3pPr marL="914400" indent="0">
              <a:spcBef>
                <a:spcPts val="0"/>
              </a:spcBef>
              <a:spcAft>
                <a:spcPts val="0"/>
              </a:spcAft>
              <a:buNone/>
              <a:defRPr sz="2000" b="0"/>
            </a:lvl3pPr>
            <a:lvl4pPr marL="1371600" indent="0">
              <a:spcBef>
                <a:spcPts val="0"/>
              </a:spcBef>
              <a:spcAft>
                <a:spcPts val="0"/>
              </a:spcAft>
              <a:buNone/>
              <a:defRPr sz="2000" b="0"/>
            </a:lvl4pPr>
            <a:lvl5pPr marL="1828800" indent="0">
              <a:spcBef>
                <a:spcPts val="0"/>
              </a:spcBef>
              <a:buNone/>
              <a:defRPr sz="2000" b="0">
                <a:solidFill>
                  <a:srgbClr val="5D5D5D"/>
                </a:solidFill>
              </a:defRPr>
            </a:lvl5pPr>
            <a:lvl6pPr marL="2286000" indent="0">
              <a:lnSpc>
                <a:spcPct val="90000"/>
              </a:lnSpc>
              <a:buNone/>
              <a:defRPr sz="2000" b="0">
                <a:solidFill>
                  <a:schemeClr val="accent3"/>
                </a:solidFill>
              </a:defRPr>
            </a:lvl6pPr>
            <a:lvl7pPr marL="2743200" indent="0">
              <a:buNone/>
              <a:defRPr sz="2000" b="0">
                <a:solidFill>
                  <a:schemeClr val="accent3"/>
                </a:solidFill>
              </a:defRPr>
            </a:lvl7pPr>
            <a:lvl8pPr marL="3200400" indent="0">
              <a:buNone/>
              <a:defRPr sz="2000" b="0">
                <a:solidFill>
                  <a:schemeClr val="accent3"/>
                </a:solidFill>
              </a:defRPr>
            </a:lvl8pPr>
            <a:lvl9pPr marL="3657600" indent="0">
              <a:buNone/>
              <a:defRPr sz="2000" b="0">
                <a:solidFill>
                  <a:schemeClr val="accent3"/>
                </a:solidFill>
              </a:defRPr>
            </a:lvl9pPr>
          </a:lstStyle>
          <a:p>
            <a:pPr lvl="0"/>
            <a:r>
              <a:rPr lang="en-US"/>
              <a:t>Source Placeholder</a:t>
            </a:r>
          </a:p>
        </p:txBody>
      </p:sp>
    </p:spTree>
    <p:extLst>
      <p:ext uri="{BB962C8B-B14F-4D97-AF65-F5344CB8AC3E}">
        <p14:creationId xmlns:p14="http://schemas.microsoft.com/office/powerpoint/2010/main" val="2885593155"/>
      </p:ext>
    </p:extLst>
  </p:cSld>
  <p:clrMapOvr>
    <a:masterClrMapping/>
  </p:clrMapOvr>
  <p:hf sldNum="0" hdr="0" dt="0"/>
</p:sldLayout>
</file>

<file path=ppt/slideLayouts/slideLayout217.xml><?xml version="1.0" encoding="utf-8"?>
<p:sldLayout xmlns:a="http://schemas.openxmlformats.org/drawingml/2006/main" xmlns:r="http://schemas.openxmlformats.org/officeDocument/2006/relationships" xmlns:p="http://schemas.openxmlformats.org/presentationml/2006/main">
  <p:cSld name="4_Title Only">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D66BDB3E-4F1B-4982-8BF9-AA6B1F1569FC}"/>
              </a:ext>
            </a:extLst>
          </p:cNvPr>
          <p:cNvGraphicFramePr>
            <a:graphicFrameLocks noChangeAspect="1"/>
          </p:cNvGraphicFramePr>
          <p:nvPr>
            <p:custDataLst>
              <p:tags r:id="rId1"/>
            </p:custDataLst>
            <p:extLst>
              <p:ext uri="{D42A27DB-BD31-4B8C-83A1-F6EECF244321}">
                <p14:modId xmlns:p14="http://schemas.microsoft.com/office/powerpoint/2010/main" val="227199569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60" imgH="360" progId="TCLayout.ActiveDocument.1">
                  <p:embed/>
                </p:oleObj>
              </mc:Choice>
              <mc:Fallback>
                <p:oleObj name="think-cell Slide" r:id="rId4" imgW="360" imgH="360" progId="TCLayout.ActiveDocument.1">
                  <p:embed/>
                  <p:pic>
                    <p:nvPicPr>
                      <p:cNvPr id="3" name="Object 2" hidden="1">
                        <a:extLst>
                          <a:ext uri="{FF2B5EF4-FFF2-40B4-BE49-F238E27FC236}">
                            <a16:creationId xmlns:a16="http://schemas.microsoft.com/office/drawing/2014/main" id="{D66BDB3E-4F1B-4982-8BF9-AA6B1F1569F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F336C443-77E6-4A75-B607-C9BA335CB0B6}"/>
              </a:ext>
            </a:extLst>
          </p:cNvPr>
          <p:cNvSpPr/>
          <p:nvPr>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a:endParaRPr lang="en-US" sz="2800" b="0" i="0" baseline="0">
              <a:latin typeface="Segoe UI" panose="020B0502040204020203" pitchFamily="34" charset="0"/>
              <a:ea typeface="+mj-ea"/>
              <a:cs typeface="Segoe UI" panose="020B0502040204020203" pitchFamily="34" charset="0"/>
              <a:sym typeface="Segoe UI" panose="020B0502040204020203" pitchFamily="34" charset="0"/>
            </a:endParaRPr>
          </a:p>
        </p:txBody>
      </p:sp>
      <p:sp>
        <p:nvSpPr>
          <p:cNvPr id="9" name="Subtitle 1">
            <a:extLst>
              <a:ext uri="{FF2B5EF4-FFF2-40B4-BE49-F238E27FC236}">
                <a16:creationId xmlns:a16="http://schemas.microsoft.com/office/drawing/2014/main" id="{628D21B3-040C-4CBB-8CCC-7D82038B373F}"/>
              </a:ext>
            </a:extLst>
          </p:cNvPr>
          <p:cNvSpPr>
            <a:spLocks noGrp="1"/>
          </p:cNvSpPr>
          <p:nvPr>
            <p:ph type="body" idx="14" hasCustomPrompt="1"/>
          </p:nvPr>
        </p:nvSpPr>
        <p:spPr>
          <a:xfrm>
            <a:off x="443889" y="6453308"/>
            <a:ext cx="11185127" cy="107722"/>
          </a:xfrm>
        </p:spPr>
        <p:txBody>
          <a:bodyPr wrap="square" anchor="b">
            <a:spAutoFit/>
          </a:bodyPr>
          <a:lstStyle>
            <a:lvl1pPr marL="0" indent="0">
              <a:spcBef>
                <a:spcPts val="0"/>
              </a:spcBef>
              <a:buNone/>
              <a:defRPr sz="700" b="0">
                <a:solidFill>
                  <a:schemeClr val="bg2"/>
                </a:solidFill>
                <a:latin typeface="Segoe UI "/>
              </a:defRPr>
            </a:lvl1pPr>
            <a:lvl2pPr marL="457200" indent="0">
              <a:spcBef>
                <a:spcPts val="0"/>
              </a:spcBef>
              <a:spcAft>
                <a:spcPts val="0"/>
              </a:spcAft>
              <a:buNone/>
              <a:defRPr sz="2000" b="0"/>
            </a:lvl2pPr>
            <a:lvl3pPr marL="914400" indent="0">
              <a:spcBef>
                <a:spcPts val="0"/>
              </a:spcBef>
              <a:spcAft>
                <a:spcPts val="0"/>
              </a:spcAft>
              <a:buNone/>
              <a:defRPr sz="2000" b="0"/>
            </a:lvl3pPr>
            <a:lvl4pPr marL="1371600" indent="0">
              <a:spcBef>
                <a:spcPts val="0"/>
              </a:spcBef>
              <a:spcAft>
                <a:spcPts val="0"/>
              </a:spcAft>
              <a:buNone/>
              <a:defRPr sz="2000" b="0"/>
            </a:lvl4pPr>
            <a:lvl5pPr marL="1828800" indent="0">
              <a:spcBef>
                <a:spcPts val="0"/>
              </a:spcBef>
              <a:buNone/>
              <a:defRPr sz="2000" b="0">
                <a:solidFill>
                  <a:srgbClr val="5D5D5D"/>
                </a:solidFill>
              </a:defRPr>
            </a:lvl5pPr>
            <a:lvl6pPr marL="2286000" indent="0">
              <a:lnSpc>
                <a:spcPct val="90000"/>
              </a:lnSpc>
              <a:buNone/>
              <a:defRPr sz="2000" b="0">
                <a:solidFill>
                  <a:schemeClr val="accent3"/>
                </a:solidFill>
              </a:defRPr>
            </a:lvl6pPr>
            <a:lvl7pPr marL="2743200" indent="0">
              <a:buNone/>
              <a:defRPr sz="2000" b="0">
                <a:solidFill>
                  <a:schemeClr val="accent3"/>
                </a:solidFill>
              </a:defRPr>
            </a:lvl7pPr>
            <a:lvl8pPr marL="3200400" indent="0">
              <a:buNone/>
              <a:defRPr sz="2000" b="0">
                <a:solidFill>
                  <a:schemeClr val="accent3"/>
                </a:solidFill>
              </a:defRPr>
            </a:lvl8pPr>
            <a:lvl9pPr marL="3657600" indent="0">
              <a:buNone/>
              <a:defRPr sz="2000" b="0">
                <a:solidFill>
                  <a:schemeClr val="accent3"/>
                </a:solidFill>
              </a:defRPr>
            </a:lvl9pPr>
          </a:lstStyle>
          <a:p>
            <a:pPr lvl="0"/>
            <a:r>
              <a:rPr lang="en-US"/>
              <a:t>Source Placeholder</a:t>
            </a:r>
          </a:p>
        </p:txBody>
      </p:sp>
      <p:sp>
        <p:nvSpPr>
          <p:cNvPr id="4" name="Title 3">
            <a:extLst>
              <a:ext uri="{FF2B5EF4-FFF2-40B4-BE49-F238E27FC236}">
                <a16:creationId xmlns:a16="http://schemas.microsoft.com/office/drawing/2014/main" id="{F8A50C72-D301-4FC2-BC5E-4F3DA903A1F1}"/>
              </a:ext>
            </a:extLst>
          </p:cNvPr>
          <p:cNvSpPr>
            <a:spLocks noGrp="1"/>
          </p:cNvSpPr>
          <p:nvPr>
            <p:ph type="title"/>
          </p:nvPr>
        </p:nvSpPr>
        <p:spPr>
          <a:xfrm>
            <a:off x="443889" y="187570"/>
            <a:ext cx="10668002" cy="762000"/>
          </a:xfrm>
        </p:spPr>
        <p:txBody>
          <a:bodyPr/>
          <a:lstStyle>
            <a:lvl1pPr>
              <a:defRPr sz="2800">
                <a:latin typeface="Segoe UI" panose="020B0502040204020203" pitchFamily="34" charset="0"/>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5433588"/>
      </p:ext>
    </p:extLst>
  </p:cSld>
  <p:clrMapOvr>
    <a:masterClrMapping/>
  </p:clrMapOvr>
  <p:hf sldNum="0" hdr="0" dt="0"/>
</p:sldLayout>
</file>

<file path=ppt/slideLayouts/slideLayout218.xml><?xml version="1.0" encoding="utf-8"?>
<p:sldLayout xmlns:a="http://schemas.openxmlformats.org/drawingml/2006/main" xmlns:r="http://schemas.openxmlformats.org/officeDocument/2006/relationships" xmlns:p="http://schemas.openxmlformats.org/presentationml/2006/main">
  <p:cSld name="3_Title Only">
    <p:spTree>
      <p:nvGrpSpPr>
        <p:cNvPr id="1" name=""/>
        <p:cNvGrpSpPr/>
        <p:nvPr/>
      </p:nvGrpSpPr>
      <p:grpSpPr>
        <a:xfrm>
          <a:off x="0" y="0"/>
          <a:ext cx="0" cy="0"/>
          <a:chOff x="0" y="0"/>
          <a:chExt cx="0" cy="0"/>
        </a:xfrm>
      </p:grpSpPr>
      <p:sp>
        <p:nvSpPr>
          <p:cNvPr id="9" name="Subtitle 1">
            <a:extLst>
              <a:ext uri="{FF2B5EF4-FFF2-40B4-BE49-F238E27FC236}">
                <a16:creationId xmlns:a16="http://schemas.microsoft.com/office/drawing/2014/main" id="{628D21B3-040C-4CBB-8CCC-7D82038B373F}"/>
              </a:ext>
            </a:extLst>
          </p:cNvPr>
          <p:cNvSpPr>
            <a:spLocks noGrp="1"/>
          </p:cNvSpPr>
          <p:nvPr>
            <p:ph type="body" idx="14" hasCustomPrompt="1"/>
          </p:nvPr>
        </p:nvSpPr>
        <p:spPr>
          <a:xfrm>
            <a:off x="443888" y="6132296"/>
            <a:ext cx="11185127" cy="107722"/>
          </a:xfrm>
        </p:spPr>
        <p:txBody>
          <a:bodyPr wrap="square" anchor="ctr">
            <a:spAutoFit/>
          </a:bodyPr>
          <a:lstStyle>
            <a:lvl1pPr marL="0" indent="0">
              <a:spcBef>
                <a:spcPts val="0"/>
              </a:spcBef>
              <a:buNone/>
              <a:defRPr sz="700" b="0">
                <a:solidFill>
                  <a:schemeClr val="bg2"/>
                </a:solidFill>
              </a:defRPr>
            </a:lvl1pPr>
            <a:lvl2pPr marL="457200" indent="0">
              <a:spcBef>
                <a:spcPts val="0"/>
              </a:spcBef>
              <a:spcAft>
                <a:spcPts val="0"/>
              </a:spcAft>
              <a:buNone/>
              <a:defRPr sz="2000" b="0"/>
            </a:lvl2pPr>
            <a:lvl3pPr marL="914400" indent="0">
              <a:spcBef>
                <a:spcPts val="0"/>
              </a:spcBef>
              <a:spcAft>
                <a:spcPts val="0"/>
              </a:spcAft>
              <a:buNone/>
              <a:defRPr sz="2000" b="0"/>
            </a:lvl3pPr>
            <a:lvl4pPr marL="1371600" indent="0">
              <a:spcBef>
                <a:spcPts val="0"/>
              </a:spcBef>
              <a:spcAft>
                <a:spcPts val="0"/>
              </a:spcAft>
              <a:buNone/>
              <a:defRPr sz="2000" b="0"/>
            </a:lvl4pPr>
            <a:lvl5pPr marL="1828800" indent="0">
              <a:spcBef>
                <a:spcPts val="0"/>
              </a:spcBef>
              <a:buNone/>
              <a:defRPr sz="2000" b="0">
                <a:solidFill>
                  <a:srgbClr val="5D5D5D"/>
                </a:solidFill>
              </a:defRPr>
            </a:lvl5pPr>
            <a:lvl6pPr marL="2286000" indent="0">
              <a:lnSpc>
                <a:spcPct val="90000"/>
              </a:lnSpc>
              <a:buNone/>
              <a:defRPr sz="2000" b="0">
                <a:solidFill>
                  <a:schemeClr val="accent3"/>
                </a:solidFill>
              </a:defRPr>
            </a:lvl6pPr>
            <a:lvl7pPr marL="2743200" indent="0">
              <a:buNone/>
              <a:defRPr sz="2000" b="0">
                <a:solidFill>
                  <a:schemeClr val="accent3"/>
                </a:solidFill>
              </a:defRPr>
            </a:lvl7pPr>
            <a:lvl8pPr marL="3200400" indent="0">
              <a:buNone/>
              <a:defRPr sz="2000" b="0">
                <a:solidFill>
                  <a:schemeClr val="accent3"/>
                </a:solidFill>
              </a:defRPr>
            </a:lvl8pPr>
            <a:lvl9pPr marL="3657600" indent="0">
              <a:buNone/>
              <a:defRPr sz="2000" b="0">
                <a:solidFill>
                  <a:schemeClr val="accent3"/>
                </a:solidFill>
              </a:defRPr>
            </a:lvl9pPr>
          </a:lstStyle>
          <a:p>
            <a:pPr lvl="0"/>
            <a:r>
              <a:rPr lang="en-US"/>
              <a:t>Source Placeholder</a:t>
            </a:r>
          </a:p>
        </p:txBody>
      </p:sp>
      <p:sp>
        <p:nvSpPr>
          <p:cNvPr id="4" name="Title 3">
            <a:extLst>
              <a:ext uri="{FF2B5EF4-FFF2-40B4-BE49-F238E27FC236}">
                <a16:creationId xmlns:a16="http://schemas.microsoft.com/office/drawing/2014/main" id="{F8A50C72-D301-4FC2-BC5E-4F3DA903A1F1}"/>
              </a:ext>
            </a:extLst>
          </p:cNvPr>
          <p:cNvSpPr>
            <a:spLocks noGrp="1"/>
          </p:cNvSpPr>
          <p:nvPr>
            <p:ph type="title"/>
          </p:nvPr>
        </p:nvSpPr>
        <p:spPr>
          <a:xfrm>
            <a:off x="443889" y="187570"/>
            <a:ext cx="10668002" cy="762000"/>
          </a:xfrm>
        </p:spPr>
        <p:txBody>
          <a:bodyPr/>
          <a:lstStyle/>
          <a:p>
            <a:r>
              <a:rPr lang="en-US"/>
              <a:t>Click to edit Master title style</a:t>
            </a:r>
          </a:p>
        </p:txBody>
      </p:sp>
    </p:spTree>
    <p:extLst>
      <p:ext uri="{BB962C8B-B14F-4D97-AF65-F5344CB8AC3E}">
        <p14:creationId xmlns:p14="http://schemas.microsoft.com/office/powerpoint/2010/main" val="3280902815"/>
      </p:ext>
    </p:extLst>
  </p:cSld>
  <p:clrMapOvr>
    <a:masterClrMapping/>
  </p:clrMapOvr>
  <p:hf sldNum="0" hdr="0" dt="0"/>
</p:sldLayout>
</file>

<file path=ppt/slideLayouts/slideLayout219.xml><?xml version="1.0" encoding="utf-8"?>
<p:sldLayout xmlns:a="http://schemas.openxmlformats.org/drawingml/2006/main" xmlns:r="http://schemas.openxmlformats.org/officeDocument/2006/relationships" xmlns:p="http://schemas.openxmlformats.org/presentationml/2006/main">
  <p:cSld name="5_Title and Bullets">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1"/>
            </p:custDataLst>
            <p:extLst>
              <p:ext uri="{D42A27DB-BD31-4B8C-83A1-F6EECF244321}">
                <p14:modId xmlns:p14="http://schemas.microsoft.com/office/powerpoint/2010/main" val="2997393370"/>
              </p:ex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name="think-cell Slide" r:id="rId4" imgW="359" imgH="360" progId="TCLayout.ActiveDocument.1">
                  <p:embed/>
                </p:oleObj>
              </mc:Choice>
              <mc:Fallback>
                <p:oleObj name="think-cell Slide" r:id="rId4" imgW="359" imgH="360" progId="TCLayout.ActiveDocument.1">
                  <p:embed/>
                  <p:pic>
                    <p:nvPicPr>
                      <p:cNvPr id="3" name="Object 2" hidden="1"/>
                      <p:cNvPicPr/>
                      <p:nvPr/>
                    </p:nvPicPr>
                    <p:blipFill>
                      <a:blip r:embed="rId5"/>
                      <a:stretch>
                        <a:fillRect/>
                      </a:stretch>
                    </p:blipFill>
                    <p:spPr>
                      <a:xfrm>
                        <a:off x="2118" y="1589"/>
                        <a:ext cx="2116" cy="1587"/>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BEED51B5-9107-44F8-8ED0-1DB5982AF252}"/>
              </a:ext>
            </a:extLst>
          </p:cNvPr>
          <p:cNvSpPr/>
          <p:nvPr>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a:endParaRPr lang="en-US" sz="3200" b="0" i="0" baseline="0" err="1">
              <a:latin typeface="Segoe UI Light" panose="020B0502040204020203" pitchFamily="34" charset="0"/>
              <a:ea typeface="+mj-ea"/>
              <a:cs typeface="Segoe UI Light" panose="020B0502040204020203" pitchFamily="34" charset="0"/>
              <a:sym typeface="Segoe UI Light" panose="020B0502040204020203" pitchFamily="34" charset="0"/>
            </a:endParaRPr>
          </a:p>
        </p:txBody>
      </p:sp>
      <p:sp>
        <p:nvSpPr>
          <p:cNvPr id="2" name="Title 1"/>
          <p:cNvSpPr>
            <a:spLocks noGrp="1"/>
          </p:cNvSpPr>
          <p:nvPr>
            <p:ph type="title" hasCustomPrompt="1"/>
          </p:nvPr>
        </p:nvSpPr>
        <p:spPr bwMode="gray">
          <a:xfrm>
            <a:off x="304800" y="243840"/>
            <a:ext cx="11582400" cy="366254"/>
          </a:xfrm>
        </p:spPr>
        <p:txBody>
          <a:bodyPr/>
          <a:lstStyle/>
          <a:p>
            <a:r>
              <a:rPr lang="en-US"/>
              <a:t>Click to edit title</a:t>
            </a:r>
          </a:p>
        </p:txBody>
      </p:sp>
      <p:sp>
        <p:nvSpPr>
          <p:cNvPr id="7" name="Content Placeholder 2"/>
          <p:cNvSpPr>
            <a:spLocks noGrp="1"/>
          </p:cNvSpPr>
          <p:nvPr>
            <p:ph idx="1" hasCustomPrompt="1"/>
          </p:nvPr>
        </p:nvSpPr>
        <p:spPr>
          <a:xfrm>
            <a:off x="304800" y="1188720"/>
            <a:ext cx="11582400" cy="1854867"/>
          </a:xfrm>
        </p:spPr>
        <p:txBody>
          <a:bodyPr vert="horz" lIns="0" tIns="0" rIns="0" bIns="0" rtlCol="0">
            <a:spAutoFit/>
          </a:bodyPr>
          <a:lstStyle>
            <a:lvl1pPr>
              <a:defRPr lang="en-US" smtClean="0"/>
            </a:lvl1pPr>
            <a:lvl2pPr>
              <a:defRPr lang="en-US" smtClean="0"/>
            </a:lvl2pPr>
            <a:lvl3pPr>
              <a:defRPr lang="en-US" smtClean="0"/>
            </a:lvl3pPr>
            <a:lvl4pPr>
              <a:defRPr lang="en-US" smtClean="0"/>
            </a:lvl4pPr>
            <a:lvl5pPr>
              <a:defRPr lang="en-US"/>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20500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Section Header - Text only">
    <p:bg>
      <p:bgPr>
        <a:solidFill>
          <a:schemeClr val="accent1"/>
        </a:solidFill>
        <a:effectLst/>
      </p:bgPr>
    </p:bg>
    <p:spTree>
      <p:nvGrpSpPr>
        <p:cNvPr id="1" name=""/>
        <p:cNvGrpSpPr/>
        <p:nvPr/>
      </p:nvGrpSpPr>
      <p:grpSpPr>
        <a:xfrm>
          <a:off x="0" y="0"/>
          <a:ext cx="0" cy="0"/>
          <a:chOff x="0" y="0"/>
          <a:chExt cx="0" cy="0"/>
        </a:xfrm>
      </p:grpSpPr>
      <p:sp>
        <p:nvSpPr>
          <p:cNvPr id="14" name="Text Placeholder 2">
            <a:extLst>
              <a:ext uri="{FF2B5EF4-FFF2-40B4-BE49-F238E27FC236}">
                <a16:creationId xmlns:a16="http://schemas.microsoft.com/office/drawing/2014/main" id="{AEF2D28D-835D-674E-9C16-1E2C9608E6B1}"/>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5" name="Title 1">
            <a:extLst>
              <a:ext uri="{FF2B5EF4-FFF2-40B4-BE49-F238E27FC236}">
                <a16:creationId xmlns:a16="http://schemas.microsoft.com/office/drawing/2014/main" id="{163B2BCD-5F69-8D43-8F89-629C13FC61F7}"/>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6" name="Text Placeholder 3">
            <a:extLst>
              <a:ext uri="{FF2B5EF4-FFF2-40B4-BE49-F238E27FC236}">
                <a16:creationId xmlns:a16="http://schemas.microsoft.com/office/drawing/2014/main" id="{ECA1875B-428C-074B-81DA-1C09468F0A44}"/>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pic>
        <p:nvPicPr>
          <p:cNvPr id="8" name="Picture 7">
            <a:extLst>
              <a:ext uri="{FF2B5EF4-FFF2-40B4-BE49-F238E27FC236}">
                <a16:creationId xmlns:a16="http://schemas.microsoft.com/office/drawing/2014/main" id="{8C66E040-CDDF-4981-B492-7556061A71AB}"/>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a:xfrm>
            <a:off x="333211" y="6474469"/>
            <a:ext cx="552780" cy="179101"/>
          </a:xfrm>
          <a:prstGeom prst="rect">
            <a:avLst/>
          </a:prstGeom>
        </p:spPr>
      </p:pic>
    </p:spTree>
    <p:extLst>
      <p:ext uri="{BB962C8B-B14F-4D97-AF65-F5344CB8AC3E}">
        <p14:creationId xmlns:p14="http://schemas.microsoft.com/office/powerpoint/2010/main" val="3100370266"/>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p:cSld name="1_Title and Bullets">
    <p:spTree>
      <p:nvGrpSpPr>
        <p:cNvPr id="1" name=""/>
        <p:cNvGrpSpPr/>
        <p:nvPr/>
      </p:nvGrpSpPr>
      <p:grpSpPr>
        <a:xfrm>
          <a:off x="0" y="0"/>
          <a:ext cx="0" cy="0"/>
          <a:chOff x="0" y="0"/>
          <a:chExt cx="0" cy="0"/>
        </a:xfrm>
      </p:grpSpPr>
      <p:sp>
        <p:nvSpPr>
          <p:cNvPr id="28" name="Content Placeholder 2">
            <a:extLst>
              <a:ext uri="{FF2B5EF4-FFF2-40B4-BE49-F238E27FC236}">
                <a16:creationId xmlns:a16="http://schemas.microsoft.com/office/drawing/2014/main" id="{145919AD-36C2-4214-89C4-F6CAFE1A956A}"/>
              </a:ext>
            </a:extLst>
          </p:cNvPr>
          <p:cNvSpPr>
            <a:spLocks noGrp="1"/>
          </p:cNvSpPr>
          <p:nvPr>
            <p:ph sz="quarter" idx="11"/>
          </p:nvPr>
        </p:nvSpPr>
        <p:spPr>
          <a:xfrm>
            <a:off x="609600" y="1600200"/>
            <a:ext cx="8155180" cy="4610100"/>
          </a:xfrm>
        </p:spPr>
        <p:txBody>
          <a:bodyPr>
            <a:noAutofit/>
          </a:bodyPr>
          <a:lstStyle>
            <a:lvl1pPr>
              <a:lnSpc>
                <a:spcPct val="100000"/>
              </a:lnSpc>
              <a:defRPr sz="1600" b="0">
                <a:solidFill>
                  <a:schemeClr val="accent1"/>
                </a:solidFill>
                <a:latin typeface="+mj-lt"/>
              </a:defRPr>
            </a:lvl1pPr>
            <a:lvl2pPr>
              <a:lnSpc>
                <a:spcPct val="100000"/>
              </a:lnSpc>
              <a:spcBef>
                <a:spcPts val="800"/>
              </a:spcBef>
              <a:defRPr sz="1600"/>
            </a:lvl2pPr>
            <a:lvl3pPr>
              <a:lnSpc>
                <a:spcPct val="100000"/>
              </a:lnSpc>
              <a:defRPr sz="1600"/>
            </a:lvl3pPr>
            <a:lvl4pPr>
              <a:lnSpc>
                <a:spcPct val="100000"/>
              </a:lnSpc>
              <a:defRPr sz="1600"/>
            </a:lvl4pPr>
            <a:lvl5pPr>
              <a:lnSpc>
                <a:spcPct val="100000"/>
              </a:lnSpc>
              <a:defRPr sz="1600"/>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Placeholder 1">
            <a:extLst>
              <a:ext uri="{FF2B5EF4-FFF2-40B4-BE49-F238E27FC236}">
                <a16:creationId xmlns:a16="http://schemas.microsoft.com/office/drawing/2014/main" id="{885E3F26-CD4B-4F4B-A76A-323B5897EAAE}"/>
              </a:ext>
            </a:extLst>
          </p:cNvPr>
          <p:cNvSpPr>
            <a:spLocks noGrp="1"/>
          </p:cNvSpPr>
          <p:nvPr>
            <p:ph type="title"/>
          </p:nvPr>
        </p:nvSpPr>
        <p:spPr>
          <a:xfrm>
            <a:off x="609600" y="471458"/>
            <a:ext cx="10972800" cy="967982"/>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8" name="Text Placeholder 2">
            <a:extLst>
              <a:ext uri="{FF2B5EF4-FFF2-40B4-BE49-F238E27FC236}">
                <a16:creationId xmlns:a16="http://schemas.microsoft.com/office/drawing/2014/main" id="{BD64FBC7-0348-4FCB-B4CC-B3EBB7834800}"/>
              </a:ext>
            </a:extLst>
          </p:cNvPr>
          <p:cNvSpPr>
            <a:spLocks noGrp="1"/>
          </p:cNvSpPr>
          <p:nvPr>
            <p:ph type="body" sz="quarter" idx="31" hasCustomPrompt="1"/>
          </p:nvPr>
        </p:nvSpPr>
        <p:spPr>
          <a:xfrm>
            <a:off x="941164" y="6386541"/>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Tree>
    <p:extLst>
      <p:ext uri="{BB962C8B-B14F-4D97-AF65-F5344CB8AC3E}">
        <p14:creationId xmlns:p14="http://schemas.microsoft.com/office/powerpoint/2010/main" val="2258433401"/>
      </p:ext>
    </p:extLst>
  </p:cSld>
  <p:clrMapOvr>
    <a:masterClrMapping/>
  </p:clrMapOvr>
  <p:hf sldNum="0" hdr="0" dt="0"/>
  <p:extLst>
    <p:ext uri="{DCECCB84-F9BA-43D5-87BE-67443E8EF086}">
      <p15:sldGuideLst xmlns:p15="http://schemas.microsoft.com/office/powerpoint/2012/main"/>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Title Slide­ - Illustration Blue">
    <p:bg>
      <p:bgPr>
        <a:solidFill>
          <a:schemeClr val="accent3"/>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603ECA35-97E8-4DCF-907B-3F11F81B7CD7}"/>
              </a:ext>
            </a:extLst>
          </p:cNvPr>
          <p:cNvSpPr>
            <a:spLocks noGrp="1"/>
          </p:cNvSpPr>
          <p:nvPr>
            <p:ph type="title" hasCustomPrompt="1"/>
          </p:nvPr>
        </p:nvSpPr>
        <p:spPr>
          <a:xfrm>
            <a:off x="609601" y="1610833"/>
            <a:ext cx="5486401" cy="889996"/>
          </a:xfrm>
          <a:prstGeom prst="rect">
            <a:avLst/>
          </a:prstGeom>
        </p:spPr>
        <p:txBody>
          <a:bodyPr vert="horz" lIns="0" tIns="0" rIns="0" bIns="0" rtlCol="0" anchor="t" anchorCtr="0">
            <a:noAutofit/>
          </a:bodyPr>
          <a:lstStyle>
            <a:lvl1pPr>
              <a:defRPr sz="3200">
                <a:solidFill>
                  <a:schemeClr val="bg1"/>
                </a:solidFill>
              </a:defRPr>
            </a:lvl1pPr>
          </a:lstStyle>
          <a:p>
            <a:r>
              <a:rPr lang="en-US"/>
              <a:t>Click to edit Master title </a:t>
            </a:r>
            <a:br>
              <a:rPr lang="en-US"/>
            </a:br>
            <a:r>
              <a:rPr lang="en-US"/>
              <a:t>style with up to two lines</a:t>
            </a:r>
          </a:p>
        </p:txBody>
      </p:sp>
      <p:pic>
        <p:nvPicPr>
          <p:cNvPr id="12" name="Picture 11">
            <a:extLst>
              <a:ext uri="{FF2B5EF4-FFF2-40B4-BE49-F238E27FC236}">
                <a16:creationId xmlns:a16="http://schemas.microsoft.com/office/drawing/2014/main" id="{1037D2B1-9445-4B46-BCC0-13522127A443}"/>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534954" y="385590"/>
            <a:ext cx="836212" cy="270933"/>
          </a:xfrm>
          <a:prstGeom prst="rect">
            <a:avLst/>
          </a:prstGeom>
        </p:spPr>
      </p:pic>
      <p:sp>
        <p:nvSpPr>
          <p:cNvPr id="9" name="Text Placeholder 2">
            <a:extLst>
              <a:ext uri="{FF2B5EF4-FFF2-40B4-BE49-F238E27FC236}">
                <a16:creationId xmlns:a16="http://schemas.microsoft.com/office/drawing/2014/main" id="{26F60614-1C12-1741-A75D-F49180AE41CF}"/>
              </a:ext>
            </a:extLst>
          </p:cNvPr>
          <p:cNvSpPr>
            <a:spLocks noGrp="1"/>
          </p:cNvSpPr>
          <p:nvPr>
            <p:ph type="body" sz="quarter" idx="10" hasCustomPrompt="1"/>
          </p:nvPr>
        </p:nvSpPr>
        <p:spPr>
          <a:xfrm>
            <a:off x="609601" y="2647860"/>
            <a:ext cx="5486400"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pic>
        <p:nvPicPr>
          <p:cNvPr id="13" name="Graphic 12">
            <a:extLst>
              <a:ext uri="{FF2B5EF4-FFF2-40B4-BE49-F238E27FC236}">
                <a16:creationId xmlns:a16="http://schemas.microsoft.com/office/drawing/2014/main" id="{6B980B98-A2F2-104F-B1F3-4969CC3C5AC2}"/>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254240" y="2776810"/>
            <a:ext cx="4431429" cy="3299311"/>
          </a:xfrm>
          <a:prstGeom prst="rect">
            <a:avLst/>
          </a:prstGeom>
        </p:spPr>
      </p:pic>
      <p:sp>
        <p:nvSpPr>
          <p:cNvPr id="8" name="TextBox 7">
            <a:extLst>
              <a:ext uri="{FF2B5EF4-FFF2-40B4-BE49-F238E27FC236}">
                <a16:creationId xmlns:a16="http://schemas.microsoft.com/office/drawing/2014/main" id="{E7D357C8-B922-3249-B406-2A87063BEAF8}"/>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10" name="TextBox 9">
            <a:extLst>
              <a:ext uri="{FF2B5EF4-FFF2-40B4-BE49-F238E27FC236}">
                <a16:creationId xmlns:a16="http://schemas.microsoft.com/office/drawing/2014/main" id="{731036C4-4AB5-0D48-879C-1662110ED0D8}"/>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11" name="Graphic 10">
            <a:extLst>
              <a:ext uri="{FF2B5EF4-FFF2-40B4-BE49-F238E27FC236}">
                <a16:creationId xmlns:a16="http://schemas.microsoft.com/office/drawing/2014/main" id="{4ABED557-8CCF-4E06-A4B0-138D63BEA5FB}"/>
              </a:ext>
            </a:extLst>
          </p:cNvPr>
          <p:cNvPicPr>
            <a:picLocks noChangeAspect="1"/>
          </p:cNvPicPr>
          <p:nvPr userDrawn="1"/>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1284283" y="61557"/>
            <a:ext cx="316047" cy="316047"/>
          </a:xfrm>
          <a:prstGeom prst="rect">
            <a:avLst/>
          </a:prstGeom>
        </p:spPr>
      </p:pic>
      <p:sp>
        <p:nvSpPr>
          <p:cNvPr id="14" name="Rectangle 82">
            <a:extLst>
              <a:ext uri="{FF2B5EF4-FFF2-40B4-BE49-F238E27FC236}">
                <a16:creationId xmlns:a16="http://schemas.microsoft.com/office/drawing/2014/main" id="{B2E44F33-678A-47EA-AC07-88FFA8129756}"/>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3990691985"/>
      </p:ext>
    </p:extLst>
  </p:cSld>
  <p:clrMapOvr>
    <a:masterClrMapping/>
  </p:clrMapOvr>
  <p:extLst>
    <p:ext uri="{DCECCB84-F9BA-43D5-87BE-67443E8EF086}">
      <p15:sldGuideLst xmlns:p15="http://schemas.microsoft.com/office/powerpoint/2012/main">
        <p15:guide id="1" orient="horz" pos="1320">
          <p15:clr>
            <a:srgbClr val="FBAE40"/>
          </p15:clr>
        </p15:guide>
        <p15:guide id="2" pos="3840">
          <p15:clr>
            <a:srgbClr val="FBAE40"/>
          </p15:clr>
        </p15:guide>
      </p15:sldGuideLst>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Title Slide­ - B2B imagery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603ECA35-97E8-4DCF-907B-3F11F81B7CD7}"/>
              </a:ext>
            </a:extLst>
          </p:cNvPr>
          <p:cNvSpPr>
            <a:spLocks noGrp="1"/>
          </p:cNvSpPr>
          <p:nvPr>
            <p:ph type="title" hasCustomPrompt="1"/>
          </p:nvPr>
        </p:nvSpPr>
        <p:spPr>
          <a:xfrm>
            <a:off x="609601" y="1610833"/>
            <a:ext cx="5486401" cy="889996"/>
          </a:xfrm>
          <a:prstGeom prst="rect">
            <a:avLst/>
          </a:prstGeom>
        </p:spPr>
        <p:txBody>
          <a:bodyPr vert="horz" lIns="0" tIns="0" rIns="0" bIns="0" rtlCol="0" anchor="t" anchorCtr="0">
            <a:noAutofit/>
          </a:bodyPr>
          <a:lstStyle>
            <a:lvl1pPr>
              <a:defRPr sz="3200">
                <a:solidFill>
                  <a:schemeClr val="bg1"/>
                </a:solidFill>
              </a:defRPr>
            </a:lvl1pPr>
          </a:lstStyle>
          <a:p>
            <a:r>
              <a:rPr lang="en-US"/>
              <a:t>Click to edit Master title </a:t>
            </a:r>
            <a:br>
              <a:rPr lang="en-US"/>
            </a:br>
            <a:r>
              <a:rPr lang="en-US"/>
              <a:t>style with up to two lines</a:t>
            </a:r>
          </a:p>
        </p:txBody>
      </p:sp>
      <p:pic>
        <p:nvPicPr>
          <p:cNvPr id="12" name="Picture 11">
            <a:extLst>
              <a:ext uri="{FF2B5EF4-FFF2-40B4-BE49-F238E27FC236}">
                <a16:creationId xmlns:a16="http://schemas.microsoft.com/office/drawing/2014/main" id="{1037D2B1-9445-4B46-BCC0-13522127A443}"/>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534954" y="385590"/>
            <a:ext cx="836212" cy="270933"/>
          </a:xfrm>
          <a:prstGeom prst="rect">
            <a:avLst/>
          </a:prstGeom>
        </p:spPr>
      </p:pic>
      <p:sp>
        <p:nvSpPr>
          <p:cNvPr id="9" name="Text Placeholder 2">
            <a:extLst>
              <a:ext uri="{FF2B5EF4-FFF2-40B4-BE49-F238E27FC236}">
                <a16:creationId xmlns:a16="http://schemas.microsoft.com/office/drawing/2014/main" id="{26F60614-1C12-1741-A75D-F49180AE41CF}"/>
              </a:ext>
            </a:extLst>
          </p:cNvPr>
          <p:cNvSpPr>
            <a:spLocks noGrp="1"/>
          </p:cNvSpPr>
          <p:nvPr>
            <p:ph type="body" sz="quarter" idx="10" hasCustomPrompt="1"/>
          </p:nvPr>
        </p:nvSpPr>
        <p:spPr>
          <a:xfrm>
            <a:off x="609601" y="2647860"/>
            <a:ext cx="5486400"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8" name="TextBox 7">
            <a:extLst>
              <a:ext uri="{FF2B5EF4-FFF2-40B4-BE49-F238E27FC236}">
                <a16:creationId xmlns:a16="http://schemas.microsoft.com/office/drawing/2014/main" id="{E7D357C8-B922-3249-B406-2A87063BEAF8}"/>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10" name="TextBox 9">
            <a:extLst>
              <a:ext uri="{FF2B5EF4-FFF2-40B4-BE49-F238E27FC236}">
                <a16:creationId xmlns:a16="http://schemas.microsoft.com/office/drawing/2014/main" id="{731036C4-4AB5-0D48-879C-1662110ED0D8}"/>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11" name="Picture 10" descr="Background pattern, rectangle&#10;&#10;Description automatically generated">
            <a:extLst>
              <a:ext uri="{FF2B5EF4-FFF2-40B4-BE49-F238E27FC236}">
                <a16:creationId xmlns:a16="http://schemas.microsoft.com/office/drawing/2014/main" id="{531B1FD9-0074-469F-8AE7-E606DAD866B2}"/>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609600" y="6210300"/>
            <a:ext cx="400139" cy="267293"/>
          </a:xfrm>
          <a:prstGeom prst="rect">
            <a:avLst/>
          </a:prstGeom>
        </p:spPr>
      </p:pic>
      <p:pic>
        <p:nvPicPr>
          <p:cNvPr id="13" name="Graphic 12">
            <a:extLst>
              <a:ext uri="{FF2B5EF4-FFF2-40B4-BE49-F238E27FC236}">
                <a16:creationId xmlns:a16="http://schemas.microsoft.com/office/drawing/2014/main" id="{6929856F-DABF-471F-8B38-2526EC3ED5B9}"/>
              </a:ext>
            </a:extLst>
          </p:cNvPr>
          <p:cNvPicPr>
            <a:picLocks noChangeAspect="1"/>
          </p:cNvPicPr>
          <p:nvPr userDrawn="1"/>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1284283" y="61557"/>
            <a:ext cx="316047" cy="316047"/>
          </a:xfrm>
          <a:prstGeom prst="rect">
            <a:avLst/>
          </a:prstGeom>
        </p:spPr>
      </p:pic>
      <p:sp>
        <p:nvSpPr>
          <p:cNvPr id="14" name="Rectangle 82">
            <a:extLst>
              <a:ext uri="{FF2B5EF4-FFF2-40B4-BE49-F238E27FC236}">
                <a16:creationId xmlns:a16="http://schemas.microsoft.com/office/drawing/2014/main" id="{C1AA3B56-2388-49CA-AD18-833EC835425E}"/>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2107386184"/>
      </p:ext>
    </p:extLst>
  </p:cSld>
  <p:clrMapOvr>
    <a:masterClrMapping/>
  </p:clrMapOvr>
  <p:extLst>
    <p:ext uri="{DCECCB84-F9BA-43D5-87BE-67443E8EF086}">
      <p15:sldGuideLst xmlns:p15="http://schemas.microsoft.com/office/powerpoint/2012/main">
        <p15:guide id="1" orient="horz" pos="1320">
          <p15:clr>
            <a:srgbClr val="FBAE40"/>
          </p15:clr>
        </p15:guide>
        <p15:guide id="2" pos="3840">
          <p15:clr>
            <a:srgbClr val="FBAE40"/>
          </p15:clr>
        </p15:guide>
      </p15:sldGuideLst>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1_Title Slide­ - B2B imagery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603ECA35-97E8-4DCF-907B-3F11F81B7CD7}"/>
              </a:ext>
            </a:extLst>
          </p:cNvPr>
          <p:cNvSpPr>
            <a:spLocks noGrp="1"/>
          </p:cNvSpPr>
          <p:nvPr>
            <p:ph type="title" hasCustomPrompt="1"/>
          </p:nvPr>
        </p:nvSpPr>
        <p:spPr>
          <a:xfrm>
            <a:off x="609601" y="1610833"/>
            <a:ext cx="5486401" cy="889996"/>
          </a:xfrm>
          <a:prstGeom prst="rect">
            <a:avLst/>
          </a:prstGeom>
        </p:spPr>
        <p:txBody>
          <a:bodyPr vert="horz" lIns="0" tIns="0" rIns="0" bIns="0" rtlCol="0" anchor="t" anchorCtr="0">
            <a:noAutofit/>
          </a:bodyPr>
          <a:lstStyle>
            <a:lvl1pPr>
              <a:defRPr sz="3200">
                <a:solidFill>
                  <a:schemeClr val="bg1"/>
                </a:solidFill>
              </a:defRPr>
            </a:lvl1pPr>
          </a:lstStyle>
          <a:p>
            <a:r>
              <a:rPr lang="en-US"/>
              <a:t>Click to edit Master title </a:t>
            </a:r>
            <a:br>
              <a:rPr lang="en-US"/>
            </a:br>
            <a:r>
              <a:rPr lang="en-US"/>
              <a:t>style with up to two lines</a:t>
            </a:r>
          </a:p>
        </p:txBody>
      </p:sp>
      <p:pic>
        <p:nvPicPr>
          <p:cNvPr id="12" name="Picture 11">
            <a:extLst>
              <a:ext uri="{FF2B5EF4-FFF2-40B4-BE49-F238E27FC236}">
                <a16:creationId xmlns:a16="http://schemas.microsoft.com/office/drawing/2014/main" id="{1037D2B1-9445-4B46-BCC0-13522127A443}"/>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534954" y="385590"/>
            <a:ext cx="836212" cy="270933"/>
          </a:xfrm>
          <a:prstGeom prst="rect">
            <a:avLst/>
          </a:prstGeom>
        </p:spPr>
      </p:pic>
      <p:sp>
        <p:nvSpPr>
          <p:cNvPr id="9" name="Text Placeholder 2">
            <a:extLst>
              <a:ext uri="{FF2B5EF4-FFF2-40B4-BE49-F238E27FC236}">
                <a16:creationId xmlns:a16="http://schemas.microsoft.com/office/drawing/2014/main" id="{26F60614-1C12-1741-A75D-F49180AE41CF}"/>
              </a:ext>
            </a:extLst>
          </p:cNvPr>
          <p:cNvSpPr>
            <a:spLocks noGrp="1"/>
          </p:cNvSpPr>
          <p:nvPr>
            <p:ph type="body" sz="quarter" idx="10" hasCustomPrompt="1"/>
          </p:nvPr>
        </p:nvSpPr>
        <p:spPr>
          <a:xfrm>
            <a:off x="609601" y="2647860"/>
            <a:ext cx="5486400"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8" name="TextBox 7">
            <a:extLst>
              <a:ext uri="{FF2B5EF4-FFF2-40B4-BE49-F238E27FC236}">
                <a16:creationId xmlns:a16="http://schemas.microsoft.com/office/drawing/2014/main" id="{E7D357C8-B922-3249-B406-2A87063BEAF8}"/>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10" name="TextBox 9">
            <a:extLst>
              <a:ext uri="{FF2B5EF4-FFF2-40B4-BE49-F238E27FC236}">
                <a16:creationId xmlns:a16="http://schemas.microsoft.com/office/drawing/2014/main" id="{731036C4-4AB5-0D48-879C-1662110ED0D8}"/>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11" name="Picture 10" descr="Background pattern, rectangle&#10;&#10;Description automatically generated">
            <a:extLst>
              <a:ext uri="{FF2B5EF4-FFF2-40B4-BE49-F238E27FC236}">
                <a16:creationId xmlns:a16="http://schemas.microsoft.com/office/drawing/2014/main" id="{7FD18B49-0479-4CF3-89E4-5BDC364D67A3}"/>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609600" y="6210300"/>
            <a:ext cx="400139" cy="267293"/>
          </a:xfrm>
          <a:prstGeom prst="rect">
            <a:avLst/>
          </a:prstGeom>
        </p:spPr>
      </p:pic>
      <p:pic>
        <p:nvPicPr>
          <p:cNvPr id="13" name="Graphic 12">
            <a:extLst>
              <a:ext uri="{FF2B5EF4-FFF2-40B4-BE49-F238E27FC236}">
                <a16:creationId xmlns:a16="http://schemas.microsoft.com/office/drawing/2014/main" id="{4CB7C099-CC69-4D83-991F-6E38857EB54D}"/>
              </a:ext>
            </a:extLst>
          </p:cNvPr>
          <p:cNvPicPr>
            <a:picLocks noChangeAspect="1"/>
          </p:cNvPicPr>
          <p:nvPr userDrawn="1"/>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1284283" y="61557"/>
            <a:ext cx="316047" cy="316047"/>
          </a:xfrm>
          <a:prstGeom prst="rect">
            <a:avLst/>
          </a:prstGeom>
        </p:spPr>
      </p:pic>
      <p:sp>
        <p:nvSpPr>
          <p:cNvPr id="14" name="Rectangle 82">
            <a:extLst>
              <a:ext uri="{FF2B5EF4-FFF2-40B4-BE49-F238E27FC236}">
                <a16:creationId xmlns:a16="http://schemas.microsoft.com/office/drawing/2014/main" id="{FE6DB80F-96E5-44B2-B38D-57C87BFDD989}"/>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2749261413"/>
      </p:ext>
    </p:extLst>
  </p:cSld>
  <p:clrMapOvr>
    <a:masterClrMapping/>
  </p:clrMapOvr>
  <p:extLst>
    <p:ext uri="{DCECCB84-F9BA-43D5-87BE-67443E8EF086}">
      <p15:sldGuideLst xmlns:p15="http://schemas.microsoft.com/office/powerpoint/2012/main">
        <p15:guide id="1" orient="horz" pos="1320">
          <p15:clr>
            <a:srgbClr val="FBAE40"/>
          </p15:clr>
        </p15:guide>
        <p15:guide id="2" pos="3840">
          <p15:clr>
            <a:srgbClr val="FBAE40"/>
          </p15:clr>
        </p15:guide>
      </p15:sldGuideLst>
    </p:ext>
  </p:extLs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Title Slide­ - Big Type - with Icon">
    <p:bg>
      <p:bgPr>
        <a:solidFill>
          <a:schemeClr val="accent3"/>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076C857-6C05-8E4F-89DE-4C6A9CEA50B0}"/>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534954" y="385590"/>
            <a:ext cx="836212" cy="270933"/>
          </a:xfrm>
          <a:prstGeom prst="rect">
            <a:avLst/>
          </a:prstGeom>
        </p:spPr>
      </p:pic>
      <p:sp>
        <p:nvSpPr>
          <p:cNvPr id="14" name="Title Placeholder 1">
            <a:extLst>
              <a:ext uri="{FF2B5EF4-FFF2-40B4-BE49-F238E27FC236}">
                <a16:creationId xmlns:a16="http://schemas.microsoft.com/office/drawing/2014/main" id="{B4CD84E1-A716-784A-BEDC-3F776D13ECA9}"/>
              </a:ext>
            </a:extLst>
          </p:cNvPr>
          <p:cNvSpPr>
            <a:spLocks noGrp="1"/>
          </p:cNvSpPr>
          <p:nvPr>
            <p:ph type="title" hasCustomPrompt="1"/>
          </p:nvPr>
        </p:nvSpPr>
        <p:spPr>
          <a:xfrm>
            <a:off x="609600" y="1600200"/>
            <a:ext cx="8080664" cy="1408176"/>
          </a:xfrm>
          <a:prstGeom prst="rect">
            <a:avLst/>
          </a:prstGeom>
        </p:spPr>
        <p:txBody>
          <a:bodyPr vert="horz" lIns="0" tIns="0" rIns="0" bIns="0" rtlCol="0" anchor="t" anchorCtr="0">
            <a:noAutofit/>
          </a:bodyPr>
          <a:lstStyle>
            <a:lvl1pPr>
              <a:defRPr sz="4500">
                <a:solidFill>
                  <a:schemeClr val="bg1"/>
                </a:solidFill>
                <a:latin typeface="Visa Dialect Medium" pitchFamily="2" charset="0"/>
              </a:defRPr>
            </a:lvl1pPr>
          </a:lstStyle>
          <a:p>
            <a:r>
              <a:rPr lang="en-US"/>
              <a:t>Click to edit Master title style with up to two lines</a:t>
            </a:r>
          </a:p>
        </p:txBody>
      </p:sp>
      <p:sp>
        <p:nvSpPr>
          <p:cNvPr id="15" name="Text Placeholder 2">
            <a:extLst>
              <a:ext uri="{FF2B5EF4-FFF2-40B4-BE49-F238E27FC236}">
                <a16:creationId xmlns:a16="http://schemas.microsoft.com/office/drawing/2014/main" id="{C5F9A24A-091B-1847-A8CD-FA05E6DF03B4}"/>
              </a:ext>
            </a:extLst>
          </p:cNvPr>
          <p:cNvSpPr>
            <a:spLocks noGrp="1"/>
          </p:cNvSpPr>
          <p:nvPr>
            <p:ph type="body" sz="quarter" idx="10" hasCustomPrompt="1"/>
          </p:nvPr>
        </p:nvSpPr>
        <p:spPr>
          <a:xfrm>
            <a:off x="609600" y="3158598"/>
            <a:ext cx="5486400" cy="822292"/>
          </a:xfrm>
          <a:prstGeom prst="rect">
            <a:avLst/>
          </a:prstGeom>
        </p:spPr>
        <p:txBody>
          <a:bodyPr/>
          <a:lstStyle>
            <a:lvl1pPr>
              <a:lnSpc>
                <a:spcPct val="100000"/>
              </a:lnSpc>
              <a:defRPr sz="1800">
                <a:solidFill>
                  <a:schemeClr val="accent2"/>
                </a:solidFill>
                <a:latin typeface="+mn-lt"/>
              </a:defRPr>
            </a:lvl1pPr>
            <a:lvl2pPr marL="457200" indent="0">
              <a:buNone/>
              <a:defRPr/>
            </a:lvl2pPr>
          </a:lstStyle>
          <a:p>
            <a:pPr lvl="0"/>
            <a:r>
              <a:rPr lang="en-US"/>
              <a:t>Click to edit subtitle</a:t>
            </a:r>
          </a:p>
        </p:txBody>
      </p:sp>
      <p:pic>
        <p:nvPicPr>
          <p:cNvPr id="8" name="Picture Placeholder 6">
            <a:extLst>
              <a:ext uri="{FF2B5EF4-FFF2-40B4-BE49-F238E27FC236}">
                <a16:creationId xmlns:a16="http://schemas.microsoft.com/office/drawing/2014/main" id="{8FA1B8AC-487C-49C6-B84A-CD69B74EDED1}"/>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9208008" y="3835908"/>
            <a:ext cx="2374392" cy="2374392"/>
          </a:xfrm>
          <a:prstGeom prst="rect">
            <a:avLst/>
          </a:prstGeom>
        </p:spPr>
      </p:pic>
      <p:sp>
        <p:nvSpPr>
          <p:cNvPr id="9" name="TextBox 8">
            <a:extLst>
              <a:ext uri="{FF2B5EF4-FFF2-40B4-BE49-F238E27FC236}">
                <a16:creationId xmlns:a16="http://schemas.microsoft.com/office/drawing/2014/main" id="{6D319C69-C7DB-B842-A288-4B78C966A26E}"/>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10" name="TextBox 9">
            <a:extLst>
              <a:ext uri="{FF2B5EF4-FFF2-40B4-BE49-F238E27FC236}">
                <a16:creationId xmlns:a16="http://schemas.microsoft.com/office/drawing/2014/main" id="{1894403A-163E-2F49-B354-92394604048F}"/>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16" name="Graphic 15">
            <a:extLst>
              <a:ext uri="{FF2B5EF4-FFF2-40B4-BE49-F238E27FC236}">
                <a16:creationId xmlns:a16="http://schemas.microsoft.com/office/drawing/2014/main" id="{9DC265AB-EBB4-4A26-83CD-9770E18E9BEE}"/>
              </a:ext>
            </a:extLst>
          </p:cNvPr>
          <p:cNvPicPr>
            <a:picLocks noChangeAspect="1"/>
          </p:cNvPicPr>
          <p:nvPr userDrawn="1"/>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1284283" y="61557"/>
            <a:ext cx="316047" cy="316047"/>
          </a:xfrm>
          <a:prstGeom prst="rect">
            <a:avLst/>
          </a:prstGeom>
        </p:spPr>
      </p:pic>
      <p:sp>
        <p:nvSpPr>
          <p:cNvPr id="17" name="Rectangle 82">
            <a:extLst>
              <a:ext uri="{FF2B5EF4-FFF2-40B4-BE49-F238E27FC236}">
                <a16:creationId xmlns:a16="http://schemas.microsoft.com/office/drawing/2014/main" id="{677ADEC4-2706-4062-A5A4-0408C76D9CD0}"/>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1777232088"/>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Title Slide­ - Big Type">
    <p:bg>
      <p:bgPr>
        <a:solidFill>
          <a:schemeClr val="accent3"/>
        </a:solidFill>
        <a:effectLst/>
      </p:bgPr>
    </p:bg>
    <p:spTree>
      <p:nvGrpSpPr>
        <p:cNvPr id="1" name=""/>
        <p:cNvGrpSpPr/>
        <p:nvPr/>
      </p:nvGrpSpPr>
      <p:grpSpPr>
        <a:xfrm>
          <a:off x="0" y="0"/>
          <a:ext cx="0" cy="0"/>
          <a:chOff x="0" y="0"/>
          <a:chExt cx="0" cy="0"/>
        </a:xfrm>
      </p:grpSpPr>
      <p:sp>
        <p:nvSpPr>
          <p:cNvPr id="13" name="Title Placeholder 1">
            <a:extLst>
              <a:ext uri="{FF2B5EF4-FFF2-40B4-BE49-F238E27FC236}">
                <a16:creationId xmlns:a16="http://schemas.microsoft.com/office/drawing/2014/main" id="{FFAEF6FF-624F-F941-8333-F016E751BE8D}"/>
              </a:ext>
            </a:extLst>
          </p:cNvPr>
          <p:cNvSpPr>
            <a:spLocks noGrp="1"/>
          </p:cNvSpPr>
          <p:nvPr>
            <p:ph type="title" hasCustomPrompt="1"/>
          </p:nvPr>
        </p:nvSpPr>
        <p:spPr>
          <a:xfrm>
            <a:off x="609600" y="1600200"/>
            <a:ext cx="8080664" cy="1408176"/>
          </a:xfrm>
          <a:prstGeom prst="rect">
            <a:avLst/>
          </a:prstGeom>
        </p:spPr>
        <p:txBody>
          <a:bodyPr vert="horz" lIns="0" tIns="0" rIns="0" bIns="0" rtlCol="0" anchor="t" anchorCtr="0">
            <a:noAutofit/>
          </a:bodyPr>
          <a:lstStyle>
            <a:lvl1pPr>
              <a:defRPr sz="4500">
                <a:solidFill>
                  <a:schemeClr val="bg1"/>
                </a:solidFill>
                <a:latin typeface="Visa Dialect Medium" pitchFamily="2" charset="0"/>
              </a:defRPr>
            </a:lvl1pPr>
          </a:lstStyle>
          <a:p>
            <a:r>
              <a:rPr lang="en-US"/>
              <a:t>Click to edit Master title style with up to two lines</a:t>
            </a:r>
          </a:p>
        </p:txBody>
      </p:sp>
      <p:sp>
        <p:nvSpPr>
          <p:cNvPr id="14" name="Text Placeholder 2">
            <a:extLst>
              <a:ext uri="{FF2B5EF4-FFF2-40B4-BE49-F238E27FC236}">
                <a16:creationId xmlns:a16="http://schemas.microsoft.com/office/drawing/2014/main" id="{CE27E99B-5241-0942-B27C-8DC37A0E3488}"/>
              </a:ext>
            </a:extLst>
          </p:cNvPr>
          <p:cNvSpPr>
            <a:spLocks noGrp="1"/>
          </p:cNvSpPr>
          <p:nvPr>
            <p:ph type="body" sz="quarter" idx="10" hasCustomPrompt="1"/>
          </p:nvPr>
        </p:nvSpPr>
        <p:spPr>
          <a:xfrm>
            <a:off x="609600" y="3158598"/>
            <a:ext cx="5486400" cy="822292"/>
          </a:xfrm>
          <a:prstGeom prst="rect">
            <a:avLst/>
          </a:prstGeom>
        </p:spPr>
        <p:txBody>
          <a:bodyPr/>
          <a:lstStyle>
            <a:lvl1pPr>
              <a:lnSpc>
                <a:spcPct val="100000"/>
              </a:lnSpc>
              <a:defRPr sz="1800">
                <a:solidFill>
                  <a:schemeClr val="accent2"/>
                </a:solidFill>
                <a:latin typeface="+mn-lt"/>
              </a:defRPr>
            </a:lvl1pPr>
            <a:lvl2pPr marL="457200" indent="0">
              <a:buNone/>
              <a:defRPr/>
            </a:lvl2pPr>
          </a:lstStyle>
          <a:p>
            <a:pPr lvl="0"/>
            <a:r>
              <a:rPr lang="en-US"/>
              <a:t>Click to edit subtitle</a:t>
            </a:r>
          </a:p>
        </p:txBody>
      </p:sp>
      <p:pic>
        <p:nvPicPr>
          <p:cNvPr id="15" name="Picture 14">
            <a:extLst>
              <a:ext uri="{FF2B5EF4-FFF2-40B4-BE49-F238E27FC236}">
                <a16:creationId xmlns:a16="http://schemas.microsoft.com/office/drawing/2014/main" id="{D8F6A2D3-237C-B142-BB6C-D1D674B692CC}"/>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534954" y="385590"/>
            <a:ext cx="836212" cy="270933"/>
          </a:xfrm>
          <a:prstGeom prst="rect">
            <a:avLst/>
          </a:prstGeom>
        </p:spPr>
      </p:pic>
      <p:sp>
        <p:nvSpPr>
          <p:cNvPr id="8" name="TextBox 7">
            <a:extLst>
              <a:ext uri="{FF2B5EF4-FFF2-40B4-BE49-F238E27FC236}">
                <a16:creationId xmlns:a16="http://schemas.microsoft.com/office/drawing/2014/main" id="{FE83F0A4-A2E0-234F-9735-E801C5099329}"/>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9" name="TextBox 8">
            <a:extLst>
              <a:ext uri="{FF2B5EF4-FFF2-40B4-BE49-F238E27FC236}">
                <a16:creationId xmlns:a16="http://schemas.microsoft.com/office/drawing/2014/main" id="{955DD0A7-9B3F-B445-B3E3-DCBA18FD6920}"/>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7" name="Graphic 6">
            <a:extLst>
              <a:ext uri="{FF2B5EF4-FFF2-40B4-BE49-F238E27FC236}">
                <a16:creationId xmlns:a16="http://schemas.microsoft.com/office/drawing/2014/main" id="{EE74BCA9-4EC7-4DCA-BB36-2BA3463C36AE}"/>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3" y="61557"/>
            <a:ext cx="316047" cy="316047"/>
          </a:xfrm>
          <a:prstGeom prst="rect">
            <a:avLst/>
          </a:prstGeom>
        </p:spPr>
      </p:pic>
      <p:sp>
        <p:nvSpPr>
          <p:cNvPr id="10" name="Rectangle 82">
            <a:extLst>
              <a:ext uri="{FF2B5EF4-FFF2-40B4-BE49-F238E27FC236}">
                <a16:creationId xmlns:a16="http://schemas.microsoft.com/office/drawing/2014/main" id="{B0957394-30D0-4716-A027-B93A302A2734}"/>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1763472703"/>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Title Slide­ - Big Type - VBM+Symbol">
    <p:bg>
      <p:bgPr>
        <a:solidFill>
          <a:schemeClr val="bg1"/>
        </a:solidFill>
        <a:effectLst/>
      </p:bgPr>
    </p:bg>
    <p:spTree>
      <p:nvGrpSpPr>
        <p:cNvPr id="1" name=""/>
        <p:cNvGrpSpPr/>
        <p:nvPr/>
      </p:nvGrpSpPr>
      <p:grpSpPr>
        <a:xfrm>
          <a:off x="0" y="0"/>
          <a:ext cx="0" cy="0"/>
          <a:chOff x="0" y="0"/>
          <a:chExt cx="0" cy="0"/>
        </a:xfrm>
      </p:grpSpPr>
      <p:sp>
        <p:nvSpPr>
          <p:cNvPr id="14" name="Title Placeholder 1">
            <a:extLst>
              <a:ext uri="{FF2B5EF4-FFF2-40B4-BE49-F238E27FC236}">
                <a16:creationId xmlns:a16="http://schemas.microsoft.com/office/drawing/2014/main" id="{653EF4D2-FA1F-824F-9159-013422D099C2}"/>
              </a:ext>
            </a:extLst>
          </p:cNvPr>
          <p:cNvSpPr>
            <a:spLocks noGrp="1"/>
          </p:cNvSpPr>
          <p:nvPr>
            <p:ph type="title" hasCustomPrompt="1"/>
          </p:nvPr>
        </p:nvSpPr>
        <p:spPr>
          <a:xfrm>
            <a:off x="609600" y="1600200"/>
            <a:ext cx="8080664" cy="1408176"/>
          </a:xfrm>
          <a:prstGeom prst="rect">
            <a:avLst/>
          </a:prstGeom>
        </p:spPr>
        <p:txBody>
          <a:bodyPr vert="horz" lIns="0" tIns="0" rIns="0" bIns="0" rtlCol="0" anchor="t" anchorCtr="0">
            <a:noAutofit/>
          </a:bodyPr>
          <a:lstStyle>
            <a:lvl1pPr>
              <a:defRPr sz="4500">
                <a:solidFill>
                  <a:schemeClr val="accent1"/>
                </a:solidFill>
                <a:latin typeface="Visa Dialect Medium" pitchFamily="2" charset="0"/>
              </a:defRPr>
            </a:lvl1pPr>
          </a:lstStyle>
          <a:p>
            <a:r>
              <a:rPr lang="en-US"/>
              <a:t>Click to edit Master title style with up to two lines</a:t>
            </a:r>
          </a:p>
        </p:txBody>
      </p:sp>
      <p:sp>
        <p:nvSpPr>
          <p:cNvPr id="15" name="Text Placeholder 2">
            <a:extLst>
              <a:ext uri="{FF2B5EF4-FFF2-40B4-BE49-F238E27FC236}">
                <a16:creationId xmlns:a16="http://schemas.microsoft.com/office/drawing/2014/main" id="{9D0E9125-603C-FE4B-9FE5-B2CDA2CFBDDF}"/>
              </a:ext>
            </a:extLst>
          </p:cNvPr>
          <p:cNvSpPr>
            <a:spLocks noGrp="1"/>
          </p:cNvSpPr>
          <p:nvPr>
            <p:ph type="body" sz="quarter" idx="10" hasCustomPrompt="1"/>
          </p:nvPr>
        </p:nvSpPr>
        <p:spPr>
          <a:xfrm>
            <a:off x="609600" y="3158598"/>
            <a:ext cx="5486400" cy="822292"/>
          </a:xfrm>
          <a:prstGeom prst="rect">
            <a:avLst/>
          </a:prstGeom>
        </p:spPr>
        <p:txBody>
          <a:bodyPr/>
          <a:lstStyle>
            <a:lvl1pPr>
              <a:lnSpc>
                <a:spcPct val="100000"/>
              </a:lnSpc>
              <a:defRPr sz="1800">
                <a:solidFill>
                  <a:schemeClr val="tx1"/>
                </a:solidFill>
                <a:latin typeface="+mn-lt"/>
              </a:defRPr>
            </a:lvl1pPr>
            <a:lvl2pPr marL="457200" indent="0">
              <a:buNone/>
              <a:defRPr/>
            </a:lvl2pPr>
          </a:lstStyle>
          <a:p>
            <a:pPr lvl="0"/>
            <a:r>
              <a:rPr lang="en-US"/>
              <a:t>Click to edit subtitle</a:t>
            </a:r>
          </a:p>
        </p:txBody>
      </p:sp>
      <p:pic>
        <p:nvPicPr>
          <p:cNvPr id="16" name="Picture 15">
            <a:extLst>
              <a:ext uri="{FF2B5EF4-FFF2-40B4-BE49-F238E27FC236}">
                <a16:creationId xmlns:a16="http://schemas.microsoft.com/office/drawing/2014/main" id="{A75FF374-CE84-874F-AD2F-DEC1ADE14B1C}"/>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539526" y="385590"/>
            <a:ext cx="836212" cy="270932"/>
          </a:xfrm>
          <a:prstGeom prst="rect">
            <a:avLst/>
          </a:prstGeom>
        </p:spPr>
      </p:pic>
      <p:sp>
        <p:nvSpPr>
          <p:cNvPr id="7" name="TextBox 6">
            <a:extLst>
              <a:ext uri="{FF2B5EF4-FFF2-40B4-BE49-F238E27FC236}">
                <a16:creationId xmlns:a16="http://schemas.microsoft.com/office/drawing/2014/main" id="{20F52965-CEEE-2C41-AD99-92F2BDAE8021}"/>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8" name="TextBox 7">
            <a:extLst>
              <a:ext uri="{FF2B5EF4-FFF2-40B4-BE49-F238E27FC236}">
                <a16:creationId xmlns:a16="http://schemas.microsoft.com/office/drawing/2014/main" id="{ADE4A174-513B-AF43-8972-1BF7BACDE2E4}"/>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9" name="Rectangle 82">
            <a:extLst>
              <a:ext uri="{FF2B5EF4-FFF2-40B4-BE49-F238E27FC236}">
                <a16:creationId xmlns:a16="http://schemas.microsoft.com/office/drawing/2014/main" id="{D569423D-2F88-426D-B662-3E29CF5B8F4E}"/>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0" name="Graphic 9">
            <a:extLst>
              <a:ext uri="{FF2B5EF4-FFF2-40B4-BE49-F238E27FC236}">
                <a16:creationId xmlns:a16="http://schemas.microsoft.com/office/drawing/2014/main" id="{67E2C032-B12D-4BA9-A8E5-489BAD92E17D}"/>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642084140"/>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sp>
        <p:nvSpPr>
          <p:cNvPr id="20" name="Title Placeholder 1">
            <a:extLst>
              <a:ext uri="{FF2B5EF4-FFF2-40B4-BE49-F238E27FC236}">
                <a16:creationId xmlns:a16="http://schemas.microsoft.com/office/drawing/2014/main" id="{4B023C5D-F5CC-44FA-834F-43851B9A1016}"/>
              </a:ext>
            </a:extLst>
          </p:cNvPr>
          <p:cNvSpPr>
            <a:spLocks noGrp="1"/>
          </p:cNvSpPr>
          <p:nvPr>
            <p:ph type="title" hasCustomPrompt="1"/>
          </p:nvPr>
        </p:nvSpPr>
        <p:spPr>
          <a:xfrm>
            <a:off x="609600" y="471579"/>
            <a:ext cx="10972800" cy="369561"/>
          </a:xfrm>
          <a:prstGeom prst="rect">
            <a:avLst/>
          </a:prstGeom>
        </p:spPr>
        <p:txBody>
          <a:bodyPr vert="horz" lIns="0" tIns="0" rIns="0" bIns="91440" rtlCol="0" anchor="t" anchorCtr="0">
            <a:normAutofit/>
          </a:bodyPr>
          <a:lstStyle>
            <a:lvl1pPr>
              <a:defRPr sz="2000"/>
            </a:lvl1pPr>
          </a:lstStyle>
          <a:p>
            <a:r>
              <a:rPr lang="en-US"/>
              <a:t>Agenda</a:t>
            </a:r>
          </a:p>
        </p:txBody>
      </p:sp>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CF43EE40-5826-477B-BEEF-B50E81BADC3B}"/>
              </a:ext>
            </a:extLst>
          </p:cNvPr>
          <p:cNvSpPr>
            <a:spLocks noGrp="1"/>
          </p:cNvSpPr>
          <p:nvPr>
            <p:ph type="body" sz="quarter" idx="10" hasCustomPrompt="1"/>
          </p:nvPr>
        </p:nvSpPr>
        <p:spPr>
          <a:xfrm>
            <a:off x="609600" y="1567214"/>
            <a:ext cx="247828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1</a:t>
            </a:r>
          </a:p>
        </p:txBody>
      </p:sp>
      <p:cxnSp>
        <p:nvCxnSpPr>
          <p:cNvPr id="12" name="Straight Connector 11">
            <a:extLst>
              <a:ext uri="{FF2B5EF4-FFF2-40B4-BE49-F238E27FC236}">
                <a16:creationId xmlns:a16="http://schemas.microsoft.com/office/drawing/2014/main" id="{4D3463FD-6F8E-41D2-B867-102704C5E9FC}"/>
              </a:ext>
            </a:extLst>
          </p:cNvPr>
          <p:cNvCxnSpPr>
            <a:cxnSpLocks/>
          </p:cNvCxnSpPr>
          <p:nvPr userDrawn="1"/>
        </p:nvCxnSpPr>
        <p:spPr>
          <a:xfrm>
            <a:off x="609600" y="2521444"/>
            <a:ext cx="2489200"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29" name="Text Placeholder 2">
            <a:extLst>
              <a:ext uri="{FF2B5EF4-FFF2-40B4-BE49-F238E27FC236}">
                <a16:creationId xmlns:a16="http://schemas.microsoft.com/office/drawing/2014/main" id="{A843B257-7F12-4633-9525-3B6D2C5C2918}"/>
              </a:ext>
            </a:extLst>
          </p:cNvPr>
          <p:cNvSpPr>
            <a:spLocks noGrp="1"/>
          </p:cNvSpPr>
          <p:nvPr>
            <p:ph type="body" sz="quarter" idx="12" hasCustomPrompt="1"/>
          </p:nvPr>
        </p:nvSpPr>
        <p:spPr>
          <a:xfrm>
            <a:off x="3454400" y="1567214"/>
            <a:ext cx="24384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2</a:t>
            </a:r>
          </a:p>
        </p:txBody>
      </p:sp>
      <p:cxnSp>
        <p:nvCxnSpPr>
          <p:cNvPr id="30" name="Straight Connector 29">
            <a:extLst>
              <a:ext uri="{FF2B5EF4-FFF2-40B4-BE49-F238E27FC236}">
                <a16:creationId xmlns:a16="http://schemas.microsoft.com/office/drawing/2014/main" id="{1884D96D-3DE4-40B0-90D8-B5918CF1D0E8}"/>
              </a:ext>
            </a:extLst>
          </p:cNvPr>
          <p:cNvCxnSpPr>
            <a:cxnSpLocks/>
          </p:cNvCxnSpPr>
          <p:nvPr/>
        </p:nvCxnSpPr>
        <p:spPr>
          <a:xfrm>
            <a:off x="3454400" y="2521444"/>
            <a:ext cx="2438400"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32" name="Text Placeholder 2">
            <a:extLst>
              <a:ext uri="{FF2B5EF4-FFF2-40B4-BE49-F238E27FC236}">
                <a16:creationId xmlns:a16="http://schemas.microsoft.com/office/drawing/2014/main" id="{65176D7D-6355-4FF3-9137-FC5B3D8B657E}"/>
              </a:ext>
            </a:extLst>
          </p:cNvPr>
          <p:cNvSpPr>
            <a:spLocks noGrp="1"/>
          </p:cNvSpPr>
          <p:nvPr>
            <p:ph type="body" sz="quarter" idx="14" hasCustomPrompt="1"/>
          </p:nvPr>
        </p:nvSpPr>
        <p:spPr>
          <a:xfrm>
            <a:off x="6295426" y="1567214"/>
            <a:ext cx="2489197"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3</a:t>
            </a:r>
          </a:p>
        </p:txBody>
      </p:sp>
      <p:sp>
        <p:nvSpPr>
          <p:cNvPr id="35" name="Text Placeholder 2">
            <a:extLst>
              <a:ext uri="{FF2B5EF4-FFF2-40B4-BE49-F238E27FC236}">
                <a16:creationId xmlns:a16="http://schemas.microsoft.com/office/drawing/2014/main" id="{87B4ED28-009B-4D27-8603-E737D3353DF0}"/>
              </a:ext>
            </a:extLst>
          </p:cNvPr>
          <p:cNvSpPr>
            <a:spLocks noGrp="1"/>
          </p:cNvSpPr>
          <p:nvPr>
            <p:ph type="body" sz="quarter" idx="16" hasCustomPrompt="1"/>
          </p:nvPr>
        </p:nvSpPr>
        <p:spPr>
          <a:xfrm>
            <a:off x="9093200" y="1567214"/>
            <a:ext cx="24892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4</a:t>
            </a:r>
          </a:p>
        </p:txBody>
      </p:sp>
      <p:cxnSp>
        <p:nvCxnSpPr>
          <p:cNvPr id="36" name="Straight Connector 35">
            <a:extLst>
              <a:ext uri="{FF2B5EF4-FFF2-40B4-BE49-F238E27FC236}">
                <a16:creationId xmlns:a16="http://schemas.microsoft.com/office/drawing/2014/main" id="{E2F40EFA-7CFE-412F-9670-84A0FD0AAAD2}"/>
              </a:ext>
            </a:extLst>
          </p:cNvPr>
          <p:cNvCxnSpPr>
            <a:cxnSpLocks/>
          </p:cNvCxnSpPr>
          <p:nvPr/>
        </p:nvCxnSpPr>
        <p:spPr>
          <a:xfrm>
            <a:off x="9093200" y="2521444"/>
            <a:ext cx="2489200"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38" name="Text Placeholder 2">
            <a:extLst>
              <a:ext uri="{FF2B5EF4-FFF2-40B4-BE49-F238E27FC236}">
                <a16:creationId xmlns:a16="http://schemas.microsoft.com/office/drawing/2014/main" id="{B0EAEBC3-D403-4863-B94C-5BA28D11A20E}"/>
              </a:ext>
            </a:extLst>
          </p:cNvPr>
          <p:cNvSpPr>
            <a:spLocks noGrp="1"/>
          </p:cNvSpPr>
          <p:nvPr>
            <p:ph type="body" sz="quarter" idx="18" hasCustomPrompt="1"/>
          </p:nvPr>
        </p:nvSpPr>
        <p:spPr>
          <a:xfrm>
            <a:off x="609600" y="3962591"/>
            <a:ext cx="24892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5</a:t>
            </a:r>
          </a:p>
        </p:txBody>
      </p:sp>
      <p:cxnSp>
        <p:nvCxnSpPr>
          <p:cNvPr id="39" name="Straight Connector 38">
            <a:extLst>
              <a:ext uri="{FF2B5EF4-FFF2-40B4-BE49-F238E27FC236}">
                <a16:creationId xmlns:a16="http://schemas.microsoft.com/office/drawing/2014/main" id="{F0BF9787-757D-4D4A-9D39-36E4F20150F8}"/>
              </a:ext>
            </a:extLst>
          </p:cNvPr>
          <p:cNvCxnSpPr>
            <a:cxnSpLocks/>
          </p:cNvCxnSpPr>
          <p:nvPr userDrawn="1"/>
        </p:nvCxnSpPr>
        <p:spPr>
          <a:xfrm>
            <a:off x="609600" y="4916821"/>
            <a:ext cx="2489200"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41" name="Text Placeholder 2">
            <a:extLst>
              <a:ext uri="{FF2B5EF4-FFF2-40B4-BE49-F238E27FC236}">
                <a16:creationId xmlns:a16="http://schemas.microsoft.com/office/drawing/2014/main" id="{B39AED03-861E-49F5-9486-9875D7F32529}"/>
              </a:ext>
            </a:extLst>
          </p:cNvPr>
          <p:cNvSpPr>
            <a:spLocks noGrp="1"/>
          </p:cNvSpPr>
          <p:nvPr>
            <p:ph type="body" sz="quarter" idx="20" hasCustomPrompt="1"/>
          </p:nvPr>
        </p:nvSpPr>
        <p:spPr>
          <a:xfrm>
            <a:off x="3454400" y="3962591"/>
            <a:ext cx="24384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6</a:t>
            </a:r>
          </a:p>
        </p:txBody>
      </p:sp>
      <p:cxnSp>
        <p:nvCxnSpPr>
          <p:cNvPr id="42" name="Straight Connector 41">
            <a:extLst>
              <a:ext uri="{FF2B5EF4-FFF2-40B4-BE49-F238E27FC236}">
                <a16:creationId xmlns:a16="http://schemas.microsoft.com/office/drawing/2014/main" id="{C6A4D639-35EE-4A75-9D5D-F5D68D810241}"/>
              </a:ext>
            </a:extLst>
          </p:cNvPr>
          <p:cNvCxnSpPr>
            <a:cxnSpLocks/>
          </p:cNvCxnSpPr>
          <p:nvPr/>
        </p:nvCxnSpPr>
        <p:spPr>
          <a:xfrm>
            <a:off x="3454400" y="4916821"/>
            <a:ext cx="2438400"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44" name="Text Placeholder 2">
            <a:extLst>
              <a:ext uri="{FF2B5EF4-FFF2-40B4-BE49-F238E27FC236}">
                <a16:creationId xmlns:a16="http://schemas.microsoft.com/office/drawing/2014/main" id="{C191B399-15E8-4E18-95CE-9D88E07F669A}"/>
              </a:ext>
            </a:extLst>
          </p:cNvPr>
          <p:cNvSpPr>
            <a:spLocks noGrp="1"/>
          </p:cNvSpPr>
          <p:nvPr>
            <p:ph type="body" sz="quarter" idx="22" hasCustomPrompt="1"/>
          </p:nvPr>
        </p:nvSpPr>
        <p:spPr>
          <a:xfrm>
            <a:off x="6295423" y="3962591"/>
            <a:ext cx="24892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7</a:t>
            </a:r>
          </a:p>
        </p:txBody>
      </p:sp>
      <p:cxnSp>
        <p:nvCxnSpPr>
          <p:cNvPr id="45" name="Straight Connector 44">
            <a:extLst>
              <a:ext uri="{FF2B5EF4-FFF2-40B4-BE49-F238E27FC236}">
                <a16:creationId xmlns:a16="http://schemas.microsoft.com/office/drawing/2014/main" id="{A9BE4E74-7BEC-498B-AB83-0C7C20ED890A}"/>
              </a:ext>
            </a:extLst>
          </p:cNvPr>
          <p:cNvCxnSpPr>
            <a:cxnSpLocks/>
          </p:cNvCxnSpPr>
          <p:nvPr/>
        </p:nvCxnSpPr>
        <p:spPr>
          <a:xfrm>
            <a:off x="6295423" y="4916821"/>
            <a:ext cx="2489200"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47" name="Text Placeholder 2">
            <a:extLst>
              <a:ext uri="{FF2B5EF4-FFF2-40B4-BE49-F238E27FC236}">
                <a16:creationId xmlns:a16="http://schemas.microsoft.com/office/drawing/2014/main" id="{092CC6EC-3B35-4B15-8ECF-71827B4F7973}"/>
              </a:ext>
            </a:extLst>
          </p:cNvPr>
          <p:cNvSpPr>
            <a:spLocks noGrp="1"/>
          </p:cNvSpPr>
          <p:nvPr>
            <p:ph type="body" sz="quarter" idx="24" hasCustomPrompt="1"/>
          </p:nvPr>
        </p:nvSpPr>
        <p:spPr>
          <a:xfrm>
            <a:off x="9093200" y="3962591"/>
            <a:ext cx="24892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8</a:t>
            </a:r>
          </a:p>
        </p:txBody>
      </p:sp>
      <p:cxnSp>
        <p:nvCxnSpPr>
          <p:cNvPr id="48" name="Straight Connector 47">
            <a:extLst>
              <a:ext uri="{FF2B5EF4-FFF2-40B4-BE49-F238E27FC236}">
                <a16:creationId xmlns:a16="http://schemas.microsoft.com/office/drawing/2014/main" id="{CA28FED9-B6B8-4348-BFC2-E292A6FB0FCF}"/>
              </a:ext>
            </a:extLst>
          </p:cNvPr>
          <p:cNvCxnSpPr>
            <a:cxnSpLocks/>
          </p:cNvCxnSpPr>
          <p:nvPr/>
        </p:nvCxnSpPr>
        <p:spPr>
          <a:xfrm>
            <a:off x="9093200" y="4916821"/>
            <a:ext cx="2489200"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65" name="Content Placeholder 2">
            <a:extLst>
              <a:ext uri="{FF2B5EF4-FFF2-40B4-BE49-F238E27FC236}">
                <a16:creationId xmlns:a16="http://schemas.microsoft.com/office/drawing/2014/main" id="{11899807-858E-4003-8BDF-4015E542845B}"/>
              </a:ext>
            </a:extLst>
          </p:cNvPr>
          <p:cNvSpPr>
            <a:spLocks noGrp="1"/>
          </p:cNvSpPr>
          <p:nvPr>
            <p:ph sz="quarter" idx="33"/>
          </p:nvPr>
        </p:nvSpPr>
        <p:spPr>
          <a:xfrm>
            <a:off x="609600" y="2643202"/>
            <a:ext cx="2478280"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sp>
        <p:nvSpPr>
          <p:cNvPr id="66" name="Content Placeholder 2">
            <a:extLst>
              <a:ext uri="{FF2B5EF4-FFF2-40B4-BE49-F238E27FC236}">
                <a16:creationId xmlns:a16="http://schemas.microsoft.com/office/drawing/2014/main" id="{8713D4C8-925C-4E15-9DF9-AB425817C32B}"/>
              </a:ext>
            </a:extLst>
          </p:cNvPr>
          <p:cNvSpPr>
            <a:spLocks noGrp="1"/>
          </p:cNvSpPr>
          <p:nvPr>
            <p:ph sz="quarter" idx="34"/>
          </p:nvPr>
        </p:nvSpPr>
        <p:spPr>
          <a:xfrm>
            <a:off x="3454400" y="2643208"/>
            <a:ext cx="2438400"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sp>
        <p:nvSpPr>
          <p:cNvPr id="67" name="Content Placeholder 2">
            <a:extLst>
              <a:ext uri="{FF2B5EF4-FFF2-40B4-BE49-F238E27FC236}">
                <a16:creationId xmlns:a16="http://schemas.microsoft.com/office/drawing/2014/main" id="{7EDB3C1E-C224-4411-B608-25ABA2658B70}"/>
              </a:ext>
            </a:extLst>
          </p:cNvPr>
          <p:cNvSpPr>
            <a:spLocks noGrp="1"/>
          </p:cNvSpPr>
          <p:nvPr>
            <p:ph sz="quarter" idx="35"/>
          </p:nvPr>
        </p:nvSpPr>
        <p:spPr>
          <a:xfrm>
            <a:off x="6295426" y="2643202"/>
            <a:ext cx="2489197"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sp>
        <p:nvSpPr>
          <p:cNvPr id="68" name="Content Placeholder 2">
            <a:extLst>
              <a:ext uri="{FF2B5EF4-FFF2-40B4-BE49-F238E27FC236}">
                <a16:creationId xmlns:a16="http://schemas.microsoft.com/office/drawing/2014/main" id="{601DD3FF-8D08-49F7-97A5-81CD5390891E}"/>
              </a:ext>
            </a:extLst>
          </p:cNvPr>
          <p:cNvSpPr>
            <a:spLocks noGrp="1"/>
          </p:cNvSpPr>
          <p:nvPr>
            <p:ph sz="quarter" idx="36"/>
          </p:nvPr>
        </p:nvSpPr>
        <p:spPr>
          <a:xfrm>
            <a:off x="9093200" y="2643202"/>
            <a:ext cx="2489200"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sp>
        <p:nvSpPr>
          <p:cNvPr id="69" name="Content Placeholder 2">
            <a:extLst>
              <a:ext uri="{FF2B5EF4-FFF2-40B4-BE49-F238E27FC236}">
                <a16:creationId xmlns:a16="http://schemas.microsoft.com/office/drawing/2014/main" id="{E6F0E1CC-E3A5-476C-B9BD-8E55B73C912E}"/>
              </a:ext>
            </a:extLst>
          </p:cNvPr>
          <p:cNvSpPr>
            <a:spLocks noGrp="1"/>
          </p:cNvSpPr>
          <p:nvPr>
            <p:ph sz="quarter" idx="37"/>
          </p:nvPr>
        </p:nvSpPr>
        <p:spPr>
          <a:xfrm>
            <a:off x="609600" y="5024154"/>
            <a:ext cx="2489200"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sp>
        <p:nvSpPr>
          <p:cNvPr id="70" name="Content Placeholder 2">
            <a:extLst>
              <a:ext uri="{FF2B5EF4-FFF2-40B4-BE49-F238E27FC236}">
                <a16:creationId xmlns:a16="http://schemas.microsoft.com/office/drawing/2014/main" id="{6CA859C0-8CC8-4AD9-A9BC-64F1FC91D711}"/>
              </a:ext>
            </a:extLst>
          </p:cNvPr>
          <p:cNvSpPr>
            <a:spLocks noGrp="1"/>
          </p:cNvSpPr>
          <p:nvPr>
            <p:ph sz="quarter" idx="38"/>
          </p:nvPr>
        </p:nvSpPr>
        <p:spPr>
          <a:xfrm>
            <a:off x="3454400" y="5024160"/>
            <a:ext cx="2438400"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sp>
        <p:nvSpPr>
          <p:cNvPr id="71" name="Content Placeholder 2">
            <a:extLst>
              <a:ext uri="{FF2B5EF4-FFF2-40B4-BE49-F238E27FC236}">
                <a16:creationId xmlns:a16="http://schemas.microsoft.com/office/drawing/2014/main" id="{BBD7B664-2D47-45FC-8170-499D24E52CD3}"/>
              </a:ext>
            </a:extLst>
          </p:cNvPr>
          <p:cNvSpPr>
            <a:spLocks noGrp="1"/>
          </p:cNvSpPr>
          <p:nvPr>
            <p:ph sz="quarter" idx="39"/>
          </p:nvPr>
        </p:nvSpPr>
        <p:spPr>
          <a:xfrm>
            <a:off x="6295423" y="5024154"/>
            <a:ext cx="2489200"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sp>
        <p:nvSpPr>
          <p:cNvPr id="72" name="Content Placeholder 2">
            <a:extLst>
              <a:ext uri="{FF2B5EF4-FFF2-40B4-BE49-F238E27FC236}">
                <a16:creationId xmlns:a16="http://schemas.microsoft.com/office/drawing/2014/main" id="{7C76208B-5543-46CF-A9E2-FACFA2214379}"/>
              </a:ext>
            </a:extLst>
          </p:cNvPr>
          <p:cNvSpPr>
            <a:spLocks noGrp="1"/>
          </p:cNvSpPr>
          <p:nvPr>
            <p:ph sz="quarter" idx="40"/>
          </p:nvPr>
        </p:nvSpPr>
        <p:spPr>
          <a:xfrm>
            <a:off x="9089423" y="5007399"/>
            <a:ext cx="2489200"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cxnSp>
        <p:nvCxnSpPr>
          <p:cNvPr id="40" name="Straight Connector 39">
            <a:extLst>
              <a:ext uri="{FF2B5EF4-FFF2-40B4-BE49-F238E27FC236}">
                <a16:creationId xmlns:a16="http://schemas.microsoft.com/office/drawing/2014/main" id="{F1B229B7-1E51-4DB5-8A87-EA006CA75597}"/>
              </a:ext>
            </a:extLst>
          </p:cNvPr>
          <p:cNvCxnSpPr>
            <a:cxnSpLocks/>
          </p:cNvCxnSpPr>
          <p:nvPr userDrawn="1"/>
        </p:nvCxnSpPr>
        <p:spPr>
          <a:xfrm>
            <a:off x="6295426" y="2521444"/>
            <a:ext cx="2489197"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pic>
        <p:nvPicPr>
          <p:cNvPr id="31" name="Picture 30" descr="Logo&#10;&#10;Description automatically generated">
            <a:extLst>
              <a:ext uri="{FF2B5EF4-FFF2-40B4-BE49-F238E27FC236}">
                <a16:creationId xmlns:a16="http://schemas.microsoft.com/office/drawing/2014/main" id="{BEC567DB-456B-4C04-85C5-43BB8355521C}"/>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33" name="TextBox 32">
            <a:extLst>
              <a:ext uri="{FF2B5EF4-FFF2-40B4-BE49-F238E27FC236}">
                <a16:creationId xmlns:a16="http://schemas.microsoft.com/office/drawing/2014/main" id="{D076AD15-8A80-4D5C-99D2-930048D9981A}"/>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2" name="TextBox 1">
            <a:extLst>
              <a:ext uri="{FF2B5EF4-FFF2-40B4-BE49-F238E27FC236}">
                <a16:creationId xmlns:a16="http://schemas.microsoft.com/office/drawing/2014/main" id="{29ACA210-CD82-4973-86C5-C81EDE5EA833}"/>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43" name="Rectangle 82">
            <a:extLst>
              <a:ext uri="{FF2B5EF4-FFF2-40B4-BE49-F238E27FC236}">
                <a16:creationId xmlns:a16="http://schemas.microsoft.com/office/drawing/2014/main" id="{6B9A56F8-EB09-4F40-91B6-8D1D2F553087}"/>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46" name="Graphic 45">
            <a:extLst>
              <a:ext uri="{FF2B5EF4-FFF2-40B4-BE49-F238E27FC236}">
                <a16:creationId xmlns:a16="http://schemas.microsoft.com/office/drawing/2014/main" id="{1A738C1A-312C-4A5E-B567-CBA919874D09}"/>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3141179417"/>
      </p:ext>
    </p:extLst>
  </p:cSld>
  <p:clrMapOvr>
    <a:masterClrMapping/>
  </p:clrMapOvr>
  <p:extLst>
    <p:ext uri="{DCECCB84-F9BA-43D5-87BE-67443E8EF086}">
      <p15:sldGuideLst xmlns:p15="http://schemas.microsoft.com/office/powerpoint/2012/main">
        <p15:guide id="11" orient="horz" pos="2160">
          <p15:clr>
            <a:srgbClr val="FBAE40"/>
          </p15:clr>
        </p15:guide>
        <p15:guide id="12" pos="384">
          <p15:clr>
            <a:srgbClr val="FBAE40"/>
          </p15:clr>
        </p15:guide>
        <p15:guide id="13" pos="7296">
          <p15:clr>
            <a:srgbClr val="FBAE40"/>
          </p15:clr>
        </p15:guide>
        <p15:guide id="14" pos="1952">
          <p15:clr>
            <a:srgbClr val="FBAE40"/>
          </p15:clr>
        </p15:guide>
        <p15:guide id="15" pos="2184">
          <p15:clr>
            <a:srgbClr val="FBAE40"/>
          </p15:clr>
        </p15:guide>
        <p15:guide id="16" pos="3744">
          <p15:clr>
            <a:srgbClr val="FBAE40"/>
          </p15:clr>
        </p15:guide>
        <p15:guide id="17" pos="3960">
          <p15:clr>
            <a:srgbClr val="FBAE40"/>
          </p15:clr>
        </p15:guide>
        <p15:guide id="18" pos="5520">
          <p15:clr>
            <a:srgbClr val="FBAE40"/>
          </p15:clr>
        </p15:guide>
        <p15:guide id="19" pos="5736">
          <p15:clr>
            <a:srgbClr val="FBAE40"/>
          </p15:clr>
        </p15:guide>
        <p15:guide id="20" orient="horz" pos="1008">
          <p15:clr>
            <a:srgbClr val="FBAE40"/>
          </p15:clr>
        </p15:guide>
      </p15:sldGuideLst>
    </p:ext>
  </p:extLs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6B01A99-F0E4-4F6A-9814-CECDD9DC96F6}"/>
              </a:ext>
            </a:extLst>
          </p:cNvPr>
          <p:cNvCxnSpPr/>
          <p:nvPr userDrawn="1"/>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5538B7B0-D097-7C40-B18F-DF9854A1FDD6}"/>
              </a:ext>
            </a:extLst>
          </p:cNvPr>
          <p:cNvSpPr>
            <a:spLocks noGrp="1"/>
          </p:cNvSpPr>
          <p:nvPr>
            <p:ph type="body" sz="quarter" idx="10" hasCustomPrompt="1"/>
          </p:nvPr>
        </p:nvSpPr>
        <p:spPr>
          <a:xfrm>
            <a:off x="609601" y="1600200"/>
            <a:ext cx="8155179" cy="3714750"/>
          </a:xfrm>
        </p:spPr>
        <p:txBody>
          <a:bodyPr/>
          <a:lstStyle>
            <a:lvl1pPr marL="274320" indent="-274320">
              <a:lnSpc>
                <a:spcPct val="100000"/>
              </a:lnSpc>
              <a:spcBef>
                <a:spcPts val="1200"/>
              </a:spcBef>
              <a:buClr>
                <a:schemeClr val="accent1"/>
              </a:buClr>
              <a:buFont typeface="+mj-lt"/>
              <a:buAutoNum type="arabicPeriod"/>
              <a:defRPr sz="1800">
                <a:solidFill>
                  <a:schemeClr val="tx1"/>
                </a:solidFill>
                <a:latin typeface="+mn-lt"/>
              </a:defRPr>
            </a:lvl1pPr>
          </a:lstStyle>
          <a:p>
            <a:pPr lvl="0"/>
            <a:r>
              <a:rPr lang="en-US"/>
              <a:t>This is Visa Dialect Regular 18pt</a:t>
            </a:r>
          </a:p>
          <a:p>
            <a:pPr lvl="0"/>
            <a:r>
              <a:rPr lang="en-US"/>
              <a:t>Items are automatically numbered</a:t>
            </a:r>
          </a:p>
          <a:p>
            <a:pPr lvl="0"/>
            <a:r>
              <a:rPr lang="en-US"/>
              <a:t>If needed, use the Numbering button on the Home tab to turn off numbers.</a:t>
            </a:r>
          </a:p>
          <a:p>
            <a:pPr lvl="0"/>
            <a:endParaRPr lang="en-US"/>
          </a:p>
        </p:txBody>
      </p:sp>
      <p:sp>
        <p:nvSpPr>
          <p:cNvPr id="9" name="Title Placeholder 1">
            <a:extLst>
              <a:ext uri="{FF2B5EF4-FFF2-40B4-BE49-F238E27FC236}">
                <a16:creationId xmlns:a16="http://schemas.microsoft.com/office/drawing/2014/main" id="{B151B0AD-0CB2-A048-A80E-79B8AB9DC59D}"/>
              </a:ext>
            </a:extLst>
          </p:cNvPr>
          <p:cNvSpPr>
            <a:spLocks noGrp="1"/>
          </p:cNvSpPr>
          <p:nvPr>
            <p:ph type="title" hasCustomPrompt="1"/>
          </p:nvPr>
        </p:nvSpPr>
        <p:spPr>
          <a:xfrm>
            <a:off x="609600" y="471579"/>
            <a:ext cx="10972800" cy="369561"/>
          </a:xfrm>
          <a:prstGeom prst="rect">
            <a:avLst/>
          </a:prstGeom>
        </p:spPr>
        <p:txBody>
          <a:bodyPr vert="horz" lIns="0" tIns="0" rIns="0" bIns="91440" rtlCol="0" anchor="t" anchorCtr="0">
            <a:normAutofit/>
          </a:bodyPr>
          <a:lstStyle>
            <a:lvl1pPr>
              <a:defRPr sz="2000"/>
            </a:lvl1pPr>
          </a:lstStyle>
          <a:p>
            <a:r>
              <a:rPr lang="en-US"/>
              <a:t>Agenda</a:t>
            </a:r>
          </a:p>
        </p:txBody>
      </p:sp>
      <p:pic>
        <p:nvPicPr>
          <p:cNvPr id="11" name="Picture 10" descr="Logo&#10;&#10;Description automatically generated">
            <a:extLst>
              <a:ext uri="{FF2B5EF4-FFF2-40B4-BE49-F238E27FC236}">
                <a16:creationId xmlns:a16="http://schemas.microsoft.com/office/drawing/2014/main" id="{AF40C379-F42C-48E2-9BF6-F41A857ED5C3}"/>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2" name="TextBox 11">
            <a:extLst>
              <a:ext uri="{FF2B5EF4-FFF2-40B4-BE49-F238E27FC236}">
                <a16:creationId xmlns:a16="http://schemas.microsoft.com/office/drawing/2014/main" id="{5902A4BD-9D83-44B2-ACE3-88F0098F3774}"/>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0" name="TextBox 9">
            <a:extLst>
              <a:ext uri="{FF2B5EF4-FFF2-40B4-BE49-F238E27FC236}">
                <a16:creationId xmlns:a16="http://schemas.microsoft.com/office/drawing/2014/main" id="{C8D9AF42-CC7A-4B9F-B211-4FF9B1A9EA79}"/>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5" name="Rectangle 82">
            <a:extLst>
              <a:ext uri="{FF2B5EF4-FFF2-40B4-BE49-F238E27FC236}">
                <a16:creationId xmlns:a16="http://schemas.microsoft.com/office/drawing/2014/main" id="{F4323786-EA2E-40B7-B647-9949EA1B9B69}"/>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6" name="Graphic 15">
            <a:extLst>
              <a:ext uri="{FF2B5EF4-FFF2-40B4-BE49-F238E27FC236}">
                <a16:creationId xmlns:a16="http://schemas.microsoft.com/office/drawing/2014/main" id="{CCA81A6E-0CF0-4338-B8B5-E72C667E631E}"/>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3786239721"/>
      </p:ext>
    </p:extLst>
  </p:cSld>
  <p:clrMapOvr>
    <a:masterClrMapping/>
  </p:clrMapOvr>
  <p:extLst>
    <p:ext uri="{DCECCB84-F9BA-43D5-87BE-67443E8EF086}">
      <p15:sldGuideLst xmlns:p15="http://schemas.microsoft.com/office/powerpoint/2012/main">
        <p15:guide id="11" orient="horz" pos="2160">
          <p15:clr>
            <a:srgbClr val="FBAE40"/>
          </p15:clr>
        </p15:guide>
        <p15:guide id="12" pos="384">
          <p15:clr>
            <a:srgbClr val="FBAE40"/>
          </p15:clr>
        </p15:guide>
        <p15:guide id="13" pos="7296">
          <p15:clr>
            <a:srgbClr val="FBAE40"/>
          </p15:clr>
        </p15:guide>
        <p15:guide id="20" orient="horz" pos="1008">
          <p15:clr>
            <a:srgbClr val="FBAE40"/>
          </p15:clr>
        </p15:guide>
        <p15:guide id="21" pos="5520">
          <p15:clr>
            <a:srgbClr val="FBAE40"/>
          </p15:clr>
        </p15:guide>
        <p15:guide id="22" pos="5736">
          <p15:clr>
            <a:srgbClr val="FBAE40"/>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Section Header -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BB796B2-E9E7-4A1D-AD60-1EB8C21CF202}"/>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pic>
        <p:nvPicPr>
          <p:cNvPr id="13" name="Picture 12">
            <a:extLst>
              <a:ext uri="{FF2B5EF4-FFF2-40B4-BE49-F238E27FC236}">
                <a16:creationId xmlns:a16="http://schemas.microsoft.com/office/drawing/2014/main" id="{AB3BD4A8-0E52-4FFD-81E5-4667BBF1EFC8}"/>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4" name="Text Placeholder 2">
            <a:extLst>
              <a:ext uri="{FF2B5EF4-FFF2-40B4-BE49-F238E27FC236}">
                <a16:creationId xmlns:a16="http://schemas.microsoft.com/office/drawing/2014/main" id="{AB95E950-296F-E542-B8F2-E86E8C26F91F}"/>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2" name="Title 1">
            <a:extLst>
              <a:ext uri="{FF2B5EF4-FFF2-40B4-BE49-F238E27FC236}">
                <a16:creationId xmlns:a16="http://schemas.microsoft.com/office/drawing/2014/main" id="{D1341839-DFD3-DC46-B0B1-748514F6A828}"/>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1" name="TextBox 10">
            <a:extLst>
              <a:ext uri="{FF2B5EF4-FFF2-40B4-BE49-F238E27FC236}">
                <a16:creationId xmlns:a16="http://schemas.microsoft.com/office/drawing/2014/main" id="{F21E25E2-478B-4A61-B489-BCCB76E32FAB}"/>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9" name="TextBox 8">
            <a:extLst>
              <a:ext uri="{FF2B5EF4-FFF2-40B4-BE49-F238E27FC236}">
                <a16:creationId xmlns:a16="http://schemas.microsoft.com/office/drawing/2014/main" id="{0DD9929F-8F44-4512-A3C5-4A94AA39173E}"/>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pic>
        <p:nvPicPr>
          <p:cNvPr id="8" name="Graphic 7">
            <a:extLst>
              <a:ext uri="{FF2B5EF4-FFF2-40B4-BE49-F238E27FC236}">
                <a16:creationId xmlns:a16="http://schemas.microsoft.com/office/drawing/2014/main" id="{3587FB0F-0E7B-49AB-95F9-0BE1492C27B8}"/>
              </a:ext>
            </a:extLst>
          </p:cNvPr>
          <p:cNvPicPr>
            <a:picLocks noChangeAspect="1"/>
          </p:cNvPicPr>
          <p:nvPr userDrawn="1"/>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284283" y="61557"/>
            <a:ext cx="316047" cy="316047"/>
          </a:xfrm>
          <a:prstGeom prst="rect">
            <a:avLst/>
          </a:prstGeom>
        </p:spPr>
      </p:pic>
      <p:sp>
        <p:nvSpPr>
          <p:cNvPr id="10" name="Rectangle 82">
            <a:extLst>
              <a:ext uri="{FF2B5EF4-FFF2-40B4-BE49-F238E27FC236}">
                <a16:creationId xmlns:a16="http://schemas.microsoft.com/office/drawing/2014/main" id="{A225AB9E-6270-411B-BA41-FE4DC155E9D2}"/>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4037035218"/>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Q&amp;A - Blu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2231C69-E75F-4165-9E55-45B24472FD28}"/>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333211" y="6474469"/>
            <a:ext cx="552780" cy="179101"/>
          </a:xfrm>
          <a:prstGeom prst="rect">
            <a:avLst/>
          </a:prstGeom>
        </p:spPr>
      </p:pic>
    </p:spTree>
    <p:extLst>
      <p:ext uri="{BB962C8B-B14F-4D97-AF65-F5344CB8AC3E}">
        <p14:creationId xmlns:p14="http://schemas.microsoft.com/office/powerpoint/2010/main" val="3188485177"/>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Section Header -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58A5BA51-F084-46F7-93C2-7B53463A69A5}"/>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9" name="Text Placeholder 2">
            <a:extLst>
              <a:ext uri="{FF2B5EF4-FFF2-40B4-BE49-F238E27FC236}">
                <a16:creationId xmlns:a16="http://schemas.microsoft.com/office/drawing/2014/main" id="{88FFAC3C-0074-FE4C-A801-A8774F541578}"/>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20" name="Title 1">
            <a:extLst>
              <a:ext uri="{FF2B5EF4-FFF2-40B4-BE49-F238E27FC236}">
                <a16:creationId xmlns:a16="http://schemas.microsoft.com/office/drawing/2014/main" id="{6EA814F0-7225-EE49-AEEB-8D88CDE9E2BD}"/>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21" name="Text Placeholder 3">
            <a:extLst>
              <a:ext uri="{FF2B5EF4-FFF2-40B4-BE49-F238E27FC236}">
                <a16:creationId xmlns:a16="http://schemas.microsoft.com/office/drawing/2014/main" id="{1B8E4219-BF8A-EF4A-A133-8697CB3D44F3}"/>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B9DDFC30-4C35-4FFE-B78F-CC6778ACBCB1}"/>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9" name="TextBox 8">
            <a:extLst>
              <a:ext uri="{FF2B5EF4-FFF2-40B4-BE49-F238E27FC236}">
                <a16:creationId xmlns:a16="http://schemas.microsoft.com/office/drawing/2014/main" id="{88ED936E-64AB-439B-98BB-2235A783FB7C}"/>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pic>
        <p:nvPicPr>
          <p:cNvPr id="8" name="Graphic 7">
            <a:extLst>
              <a:ext uri="{FF2B5EF4-FFF2-40B4-BE49-F238E27FC236}">
                <a16:creationId xmlns:a16="http://schemas.microsoft.com/office/drawing/2014/main" id="{7A2422CE-195E-4DA5-9984-0FE3619373F3}"/>
              </a:ext>
            </a:extLst>
          </p:cNvPr>
          <p:cNvPicPr>
            <a:picLocks noChangeAspect="1"/>
          </p:cNvPicPr>
          <p:nvPr userDrawn="1"/>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284283" y="61557"/>
            <a:ext cx="316047" cy="316047"/>
          </a:xfrm>
          <a:prstGeom prst="rect">
            <a:avLst/>
          </a:prstGeom>
        </p:spPr>
      </p:pic>
      <p:sp>
        <p:nvSpPr>
          <p:cNvPr id="10" name="Rectangle 82">
            <a:extLst>
              <a:ext uri="{FF2B5EF4-FFF2-40B4-BE49-F238E27FC236}">
                <a16:creationId xmlns:a16="http://schemas.microsoft.com/office/drawing/2014/main" id="{710D1EF4-44F9-49FB-BA15-FDE8DBFE3836}"/>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4047159565"/>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Section Header -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D19E6CA2-344D-4DE3-AED7-2763D00E6F25}"/>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6" name="Text Placeholder 2">
            <a:extLst>
              <a:ext uri="{FF2B5EF4-FFF2-40B4-BE49-F238E27FC236}">
                <a16:creationId xmlns:a16="http://schemas.microsoft.com/office/drawing/2014/main" id="{A5B45E48-5A8A-7C43-968E-E1237A2CF641}"/>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7" name="Title 1">
            <a:extLst>
              <a:ext uri="{FF2B5EF4-FFF2-40B4-BE49-F238E27FC236}">
                <a16:creationId xmlns:a16="http://schemas.microsoft.com/office/drawing/2014/main" id="{0E458D01-2E76-4D49-95E3-8329F9C32E7F}"/>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8" name="Text Placeholder 3">
            <a:extLst>
              <a:ext uri="{FF2B5EF4-FFF2-40B4-BE49-F238E27FC236}">
                <a16:creationId xmlns:a16="http://schemas.microsoft.com/office/drawing/2014/main" id="{1821AC90-4858-944A-AAA3-8FB5B5B21A6E}"/>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211F327F-1FC5-4766-BD46-CC371BD2A4C4}"/>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9" name="TextBox 8">
            <a:extLst>
              <a:ext uri="{FF2B5EF4-FFF2-40B4-BE49-F238E27FC236}">
                <a16:creationId xmlns:a16="http://schemas.microsoft.com/office/drawing/2014/main" id="{2F564589-4D8E-4B07-B6EF-C13FC69FF198}"/>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pic>
        <p:nvPicPr>
          <p:cNvPr id="8" name="Graphic 7">
            <a:extLst>
              <a:ext uri="{FF2B5EF4-FFF2-40B4-BE49-F238E27FC236}">
                <a16:creationId xmlns:a16="http://schemas.microsoft.com/office/drawing/2014/main" id="{75E9EB26-B07A-4858-8583-AA49119DFAF2}"/>
              </a:ext>
            </a:extLst>
          </p:cNvPr>
          <p:cNvPicPr>
            <a:picLocks noChangeAspect="1"/>
          </p:cNvPicPr>
          <p:nvPr userDrawn="1"/>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284283" y="61557"/>
            <a:ext cx="316047" cy="316047"/>
          </a:xfrm>
          <a:prstGeom prst="rect">
            <a:avLst/>
          </a:prstGeom>
        </p:spPr>
      </p:pic>
      <p:sp>
        <p:nvSpPr>
          <p:cNvPr id="10" name="Rectangle 82">
            <a:extLst>
              <a:ext uri="{FF2B5EF4-FFF2-40B4-BE49-F238E27FC236}">
                <a16:creationId xmlns:a16="http://schemas.microsoft.com/office/drawing/2014/main" id="{D9CB0298-1E33-4FE2-B7BD-6E00FE1A26E8}"/>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2095578212"/>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Section Header -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0CB6150-C0E7-4A2D-82C2-2A7C8BF43AD4}"/>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6" name="Text Placeholder 2">
            <a:extLst>
              <a:ext uri="{FF2B5EF4-FFF2-40B4-BE49-F238E27FC236}">
                <a16:creationId xmlns:a16="http://schemas.microsoft.com/office/drawing/2014/main" id="{ECB1B974-08D3-AB49-86CE-CCE82104A92D}"/>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7" name="Title 1">
            <a:extLst>
              <a:ext uri="{FF2B5EF4-FFF2-40B4-BE49-F238E27FC236}">
                <a16:creationId xmlns:a16="http://schemas.microsoft.com/office/drawing/2014/main" id="{7DFFAE56-C962-6C4A-AD68-F109E1F4C098}"/>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8" name="Text Placeholder 3">
            <a:extLst>
              <a:ext uri="{FF2B5EF4-FFF2-40B4-BE49-F238E27FC236}">
                <a16:creationId xmlns:a16="http://schemas.microsoft.com/office/drawing/2014/main" id="{867E79CE-AD17-A442-A7EE-EEA5858FBACB}"/>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
        <p:nvSpPr>
          <p:cNvPr id="13" name="TextBox 12">
            <a:extLst>
              <a:ext uri="{FF2B5EF4-FFF2-40B4-BE49-F238E27FC236}">
                <a16:creationId xmlns:a16="http://schemas.microsoft.com/office/drawing/2014/main" id="{93D4241A-A15C-479B-B2A0-F40EAD458532}"/>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8" name="TextBox 7">
            <a:extLst>
              <a:ext uri="{FF2B5EF4-FFF2-40B4-BE49-F238E27FC236}">
                <a16:creationId xmlns:a16="http://schemas.microsoft.com/office/drawing/2014/main" id="{CA0CD241-C7A6-4F00-9726-06138E6089BD}"/>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pic>
        <p:nvPicPr>
          <p:cNvPr id="10" name="Graphic 9">
            <a:extLst>
              <a:ext uri="{FF2B5EF4-FFF2-40B4-BE49-F238E27FC236}">
                <a16:creationId xmlns:a16="http://schemas.microsoft.com/office/drawing/2014/main" id="{A91C7B16-958E-4EBE-AC41-B49A60AA54DB}"/>
              </a:ext>
            </a:extLst>
          </p:cNvPr>
          <p:cNvPicPr>
            <a:picLocks noChangeAspect="1"/>
          </p:cNvPicPr>
          <p:nvPr userDrawn="1"/>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284283" y="61557"/>
            <a:ext cx="316047" cy="316047"/>
          </a:xfrm>
          <a:prstGeom prst="rect">
            <a:avLst/>
          </a:prstGeom>
        </p:spPr>
      </p:pic>
      <p:sp>
        <p:nvSpPr>
          <p:cNvPr id="11" name="Rectangle 82">
            <a:extLst>
              <a:ext uri="{FF2B5EF4-FFF2-40B4-BE49-F238E27FC236}">
                <a16:creationId xmlns:a16="http://schemas.microsoft.com/office/drawing/2014/main" id="{2479FC45-EBBC-4782-87D2-86608560F9CC}"/>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1717482188"/>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Section Header - 5">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7BAF715-EBE8-446C-91FD-813ACDD79FAC}"/>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6" name="Text Placeholder 2">
            <a:extLst>
              <a:ext uri="{FF2B5EF4-FFF2-40B4-BE49-F238E27FC236}">
                <a16:creationId xmlns:a16="http://schemas.microsoft.com/office/drawing/2014/main" id="{7077865E-7ADA-7C48-AC7C-7BD23AFA876E}"/>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7" name="Title 1">
            <a:extLst>
              <a:ext uri="{FF2B5EF4-FFF2-40B4-BE49-F238E27FC236}">
                <a16:creationId xmlns:a16="http://schemas.microsoft.com/office/drawing/2014/main" id="{6B5A86F8-9249-2941-BCE8-3144DCB36D89}"/>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8" name="Text Placeholder 3">
            <a:extLst>
              <a:ext uri="{FF2B5EF4-FFF2-40B4-BE49-F238E27FC236}">
                <a16:creationId xmlns:a16="http://schemas.microsoft.com/office/drawing/2014/main" id="{5B89671E-C5A3-AC49-961F-0681EA7A7A75}"/>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DB00655D-D26A-4756-9390-58205F822B26}"/>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8" name="TextBox 7">
            <a:extLst>
              <a:ext uri="{FF2B5EF4-FFF2-40B4-BE49-F238E27FC236}">
                <a16:creationId xmlns:a16="http://schemas.microsoft.com/office/drawing/2014/main" id="{55771495-DD2C-4133-A19E-D2FC4E0161A8}"/>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pic>
        <p:nvPicPr>
          <p:cNvPr id="10" name="Graphic 9">
            <a:extLst>
              <a:ext uri="{FF2B5EF4-FFF2-40B4-BE49-F238E27FC236}">
                <a16:creationId xmlns:a16="http://schemas.microsoft.com/office/drawing/2014/main" id="{865242E3-D0EC-4498-BC2E-BA974FBDAA9D}"/>
              </a:ext>
            </a:extLst>
          </p:cNvPr>
          <p:cNvPicPr>
            <a:picLocks noChangeAspect="1"/>
          </p:cNvPicPr>
          <p:nvPr userDrawn="1"/>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284283" y="61557"/>
            <a:ext cx="316047" cy="316047"/>
          </a:xfrm>
          <a:prstGeom prst="rect">
            <a:avLst/>
          </a:prstGeom>
        </p:spPr>
      </p:pic>
      <p:sp>
        <p:nvSpPr>
          <p:cNvPr id="11" name="Rectangle 82">
            <a:extLst>
              <a:ext uri="{FF2B5EF4-FFF2-40B4-BE49-F238E27FC236}">
                <a16:creationId xmlns:a16="http://schemas.microsoft.com/office/drawing/2014/main" id="{7E607763-3821-420C-ACA3-5EC3B11F88E2}"/>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2853167422"/>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Section Header - 6">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10B0A4C-A4E3-4EFF-811D-C8F7F71DDADD}"/>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6" name="Text Placeholder 2">
            <a:extLst>
              <a:ext uri="{FF2B5EF4-FFF2-40B4-BE49-F238E27FC236}">
                <a16:creationId xmlns:a16="http://schemas.microsoft.com/office/drawing/2014/main" id="{A3B9DD37-5DFE-4A41-8FA8-34800D0AD8EC}"/>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7" name="Title 1">
            <a:extLst>
              <a:ext uri="{FF2B5EF4-FFF2-40B4-BE49-F238E27FC236}">
                <a16:creationId xmlns:a16="http://schemas.microsoft.com/office/drawing/2014/main" id="{2CC9C687-5164-DD4B-905F-8D9278B64CC9}"/>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8" name="Text Placeholder 3">
            <a:extLst>
              <a:ext uri="{FF2B5EF4-FFF2-40B4-BE49-F238E27FC236}">
                <a16:creationId xmlns:a16="http://schemas.microsoft.com/office/drawing/2014/main" id="{01DCF08D-7562-D34D-A3B4-44FC665F4630}"/>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2289084A-677C-4667-80CD-ACE9A503F27A}"/>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8" name="TextBox 7">
            <a:extLst>
              <a:ext uri="{FF2B5EF4-FFF2-40B4-BE49-F238E27FC236}">
                <a16:creationId xmlns:a16="http://schemas.microsoft.com/office/drawing/2014/main" id="{5018D356-C67E-4C15-9A94-5289D723453D}"/>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pic>
        <p:nvPicPr>
          <p:cNvPr id="10" name="Graphic 9">
            <a:extLst>
              <a:ext uri="{FF2B5EF4-FFF2-40B4-BE49-F238E27FC236}">
                <a16:creationId xmlns:a16="http://schemas.microsoft.com/office/drawing/2014/main" id="{128CE00D-241A-4667-ADFB-106FE417DD3B}"/>
              </a:ext>
            </a:extLst>
          </p:cNvPr>
          <p:cNvPicPr>
            <a:picLocks noChangeAspect="1"/>
          </p:cNvPicPr>
          <p:nvPr userDrawn="1"/>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284283" y="61557"/>
            <a:ext cx="316047" cy="316047"/>
          </a:xfrm>
          <a:prstGeom prst="rect">
            <a:avLst/>
          </a:prstGeom>
        </p:spPr>
      </p:pic>
      <p:sp>
        <p:nvSpPr>
          <p:cNvPr id="11" name="Rectangle 82">
            <a:extLst>
              <a:ext uri="{FF2B5EF4-FFF2-40B4-BE49-F238E27FC236}">
                <a16:creationId xmlns:a16="http://schemas.microsoft.com/office/drawing/2014/main" id="{C0EA51A1-56A3-4324-9B20-1DC16E95347B}"/>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392894229"/>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Section Header - 7">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882F6FB-6C88-4EEE-9198-A9B87177A1BF}"/>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6" name="Text Placeholder 2">
            <a:extLst>
              <a:ext uri="{FF2B5EF4-FFF2-40B4-BE49-F238E27FC236}">
                <a16:creationId xmlns:a16="http://schemas.microsoft.com/office/drawing/2014/main" id="{45156B22-A2E9-B341-8510-C9C5982CFD22}"/>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7" name="Title 1">
            <a:extLst>
              <a:ext uri="{FF2B5EF4-FFF2-40B4-BE49-F238E27FC236}">
                <a16:creationId xmlns:a16="http://schemas.microsoft.com/office/drawing/2014/main" id="{D0F1350D-FD1E-384F-BE94-2292ED259F57}"/>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8" name="Text Placeholder 3">
            <a:extLst>
              <a:ext uri="{FF2B5EF4-FFF2-40B4-BE49-F238E27FC236}">
                <a16:creationId xmlns:a16="http://schemas.microsoft.com/office/drawing/2014/main" id="{F64FC454-9417-9341-BB90-0BEC752290B4}"/>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CB6F9526-02BF-4F7A-B3A0-57215B91A513}"/>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8" name="TextBox 7">
            <a:extLst>
              <a:ext uri="{FF2B5EF4-FFF2-40B4-BE49-F238E27FC236}">
                <a16:creationId xmlns:a16="http://schemas.microsoft.com/office/drawing/2014/main" id="{DCD776A7-A108-4986-8E36-1A1B07036F57}"/>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pic>
        <p:nvPicPr>
          <p:cNvPr id="10" name="Graphic 9">
            <a:extLst>
              <a:ext uri="{FF2B5EF4-FFF2-40B4-BE49-F238E27FC236}">
                <a16:creationId xmlns:a16="http://schemas.microsoft.com/office/drawing/2014/main" id="{6E30A2C6-3416-414C-A125-983540B4A5B0}"/>
              </a:ext>
            </a:extLst>
          </p:cNvPr>
          <p:cNvPicPr>
            <a:picLocks noChangeAspect="1"/>
          </p:cNvPicPr>
          <p:nvPr userDrawn="1"/>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284283" y="61557"/>
            <a:ext cx="316047" cy="316047"/>
          </a:xfrm>
          <a:prstGeom prst="rect">
            <a:avLst/>
          </a:prstGeom>
        </p:spPr>
      </p:pic>
      <p:sp>
        <p:nvSpPr>
          <p:cNvPr id="11" name="Rectangle 82">
            <a:extLst>
              <a:ext uri="{FF2B5EF4-FFF2-40B4-BE49-F238E27FC236}">
                <a16:creationId xmlns:a16="http://schemas.microsoft.com/office/drawing/2014/main" id="{E1592E0D-D96C-4EEC-864F-766BBA8B5135}"/>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934150322"/>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Section Header - 8">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9FC571ED-58FB-4FE8-A7F4-3671854D6560}"/>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6" name="Text Placeholder 2">
            <a:extLst>
              <a:ext uri="{FF2B5EF4-FFF2-40B4-BE49-F238E27FC236}">
                <a16:creationId xmlns:a16="http://schemas.microsoft.com/office/drawing/2014/main" id="{534E0250-7EA6-A14E-85A2-70CC7AF59874}"/>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7" name="Title 1">
            <a:extLst>
              <a:ext uri="{FF2B5EF4-FFF2-40B4-BE49-F238E27FC236}">
                <a16:creationId xmlns:a16="http://schemas.microsoft.com/office/drawing/2014/main" id="{AFB486BD-B31D-2746-A2D9-D74A5612C671}"/>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8" name="Text Placeholder 3">
            <a:extLst>
              <a:ext uri="{FF2B5EF4-FFF2-40B4-BE49-F238E27FC236}">
                <a16:creationId xmlns:a16="http://schemas.microsoft.com/office/drawing/2014/main" id="{F9B97EB1-495E-7643-8ACA-13F758737601}"/>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128BDDD1-E673-413B-ABF2-1F205D7C2338}"/>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8" name="TextBox 7">
            <a:extLst>
              <a:ext uri="{FF2B5EF4-FFF2-40B4-BE49-F238E27FC236}">
                <a16:creationId xmlns:a16="http://schemas.microsoft.com/office/drawing/2014/main" id="{1405CC88-5C99-4116-8382-D1031391C5A3}"/>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pic>
        <p:nvPicPr>
          <p:cNvPr id="10" name="Graphic 9">
            <a:extLst>
              <a:ext uri="{FF2B5EF4-FFF2-40B4-BE49-F238E27FC236}">
                <a16:creationId xmlns:a16="http://schemas.microsoft.com/office/drawing/2014/main" id="{24BD336C-4C14-4603-9D44-C23F03FB9ABE}"/>
              </a:ext>
            </a:extLst>
          </p:cNvPr>
          <p:cNvPicPr>
            <a:picLocks noChangeAspect="1"/>
          </p:cNvPicPr>
          <p:nvPr userDrawn="1"/>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284283" y="61557"/>
            <a:ext cx="316047" cy="316047"/>
          </a:xfrm>
          <a:prstGeom prst="rect">
            <a:avLst/>
          </a:prstGeom>
        </p:spPr>
      </p:pic>
      <p:sp>
        <p:nvSpPr>
          <p:cNvPr id="11" name="Rectangle 82">
            <a:extLst>
              <a:ext uri="{FF2B5EF4-FFF2-40B4-BE49-F238E27FC236}">
                <a16:creationId xmlns:a16="http://schemas.microsoft.com/office/drawing/2014/main" id="{5EF51455-186B-4653-A265-9D454538EF34}"/>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2109125575"/>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Section Header - Text only">
    <p:bg>
      <p:bgPr>
        <a:solidFill>
          <a:schemeClr val="accent3"/>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6B6122-7868-471E-9927-60AD16254628}"/>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4" name="Text Placeholder 2">
            <a:extLst>
              <a:ext uri="{FF2B5EF4-FFF2-40B4-BE49-F238E27FC236}">
                <a16:creationId xmlns:a16="http://schemas.microsoft.com/office/drawing/2014/main" id="{AEF2D28D-835D-674E-9C16-1E2C9608E6B1}"/>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5" name="Title 1">
            <a:extLst>
              <a:ext uri="{FF2B5EF4-FFF2-40B4-BE49-F238E27FC236}">
                <a16:creationId xmlns:a16="http://schemas.microsoft.com/office/drawing/2014/main" id="{163B2BCD-5F69-8D43-8F89-629C13FC61F7}"/>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6" name="Text Placeholder 3">
            <a:extLst>
              <a:ext uri="{FF2B5EF4-FFF2-40B4-BE49-F238E27FC236}">
                <a16:creationId xmlns:a16="http://schemas.microsoft.com/office/drawing/2014/main" id="{ECA1875B-428C-074B-81DA-1C09468F0A44}"/>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E4CF6F7F-687B-4B57-8E8F-5B349EA3B326}"/>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9" name="TextBox 8">
            <a:extLst>
              <a:ext uri="{FF2B5EF4-FFF2-40B4-BE49-F238E27FC236}">
                <a16:creationId xmlns:a16="http://schemas.microsoft.com/office/drawing/2014/main" id="{D05263A8-6FCF-4763-8B81-709E07B35998}"/>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10" name="Graphic 9">
            <a:extLst>
              <a:ext uri="{FF2B5EF4-FFF2-40B4-BE49-F238E27FC236}">
                <a16:creationId xmlns:a16="http://schemas.microsoft.com/office/drawing/2014/main" id="{F28DEC49-3A24-4F15-BA2F-3FF11C8816DA}"/>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3" y="61557"/>
            <a:ext cx="316047" cy="316047"/>
          </a:xfrm>
          <a:prstGeom prst="rect">
            <a:avLst/>
          </a:prstGeom>
        </p:spPr>
      </p:pic>
      <p:sp>
        <p:nvSpPr>
          <p:cNvPr id="11" name="Rectangle 82">
            <a:extLst>
              <a:ext uri="{FF2B5EF4-FFF2-40B4-BE49-F238E27FC236}">
                <a16:creationId xmlns:a16="http://schemas.microsoft.com/office/drawing/2014/main" id="{4E66CCDB-3D15-42FC-8F6F-2697B9D6A016}"/>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3988082549"/>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Q&amp;A - Blu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0C7A211-453E-4D0B-AEB3-1E2206B264F1}"/>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8" name="TextBox 7">
            <a:extLst>
              <a:ext uri="{FF2B5EF4-FFF2-40B4-BE49-F238E27FC236}">
                <a16:creationId xmlns:a16="http://schemas.microsoft.com/office/drawing/2014/main" id="{0A96E994-B347-4526-B8DE-2F0DEE90471C}"/>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5" name="TextBox 4">
            <a:extLst>
              <a:ext uri="{FF2B5EF4-FFF2-40B4-BE49-F238E27FC236}">
                <a16:creationId xmlns:a16="http://schemas.microsoft.com/office/drawing/2014/main" id="{F29A7E0F-7DCB-4BBC-8865-65F8E448C5EE}"/>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6" name="Graphic 5">
            <a:extLst>
              <a:ext uri="{FF2B5EF4-FFF2-40B4-BE49-F238E27FC236}">
                <a16:creationId xmlns:a16="http://schemas.microsoft.com/office/drawing/2014/main" id="{15C50D10-4CF2-456D-9012-B0BDC5857F20}"/>
              </a:ext>
            </a:extLst>
          </p:cNvPr>
          <p:cNvPicPr>
            <a:picLocks noChangeAspect="1"/>
          </p:cNvPicPr>
          <p:nvPr userDrawn="1"/>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284283" y="61557"/>
            <a:ext cx="316047" cy="316047"/>
          </a:xfrm>
          <a:prstGeom prst="rect">
            <a:avLst/>
          </a:prstGeom>
        </p:spPr>
      </p:pic>
      <p:sp>
        <p:nvSpPr>
          <p:cNvPr id="9" name="Rectangle 82">
            <a:extLst>
              <a:ext uri="{FF2B5EF4-FFF2-40B4-BE49-F238E27FC236}">
                <a16:creationId xmlns:a16="http://schemas.microsoft.com/office/drawing/2014/main" id="{E7DDB7CD-21A1-4A4A-9949-0FFCAC055BE9}"/>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3717186251"/>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Q&amp;A - White">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7" name="Picture 6" descr="Logo&#10;&#10;Description automatically generated">
            <a:extLst>
              <a:ext uri="{FF2B5EF4-FFF2-40B4-BE49-F238E27FC236}">
                <a16:creationId xmlns:a16="http://schemas.microsoft.com/office/drawing/2014/main" id="{6ED1F4B8-24E0-4ED5-9093-8C027FEFB190}"/>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8" name="TextBox 7">
            <a:extLst>
              <a:ext uri="{FF2B5EF4-FFF2-40B4-BE49-F238E27FC236}">
                <a16:creationId xmlns:a16="http://schemas.microsoft.com/office/drawing/2014/main" id="{065FE600-6E90-41CA-925C-7248AED93E61}"/>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5" name="TextBox 4">
            <a:extLst>
              <a:ext uri="{FF2B5EF4-FFF2-40B4-BE49-F238E27FC236}">
                <a16:creationId xmlns:a16="http://schemas.microsoft.com/office/drawing/2014/main" id="{79115DBC-2B4F-4AA2-867E-80D7D554C07C}"/>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6" name="Rectangle 82">
            <a:extLst>
              <a:ext uri="{FF2B5EF4-FFF2-40B4-BE49-F238E27FC236}">
                <a16:creationId xmlns:a16="http://schemas.microsoft.com/office/drawing/2014/main" id="{CDDE597F-BAEB-47E8-867F-ACD8DECD92B5}"/>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9" name="Graphic 8">
            <a:extLst>
              <a:ext uri="{FF2B5EF4-FFF2-40B4-BE49-F238E27FC236}">
                <a16:creationId xmlns:a16="http://schemas.microsoft.com/office/drawing/2014/main" id="{34C021FF-E312-4A2C-A51C-EF33A3276088}"/>
              </a:ext>
            </a:extLst>
          </p:cNvPr>
          <p:cNvPicPr>
            <a:picLocks noChangeAspect="1"/>
          </p:cNvPicPr>
          <p:nvPr userDrawn="1"/>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2589048248"/>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Q&amp;A - Whit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4619832"/>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Title and Subhead">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35C5491B-186C-45A5-B417-7EBC81686C7D}"/>
              </a:ext>
            </a:extLst>
          </p:cNvPr>
          <p:cNvGraphicFramePr>
            <a:graphicFrameLocks noChangeAspect="1"/>
          </p:cNvGraphicFramePr>
          <p:nvPr userDrawn="1">
            <p:custDataLst>
              <p:tags r:id="rId1"/>
            </p:custDataLst>
            <p:extLst>
              <p:ext uri="{D42A27DB-BD31-4B8C-83A1-F6EECF244321}">
                <p14:modId xmlns:p14="http://schemas.microsoft.com/office/powerpoint/2010/main" val="53206611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3" name="Object 2" hidden="1">
                        <a:extLst>
                          <a:ext uri="{FF2B5EF4-FFF2-40B4-BE49-F238E27FC236}">
                            <a16:creationId xmlns:a16="http://schemas.microsoft.com/office/drawing/2014/main" id="{35C5491B-186C-45A5-B417-7EBC81686C7D}"/>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3" name="Text Placeholder 2">
            <a:extLst>
              <a:ext uri="{FF2B5EF4-FFF2-40B4-BE49-F238E27FC236}">
                <a16:creationId xmlns:a16="http://schemas.microsoft.com/office/drawing/2014/main" id="{3AA401A3-5E31-1746-967D-DE8C07716436}"/>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pic>
        <p:nvPicPr>
          <p:cNvPr id="14" name="Picture 13" descr="Logo&#10;&#10;Description automatically generated">
            <a:extLst>
              <a:ext uri="{FF2B5EF4-FFF2-40B4-BE49-F238E27FC236}">
                <a16:creationId xmlns:a16="http://schemas.microsoft.com/office/drawing/2014/main" id="{81FF40AA-DA29-4214-9EF5-FE828C04A99F}"/>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5" name="Title Placeholder 1">
            <a:extLst>
              <a:ext uri="{FF2B5EF4-FFF2-40B4-BE49-F238E27FC236}">
                <a16:creationId xmlns:a16="http://schemas.microsoft.com/office/drawing/2014/main" id="{68FC6AED-2776-AC42-B536-8EFA0107CCFA}"/>
              </a:ext>
            </a:extLst>
          </p:cNvPr>
          <p:cNvSpPr>
            <a:spLocks noGrp="1"/>
          </p:cNvSpPr>
          <p:nvPr>
            <p:ph type="title"/>
          </p:nvPr>
        </p:nvSpPr>
        <p:spPr>
          <a:xfrm>
            <a:off x="609600" y="471459"/>
            <a:ext cx="10972800" cy="236825"/>
          </a:xfrm>
          <a:prstGeom prst="rect">
            <a:avLst/>
          </a:prstGeom>
        </p:spPr>
        <p:txBody>
          <a:bodyPr vert="horz" wrap="square" lIns="0" tIns="0" rIns="0" bIns="91440" rtlCol="0" anchor="t" anchorCtr="0">
            <a:noAutofit/>
          </a:bodyPr>
          <a:lstStyle>
            <a:lvl1pPr>
              <a:defRPr sz="2000"/>
            </a:lvl1pPr>
          </a:lstStyle>
          <a:p>
            <a:r>
              <a:rPr lang="en-US"/>
              <a:t>Click to edit Master title style</a:t>
            </a:r>
          </a:p>
        </p:txBody>
      </p:sp>
      <p:sp>
        <p:nvSpPr>
          <p:cNvPr id="16" name="Text Placeholder 2">
            <a:extLst>
              <a:ext uri="{FF2B5EF4-FFF2-40B4-BE49-F238E27FC236}">
                <a16:creationId xmlns:a16="http://schemas.microsoft.com/office/drawing/2014/main" id="{0802A091-537F-6749-A908-1B885DDB255E}"/>
              </a:ext>
            </a:extLst>
          </p:cNvPr>
          <p:cNvSpPr>
            <a:spLocks noGrp="1"/>
          </p:cNvSpPr>
          <p:nvPr>
            <p:ph type="body" sz="quarter" idx="26"/>
          </p:nvPr>
        </p:nvSpPr>
        <p:spPr>
          <a:xfrm>
            <a:off x="609600" y="768068"/>
            <a:ext cx="10972800" cy="292454"/>
          </a:xfrm>
          <a:prstGeom prst="rect">
            <a:avLst/>
          </a:prstGeom>
        </p:spPr>
        <p:txBody>
          <a:bodyPr wrap="squar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716590A4-CB62-44C6-9982-CD5776E5E67C}"/>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0" name="TextBox 9">
            <a:extLst>
              <a:ext uri="{FF2B5EF4-FFF2-40B4-BE49-F238E27FC236}">
                <a16:creationId xmlns:a16="http://schemas.microsoft.com/office/drawing/2014/main" id="{396B1BD8-0C96-47E0-927A-0B5BE4D639E8}"/>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1" name="Rectangle 82">
            <a:extLst>
              <a:ext uri="{FF2B5EF4-FFF2-40B4-BE49-F238E27FC236}">
                <a16:creationId xmlns:a16="http://schemas.microsoft.com/office/drawing/2014/main" id="{701F9548-162A-4715-BBDE-BD262EE6732F}"/>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7" name="Graphic 16">
            <a:extLst>
              <a:ext uri="{FF2B5EF4-FFF2-40B4-BE49-F238E27FC236}">
                <a16:creationId xmlns:a16="http://schemas.microsoft.com/office/drawing/2014/main" id="{65B0F3AB-1D3B-49D8-9299-CC0116B50C6C}"/>
              </a:ext>
            </a:extLst>
          </p:cNvPr>
          <p:cNvPicPr>
            <a:picLocks noChangeAspect="1"/>
          </p:cNvPicPr>
          <p:nvPr userDrawn="1"/>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3177221322"/>
      </p:ext>
    </p:extLst>
  </p:cSld>
  <p:clrMapOvr>
    <a:masterClrMapping/>
  </p:clrMapOvr>
  <p:extLst>
    <p:ext uri="{DCECCB84-F9BA-43D5-87BE-67443E8EF086}">
      <p15:sldGuideLst xmlns:p15="http://schemas.microsoft.com/office/powerpoint/2012/main">
        <p15:guide id="4" orient="horz" pos="1008">
          <p15:clr>
            <a:srgbClr val="FBAE40"/>
          </p15:clr>
        </p15:guide>
        <p15:guide id="5" pos="384">
          <p15:clr>
            <a:srgbClr val="FBAE40"/>
          </p15:clr>
        </p15:guide>
        <p15:guide id="6" pos="7296">
          <p15:clr>
            <a:srgbClr val="FBAE40"/>
          </p15:clr>
        </p15:guide>
      </p15:sldGuideLst>
    </p:ext>
  </p:extLs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Title and Bullets">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9758486E-05AA-4AD1-B733-22E51EAFB53F}"/>
              </a:ext>
            </a:extLst>
          </p:cNvPr>
          <p:cNvGraphicFramePr>
            <a:graphicFrameLocks noChangeAspect="1"/>
          </p:cNvGraphicFramePr>
          <p:nvPr userDrawn="1">
            <p:custDataLst>
              <p:tags r:id="rId1"/>
            </p:custDataLst>
            <p:extLst>
              <p:ext uri="{D42A27DB-BD31-4B8C-83A1-F6EECF244321}">
                <p14:modId xmlns:p14="http://schemas.microsoft.com/office/powerpoint/2010/main" val="343170911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3" name="Object 2" hidden="1">
                        <a:extLst>
                          <a:ext uri="{FF2B5EF4-FFF2-40B4-BE49-F238E27FC236}">
                            <a16:creationId xmlns:a16="http://schemas.microsoft.com/office/drawing/2014/main" id="{9758486E-05AA-4AD1-B733-22E51EAFB53F}"/>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cxnSp>
        <p:nvCxnSpPr>
          <p:cNvPr id="22" name="Straight Connector 21">
            <a:extLst>
              <a:ext uri="{FF2B5EF4-FFF2-40B4-BE49-F238E27FC236}">
                <a16:creationId xmlns:a16="http://schemas.microsoft.com/office/drawing/2014/main" id="{FF6FDCD2-5A25-4132-A829-365A43AAA2CF}"/>
              </a:ext>
            </a:extLst>
          </p:cNvPr>
          <p:cNvCxnSpPr/>
          <p:nvPr userDrawn="1"/>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8" name="Content Placeholder 2">
            <a:extLst>
              <a:ext uri="{FF2B5EF4-FFF2-40B4-BE49-F238E27FC236}">
                <a16:creationId xmlns:a16="http://schemas.microsoft.com/office/drawing/2014/main" id="{145919AD-36C2-4214-89C4-F6CAFE1A956A}"/>
              </a:ext>
            </a:extLst>
          </p:cNvPr>
          <p:cNvSpPr>
            <a:spLocks noGrp="1"/>
          </p:cNvSpPr>
          <p:nvPr>
            <p:ph sz="quarter" idx="11"/>
          </p:nvPr>
        </p:nvSpPr>
        <p:spPr>
          <a:xfrm>
            <a:off x="609600" y="1600200"/>
            <a:ext cx="8155180" cy="4610100"/>
          </a:xfrm>
        </p:spPr>
        <p:txBody>
          <a:bodyPr>
            <a:noAutofit/>
          </a:bodyPr>
          <a:lstStyle>
            <a:lvl1pPr>
              <a:lnSpc>
                <a:spcPct val="100000"/>
              </a:lnSpc>
              <a:defRPr sz="1600" b="0">
                <a:solidFill>
                  <a:schemeClr val="accent1"/>
                </a:solidFill>
                <a:latin typeface="+mj-lt"/>
              </a:defRPr>
            </a:lvl1pPr>
            <a:lvl2pPr>
              <a:lnSpc>
                <a:spcPct val="100000"/>
              </a:lnSpc>
              <a:spcBef>
                <a:spcPts val="800"/>
              </a:spcBef>
              <a:defRPr sz="1600"/>
            </a:lvl2pPr>
            <a:lvl3pPr>
              <a:lnSpc>
                <a:spcPct val="100000"/>
              </a:lnSpc>
              <a:defRPr sz="1600"/>
            </a:lvl3pPr>
            <a:lvl4pPr>
              <a:lnSpc>
                <a:spcPct val="100000"/>
              </a:lnSpc>
              <a:defRPr sz="1600"/>
            </a:lvl4pPr>
            <a:lvl5pPr>
              <a:lnSpc>
                <a:spcPct val="100000"/>
              </a:lnSpc>
              <a:defRPr sz="1600"/>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Placeholder 1">
            <a:extLst>
              <a:ext uri="{FF2B5EF4-FFF2-40B4-BE49-F238E27FC236}">
                <a16:creationId xmlns:a16="http://schemas.microsoft.com/office/drawing/2014/main" id="{885E3F26-CD4B-4F4B-A76A-323B5897EAAE}"/>
              </a:ext>
            </a:extLst>
          </p:cNvPr>
          <p:cNvSpPr>
            <a:spLocks noGrp="1"/>
          </p:cNvSpPr>
          <p:nvPr>
            <p:ph type="title"/>
          </p:nvPr>
        </p:nvSpPr>
        <p:spPr>
          <a:xfrm>
            <a:off x="609600" y="471458"/>
            <a:ext cx="10972800" cy="967982"/>
          </a:xfrm>
          <a:prstGeom prst="rect">
            <a:avLst/>
          </a:prstGeom>
        </p:spPr>
        <p:txBody>
          <a:bodyPr vert="horz" wrap="square" lIns="0" tIns="0" rIns="0" bIns="91440" rtlCol="0" anchor="t" anchorCtr="0">
            <a:noAutofit/>
          </a:bodyPr>
          <a:lstStyle>
            <a:lvl1pPr>
              <a:defRPr sz="2000"/>
            </a:lvl1pPr>
          </a:lstStyle>
          <a:p>
            <a:r>
              <a:rPr lang="en-US"/>
              <a:t>Click to edit Master title style</a:t>
            </a:r>
          </a:p>
        </p:txBody>
      </p:sp>
      <p:pic>
        <p:nvPicPr>
          <p:cNvPr id="12" name="Picture 11" descr="Logo&#10;&#10;Description automatically generated">
            <a:extLst>
              <a:ext uri="{FF2B5EF4-FFF2-40B4-BE49-F238E27FC236}">
                <a16:creationId xmlns:a16="http://schemas.microsoft.com/office/drawing/2014/main" id="{073FB1A2-EA14-4F6C-86F9-FD497A303458}"/>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3" name="Text Placeholder 2">
            <a:extLst>
              <a:ext uri="{FF2B5EF4-FFF2-40B4-BE49-F238E27FC236}">
                <a16:creationId xmlns:a16="http://schemas.microsoft.com/office/drawing/2014/main" id="{B0AEBB67-1858-8045-8897-E60ACC3C616F}"/>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5" name="TextBox 14">
            <a:extLst>
              <a:ext uri="{FF2B5EF4-FFF2-40B4-BE49-F238E27FC236}">
                <a16:creationId xmlns:a16="http://schemas.microsoft.com/office/drawing/2014/main" id="{94826C0C-2EDB-488A-8715-85AF64027CCD}"/>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1" name="TextBox 10">
            <a:extLst>
              <a:ext uri="{FF2B5EF4-FFF2-40B4-BE49-F238E27FC236}">
                <a16:creationId xmlns:a16="http://schemas.microsoft.com/office/drawing/2014/main" id="{B5D785AC-4A3E-4F1C-B384-9A61E41DFD20}"/>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0" name="Rectangle 82">
            <a:extLst>
              <a:ext uri="{FF2B5EF4-FFF2-40B4-BE49-F238E27FC236}">
                <a16:creationId xmlns:a16="http://schemas.microsoft.com/office/drawing/2014/main" id="{9F5F2119-7601-40C9-87DF-B2193F30F8D9}"/>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6" name="Graphic 15">
            <a:extLst>
              <a:ext uri="{FF2B5EF4-FFF2-40B4-BE49-F238E27FC236}">
                <a16:creationId xmlns:a16="http://schemas.microsoft.com/office/drawing/2014/main" id="{6FB63FD8-0758-4631-A48E-FC82B0F293AF}"/>
              </a:ext>
            </a:extLst>
          </p:cNvPr>
          <p:cNvPicPr>
            <a:picLocks noChangeAspect="1"/>
          </p:cNvPicPr>
          <p:nvPr userDrawn="1"/>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604087526"/>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4" pos="5520">
          <p15:clr>
            <a:srgbClr val="FBAE40"/>
          </p15:clr>
        </p15:guide>
        <p15:guide id="5" pos="5736">
          <p15:clr>
            <a:srgbClr val="FBAE40"/>
          </p15:clr>
        </p15:guide>
      </p15:sldGuideLst>
    </p:ext>
  </p:extLs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Title, Subhead and Bullets">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E98D36F9-ABDD-4FE9-82E9-ABF2DC35E287}"/>
              </a:ext>
            </a:extLst>
          </p:cNvPr>
          <p:cNvGraphicFramePr>
            <a:graphicFrameLocks noChangeAspect="1"/>
          </p:cNvGraphicFramePr>
          <p:nvPr userDrawn="1">
            <p:custDataLst>
              <p:tags r:id="rId1"/>
            </p:custDataLst>
            <p:extLst>
              <p:ext uri="{D42A27DB-BD31-4B8C-83A1-F6EECF244321}">
                <p14:modId xmlns:p14="http://schemas.microsoft.com/office/powerpoint/2010/main" val="142318584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3" name="Object 2" hidden="1">
                        <a:extLst>
                          <a:ext uri="{FF2B5EF4-FFF2-40B4-BE49-F238E27FC236}">
                            <a16:creationId xmlns:a16="http://schemas.microsoft.com/office/drawing/2014/main" id="{E98D36F9-ABDD-4FE9-82E9-ABF2DC35E28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10" name="Picture 9" descr="Logo&#10;&#10;Description automatically generated">
            <a:extLst>
              <a:ext uri="{FF2B5EF4-FFF2-40B4-BE49-F238E27FC236}">
                <a16:creationId xmlns:a16="http://schemas.microsoft.com/office/drawing/2014/main" id="{58AFA770-D7F0-4D2B-A47E-E283C9FBB138}"/>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29" name="Content Placeholder 2">
            <a:extLst>
              <a:ext uri="{FF2B5EF4-FFF2-40B4-BE49-F238E27FC236}">
                <a16:creationId xmlns:a16="http://schemas.microsoft.com/office/drawing/2014/main" id="{0B7E1188-4C45-8F48-ACBC-D78A854D78B2}"/>
              </a:ext>
            </a:extLst>
          </p:cNvPr>
          <p:cNvSpPr>
            <a:spLocks noGrp="1"/>
          </p:cNvSpPr>
          <p:nvPr>
            <p:ph sz="quarter" idx="11"/>
          </p:nvPr>
        </p:nvSpPr>
        <p:spPr>
          <a:xfrm>
            <a:off x="609600" y="1600200"/>
            <a:ext cx="8155180" cy="4610100"/>
          </a:xfrm>
        </p:spPr>
        <p:txBody>
          <a:bodyPr>
            <a:noAutofit/>
          </a:bodyPr>
          <a:lstStyle>
            <a:lvl1pPr>
              <a:lnSpc>
                <a:spcPct val="100000"/>
              </a:lnSpc>
              <a:defRPr sz="1600" b="0">
                <a:solidFill>
                  <a:schemeClr val="accent1"/>
                </a:solidFill>
                <a:latin typeface="+mj-lt"/>
              </a:defRPr>
            </a:lvl1pPr>
            <a:lvl2pPr>
              <a:lnSpc>
                <a:spcPct val="100000"/>
              </a:lnSpc>
              <a:spcBef>
                <a:spcPts val="800"/>
              </a:spcBef>
              <a:defRPr sz="1600"/>
            </a:lvl2pPr>
            <a:lvl3pPr>
              <a:lnSpc>
                <a:spcPct val="100000"/>
              </a:lnSpc>
              <a:defRPr sz="1600"/>
            </a:lvl3pPr>
            <a:lvl4pPr>
              <a:lnSpc>
                <a:spcPct val="100000"/>
              </a:lnSpc>
              <a:defRPr sz="1600"/>
            </a:lvl4pPr>
            <a:lvl5pPr>
              <a:lnSpc>
                <a:spcPct val="100000"/>
              </a:lnSpc>
              <a:defRPr sz="1600"/>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0" name="Title Placeholder 1">
            <a:extLst>
              <a:ext uri="{FF2B5EF4-FFF2-40B4-BE49-F238E27FC236}">
                <a16:creationId xmlns:a16="http://schemas.microsoft.com/office/drawing/2014/main" id="{2D125BFB-43F1-B442-B16F-32B94167C3B7}"/>
              </a:ext>
            </a:extLst>
          </p:cNvPr>
          <p:cNvSpPr>
            <a:spLocks noGrp="1"/>
          </p:cNvSpPr>
          <p:nvPr>
            <p:ph type="title"/>
          </p:nvPr>
        </p:nvSpPr>
        <p:spPr>
          <a:xfrm>
            <a:off x="609600" y="471459"/>
            <a:ext cx="10972800" cy="236825"/>
          </a:xfrm>
          <a:prstGeom prst="rect">
            <a:avLst/>
          </a:prstGeom>
        </p:spPr>
        <p:txBody>
          <a:bodyPr vert="horz" wrap="square" lIns="0" tIns="0" rIns="0" bIns="91440" rtlCol="0" anchor="t" anchorCtr="0">
            <a:noAutofit/>
          </a:bodyPr>
          <a:lstStyle>
            <a:lvl1pPr>
              <a:defRPr sz="2000"/>
            </a:lvl1pPr>
          </a:lstStyle>
          <a:p>
            <a:r>
              <a:rPr lang="en-US"/>
              <a:t>Click to edit Master title style</a:t>
            </a:r>
          </a:p>
        </p:txBody>
      </p:sp>
      <p:sp>
        <p:nvSpPr>
          <p:cNvPr id="13" name="Text Placeholder 2">
            <a:extLst>
              <a:ext uri="{FF2B5EF4-FFF2-40B4-BE49-F238E27FC236}">
                <a16:creationId xmlns:a16="http://schemas.microsoft.com/office/drawing/2014/main" id="{23ABC604-EE73-8441-BEA6-A5DA6EE91ABA}"/>
              </a:ext>
            </a:extLst>
          </p:cNvPr>
          <p:cNvSpPr>
            <a:spLocks noGrp="1"/>
          </p:cNvSpPr>
          <p:nvPr>
            <p:ph type="body" sz="quarter" idx="26"/>
          </p:nvPr>
        </p:nvSpPr>
        <p:spPr>
          <a:xfrm>
            <a:off x="609600" y="768068"/>
            <a:ext cx="10972800" cy="292454"/>
          </a:xfrm>
          <a:prstGeom prst="rect">
            <a:avLst/>
          </a:prstGeom>
        </p:spPr>
        <p:txBody>
          <a:bodyPr wrap="squar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4" name="Text Placeholder 2">
            <a:extLst>
              <a:ext uri="{FF2B5EF4-FFF2-40B4-BE49-F238E27FC236}">
                <a16:creationId xmlns:a16="http://schemas.microsoft.com/office/drawing/2014/main" id="{50751AB5-BCE2-3A48-AB2B-81D29577528D}"/>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6" name="TextBox 15">
            <a:extLst>
              <a:ext uri="{FF2B5EF4-FFF2-40B4-BE49-F238E27FC236}">
                <a16:creationId xmlns:a16="http://schemas.microsoft.com/office/drawing/2014/main" id="{ED4009E6-8C8C-4F63-8386-915350D1F6BB}"/>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2" name="TextBox 11">
            <a:extLst>
              <a:ext uri="{FF2B5EF4-FFF2-40B4-BE49-F238E27FC236}">
                <a16:creationId xmlns:a16="http://schemas.microsoft.com/office/drawing/2014/main" id="{D73475BE-34FA-478E-A50B-B89C4195AD52}"/>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1" name="Rectangle 82">
            <a:extLst>
              <a:ext uri="{FF2B5EF4-FFF2-40B4-BE49-F238E27FC236}">
                <a16:creationId xmlns:a16="http://schemas.microsoft.com/office/drawing/2014/main" id="{03A7B655-B37E-46E5-802C-742A2A25DE27}"/>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7" name="Graphic 16">
            <a:extLst>
              <a:ext uri="{FF2B5EF4-FFF2-40B4-BE49-F238E27FC236}">
                <a16:creationId xmlns:a16="http://schemas.microsoft.com/office/drawing/2014/main" id="{06C247F9-3C5B-40D1-B172-8C1001C66507}"/>
              </a:ext>
            </a:extLst>
          </p:cNvPr>
          <p:cNvPicPr>
            <a:picLocks noChangeAspect="1"/>
          </p:cNvPicPr>
          <p:nvPr userDrawn="1"/>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758538084"/>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4" pos="5520">
          <p15:clr>
            <a:srgbClr val="FBAE40"/>
          </p15:clr>
        </p15:guide>
      </p15:sldGuideLst>
    </p:ext>
  </p:extLs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Title, Subhead and Bullets - centered">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CF0DCF92-60F0-42CE-B73A-BD70FAD440F0}"/>
              </a:ext>
            </a:extLst>
          </p:cNvPr>
          <p:cNvGraphicFramePr>
            <a:graphicFrameLocks noChangeAspect="1"/>
          </p:cNvGraphicFramePr>
          <p:nvPr userDrawn="1">
            <p:custDataLst>
              <p:tags r:id="rId1"/>
            </p:custDataLst>
            <p:extLst>
              <p:ext uri="{D42A27DB-BD31-4B8C-83A1-F6EECF244321}">
                <p14:modId xmlns:p14="http://schemas.microsoft.com/office/powerpoint/2010/main" val="384154164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3" name="Object 2" hidden="1">
                        <a:extLst>
                          <a:ext uri="{FF2B5EF4-FFF2-40B4-BE49-F238E27FC236}">
                            <a16:creationId xmlns:a16="http://schemas.microsoft.com/office/drawing/2014/main" id="{CF0DCF92-60F0-42CE-B73A-BD70FAD440F0}"/>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10" name="Picture 9" descr="Logo&#10;&#10;Description automatically generated">
            <a:extLst>
              <a:ext uri="{FF2B5EF4-FFF2-40B4-BE49-F238E27FC236}">
                <a16:creationId xmlns:a16="http://schemas.microsoft.com/office/drawing/2014/main" id="{58AFA770-D7F0-4D2B-A47E-E283C9FBB138}"/>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29" name="Content Placeholder 2">
            <a:extLst>
              <a:ext uri="{FF2B5EF4-FFF2-40B4-BE49-F238E27FC236}">
                <a16:creationId xmlns:a16="http://schemas.microsoft.com/office/drawing/2014/main" id="{0B7E1188-4C45-8F48-ACBC-D78A854D78B2}"/>
              </a:ext>
            </a:extLst>
          </p:cNvPr>
          <p:cNvSpPr>
            <a:spLocks noGrp="1"/>
          </p:cNvSpPr>
          <p:nvPr>
            <p:ph sz="quarter" idx="11"/>
          </p:nvPr>
        </p:nvSpPr>
        <p:spPr>
          <a:xfrm>
            <a:off x="2018410" y="1600200"/>
            <a:ext cx="8155180" cy="4610100"/>
          </a:xfrm>
        </p:spPr>
        <p:txBody>
          <a:bodyPr>
            <a:noAutofit/>
          </a:bodyPr>
          <a:lstStyle>
            <a:lvl1pPr>
              <a:lnSpc>
                <a:spcPct val="100000"/>
              </a:lnSpc>
              <a:defRPr sz="1600" b="0">
                <a:solidFill>
                  <a:schemeClr val="accent1"/>
                </a:solidFill>
                <a:latin typeface="+mj-lt"/>
              </a:defRPr>
            </a:lvl1pPr>
            <a:lvl2pPr>
              <a:lnSpc>
                <a:spcPct val="100000"/>
              </a:lnSpc>
              <a:spcBef>
                <a:spcPts val="800"/>
              </a:spcBef>
              <a:defRPr sz="1600"/>
            </a:lvl2pPr>
            <a:lvl3pPr>
              <a:lnSpc>
                <a:spcPct val="100000"/>
              </a:lnSpc>
              <a:defRPr sz="1600"/>
            </a:lvl3pPr>
            <a:lvl4pPr>
              <a:lnSpc>
                <a:spcPct val="100000"/>
              </a:lnSpc>
              <a:defRPr sz="1600"/>
            </a:lvl4pPr>
            <a:lvl5pPr>
              <a:lnSpc>
                <a:spcPct val="100000"/>
              </a:lnSpc>
              <a:defRPr sz="1600"/>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0" name="Title Placeholder 1">
            <a:extLst>
              <a:ext uri="{FF2B5EF4-FFF2-40B4-BE49-F238E27FC236}">
                <a16:creationId xmlns:a16="http://schemas.microsoft.com/office/drawing/2014/main" id="{2D125BFB-43F1-B442-B16F-32B94167C3B7}"/>
              </a:ext>
            </a:extLst>
          </p:cNvPr>
          <p:cNvSpPr>
            <a:spLocks noGrp="1"/>
          </p:cNvSpPr>
          <p:nvPr>
            <p:ph type="title"/>
          </p:nvPr>
        </p:nvSpPr>
        <p:spPr>
          <a:xfrm>
            <a:off x="609600" y="471459"/>
            <a:ext cx="10972800" cy="236825"/>
          </a:xfrm>
          <a:prstGeom prst="rect">
            <a:avLst/>
          </a:prstGeom>
        </p:spPr>
        <p:txBody>
          <a:bodyPr vert="horz" wrap="square" lIns="0" tIns="0" rIns="0" bIns="91440" rtlCol="0" anchor="t" anchorCtr="0">
            <a:noAutofit/>
          </a:bodyPr>
          <a:lstStyle>
            <a:lvl1pPr>
              <a:defRPr sz="2000"/>
            </a:lvl1pPr>
          </a:lstStyle>
          <a:p>
            <a:r>
              <a:rPr lang="en-US"/>
              <a:t>Click to edit Master title style</a:t>
            </a:r>
          </a:p>
        </p:txBody>
      </p:sp>
      <p:sp>
        <p:nvSpPr>
          <p:cNvPr id="13" name="Text Placeholder 2">
            <a:extLst>
              <a:ext uri="{FF2B5EF4-FFF2-40B4-BE49-F238E27FC236}">
                <a16:creationId xmlns:a16="http://schemas.microsoft.com/office/drawing/2014/main" id="{23ABC604-EE73-8441-BEA6-A5DA6EE91ABA}"/>
              </a:ext>
            </a:extLst>
          </p:cNvPr>
          <p:cNvSpPr>
            <a:spLocks noGrp="1"/>
          </p:cNvSpPr>
          <p:nvPr>
            <p:ph type="body" sz="quarter" idx="26"/>
          </p:nvPr>
        </p:nvSpPr>
        <p:spPr>
          <a:xfrm>
            <a:off x="609600" y="768068"/>
            <a:ext cx="10972800" cy="292454"/>
          </a:xfrm>
          <a:prstGeom prst="rect">
            <a:avLst/>
          </a:prstGeom>
        </p:spPr>
        <p:txBody>
          <a:bodyPr wrap="squar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4" name="Text Placeholder 2">
            <a:extLst>
              <a:ext uri="{FF2B5EF4-FFF2-40B4-BE49-F238E27FC236}">
                <a16:creationId xmlns:a16="http://schemas.microsoft.com/office/drawing/2014/main" id="{50751AB5-BCE2-3A48-AB2B-81D29577528D}"/>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6" name="TextBox 15">
            <a:extLst>
              <a:ext uri="{FF2B5EF4-FFF2-40B4-BE49-F238E27FC236}">
                <a16:creationId xmlns:a16="http://schemas.microsoft.com/office/drawing/2014/main" id="{ED4009E6-8C8C-4F63-8386-915350D1F6BB}"/>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2" name="TextBox 11">
            <a:extLst>
              <a:ext uri="{FF2B5EF4-FFF2-40B4-BE49-F238E27FC236}">
                <a16:creationId xmlns:a16="http://schemas.microsoft.com/office/drawing/2014/main" id="{D73475BE-34FA-478E-A50B-B89C4195AD52}"/>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1" name="Rectangle 82">
            <a:extLst>
              <a:ext uri="{FF2B5EF4-FFF2-40B4-BE49-F238E27FC236}">
                <a16:creationId xmlns:a16="http://schemas.microsoft.com/office/drawing/2014/main" id="{BBFFB18F-502B-4620-8EBB-ADDCDAFFE009}"/>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7" name="Graphic 16">
            <a:extLst>
              <a:ext uri="{FF2B5EF4-FFF2-40B4-BE49-F238E27FC236}">
                <a16:creationId xmlns:a16="http://schemas.microsoft.com/office/drawing/2014/main" id="{6F3D92FE-9EF1-45FA-83AE-7DEE9BCD7F97}"/>
              </a:ext>
            </a:extLst>
          </p:cNvPr>
          <p:cNvPicPr>
            <a:picLocks noChangeAspect="1"/>
          </p:cNvPicPr>
          <p:nvPr userDrawn="1"/>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3592489915"/>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sldGuideLst>
    </p:ext>
  </p:extLs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Numbering and bullets">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8E14968E-4AF7-485A-AE0A-88D6A2313919}"/>
              </a:ext>
            </a:extLst>
          </p:cNvPr>
          <p:cNvGraphicFramePr>
            <a:graphicFrameLocks noChangeAspect="1"/>
          </p:cNvGraphicFramePr>
          <p:nvPr userDrawn="1">
            <p:custDataLst>
              <p:tags r:id="rId1"/>
            </p:custDataLst>
            <p:extLst>
              <p:ext uri="{D42A27DB-BD31-4B8C-83A1-F6EECF244321}">
                <p14:modId xmlns:p14="http://schemas.microsoft.com/office/powerpoint/2010/main" val="340927896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3" name="Object 2" hidden="1">
                        <a:extLst>
                          <a:ext uri="{FF2B5EF4-FFF2-40B4-BE49-F238E27FC236}">
                            <a16:creationId xmlns:a16="http://schemas.microsoft.com/office/drawing/2014/main" id="{8E14968E-4AF7-485A-AE0A-88D6A231391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10" name="Picture 9" descr="Logo&#10;&#10;Description automatically generated">
            <a:extLst>
              <a:ext uri="{FF2B5EF4-FFF2-40B4-BE49-F238E27FC236}">
                <a16:creationId xmlns:a16="http://schemas.microsoft.com/office/drawing/2014/main" id="{58AFA770-D7F0-4D2B-A47E-E283C9FBB138}"/>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30" name="Title Placeholder 1">
            <a:extLst>
              <a:ext uri="{FF2B5EF4-FFF2-40B4-BE49-F238E27FC236}">
                <a16:creationId xmlns:a16="http://schemas.microsoft.com/office/drawing/2014/main" id="{2D125BFB-43F1-B442-B16F-32B94167C3B7}"/>
              </a:ext>
            </a:extLst>
          </p:cNvPr>
          <p:cNvSpPr>
            <a:spLocks noGrp="1"/>
          </p:cNvSpPr>
          <p:nvPr>
            <p:ph type="title"/>
          </p:nvPr>
        </p:nvSpPr>
        <p:spPr>
          <a:xfrm>
            <a:off x="609600" y="471459"/>
            <a:ext cx="10972800" cy="236825"/>
          </a:xfrm>
          <a:prstGeom prst="rect">
            <a:avLst/>
          </a:prstGeom>
        </p:spPr>
        <p:txBody>
          <a:bodyPr vert="horz" wrap="square" lIns="0" tIns="0" rIns="0" bIns="91440" rtlCol="0" anchor="t" anchorCtr="0">
            <a:noAutofit/>
          </a:bodyPr>
          <a:lstStyle>
            <a:lvl1pPr>
              <a:defRPr sz="2000"/>
            </a:lvl1pPr>
          </a:lstStyle>
          <a:p>
            <a:r>
              <a:rPr lang="en-US"/>
              <a:t>Click to edit Master title style</a:t>
            </a:r>
          </a:p>
        </p:txBody>
      </p:sp>
      <p:sp>
        <p:nvSpPr>
          <p:cNvPr id="13" name="Content Placeholder 2">
            <a:extLst>
              <a:ext uri="{FF2B5EF4-FFF2-40B4-BE49-F238E27FC236}">
                <a16:creationId xmlns:a16="http://schemas.microsoft.com/office/drawing/2014/main" id="{9CE45557-2782-1C4D-9649-898298039264}"/>
              </a:ext>
            </a:extLst>
          </p:cNvPr>
          <p:cNvSpPr>
            <a:spLocks noGrp="1"/>
          </p:cNvSpPr>
          <p:nvPr>
            <p:ph sz="quarter" idx="11" hasCustomPrompt="1"/>
          </p:nvPr>
        </p:nvSpPr>
        <p:spPr>
          <a:xfrm>
            <a:off x="609599" y="1600200"/>
            <a:ext cx="8153401" cy="4610100"/>
          </a:xfrm>
        </p:spPr>
        <p:txBody>
          <a:bodyPr>
            <a:noAutofit/>
          </a:bodyPr>
          <a:lstStyle>
            <a:lvl1pPr marL="230188" indent="-230188">
              <a:lnSpc>
                <a:spcPct val="100000"/>
              </a:lnSpc>
              <a:spcBef>
                <a:spcPts val="1200"/>
              </a:spcBef>
              <a:spcAft>
                <a:spcPts val="800"/>
              </a:spcAft>
              <a:buFont typeface="+mj-lt"/>
              <a:buAutoNum type="arabicPeriod"/>
              <a:tabLst/>
              <a:defRPr sz="1600">
                <a:solidFill>
                  <a:schemeClr val="accent1"/>
                </a:solidFill>
                <a:latin typeface="+mj-lt"/>
              </a:defRPr>
            </a:lvl1pPr>
            <a:lvl2pPr marL="0" indent="0">
              <a:lnSpc>
                <a:spcPct val="100000"/>
              </a:lnSpc>
              <a:spcBef>
                <a:spcPts val="0"/>
              </a:spcBef>
              <a:spcAft>
                <a:spcPts val="0"/>
              </a:spcAft>
              <a:buFont typeface="Arial" panose="020B0604020202020204" pitchFamily="34" charset="0"/>
              <a:buNone/>
              <a:defRPr sz="1200"/>
            </a:lvl2pPr>
            <a:lvl3pPr marL="457200" indent="-228600">
              <a:lnSpc>
                <a:spcPct val="110000"/>
              </a:lnSpc>
              <a:spcBef>
                <a:spcPts val="0"/>
              </a:spcBef>
              <a:tabLst/>
              <a:defRPr sz="1600"/>
            </a:lvl3pPr>
            <a:lvl4pPr marL="685800" indent="-228600">
              <a:lnSpc>
                <a:spcPct val="110000"/>
              </a:lnSpc>
              <a:spcBef>
                <a:spcPts val="0"/>
              </a:spcBef>
              <a:tabLst/>
              <a:defRPr sz="1600"/>
            </a:lvl4pPr>
            <a:lvl5pPr>
              <a:lnSpc>
                <a:spcPct val="100000"/>
              </a:lnSpc>
              <a:defRPr sz="1400"/>
            </a:lvl5pPr>
          </a:lstStyle>
          <a:p>
            <a:pPr lvl="0"/>
            <a:r>
              <a:rPr lang="en-US"/>
              <a:t>Click to edit numbering text styles</a:t>
            </a:r>
          </a:p>
          <a:p>
            <a:pPr lvl="2"/>
            <a:r>
              <a:rPr lang="en-US"/>
              <a:t>Second bullet level</a:t>
            </a:r>
          </a:p>
          <a:p>
            <a:pPr lvl="3"/>
            <a:r>
              <a:rPr lang="en-US"/>
              <a:t>Third bullet  level</a:t>
            </a:r>
          </a:p>
        </p:txBody>
      </p:sp>
      <p:sp>
        <p:nvSpPr>
          <p:cNvPr id="14" name="Text Placeholder 2">
            <a:extLst>
              <a:ext uri="{FF2B5EF4-FFF2-40B4-BE49-F238E27FC236}">
                <a16:creationId xmlns:a16="http://schemas.microsoft.com/office/drawing/2014/main" id="{69B99707-631C-504C-957F-75DF92D42592}"/>
              </a:ext>
            </a:extLst>
          </p:cNvPr>
          <p:cNvSpPr>
            <a:spLocks noGrp="1"/>
          </p:cNvSpPr>
          <p:nvPr>
            <p:ph type="body" sz="quarter" idx="26"/>
          </p:nvPr>
        </p:nvSpPr>
        <p:spPr>
          <a:xfrm>
            <a:off x="609600" y="768068"/>
            <a:ext cx="10972800" cy="292454"/>
          </a:xfrm>
          <a:prstGeom prst="rect">
            <a:avLst/>
          </a:prstGeom>
        </p:spPr>
        <p:txBody>
          <a:bodyPr wrap="squar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5" name="Text Placeholder 2">
            <a:extLst>
              <a:ext uri="{FF2B5EF4-FFF2-40B4-BE49-F238E27FC236}">
                <a16:creationId xmlns:a16="http://schemas.microsoft.com/office/drawing/2014/main" id="{EC748D62-F2B5-2B4A-9E6A-987900DA444D}"/>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6" name="TextBox 15">
            <a:extLst>
              <a:ext uri="{FF2B5EF4-FFF2-40B4-BE49-F238E27FC236}">
                <a16:creationId xmlns:a16="http://schemas.microsoft.com/office/drawing/2014/main" id="{4809BF2C-89DA-40FC-BDB4-F9F2327BD1B8}"/>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2" name="TextBox 11">
            <a:extLst>
              <a:ext uri="{FF2B5EF4-FFF2-40B4-BE49-F238E27FC236}">
                <a16:creationId xmlns:a16="http://schemas.microsoft.com/office/drawing/2014/main" id="{F2B1CCE4-8767-470D-8DDB-B0AB133458C1}"/>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1" name="Rectangle 82">
            <a:extLst>
              <a:ext uri="{FF2B5EF4-FFF2-40B4-BE49-F238E27FC236}">
                <a16:creationId xmlns:a16="http://schemas.microsoft.com/office/drawing/2014/main" id="{C09B0FA0-282F-40CC-85DC-E4A28FCCAF7F}"/>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7" name="Graphic 16">
            <a:extLst>
              <a:ext uri="{FF2B5EF4-FFF2-40B4-BE49-F238E27FC236}">
                <a16:creationId xmlns:a16="http://schemas.microsoft.com/office/drawing/2014/main" id="{035C6D7B-9A5E-4D8D-80FF-834DC52D3DFE}"/>
              </a:ext>
            </a:extLst>
          </p:cNvPr>
          <p:cNvPicPr>
            <a:picLocks noChangeAspect="1"/>
          </p:cNvPicPr>
          <p:nvPr userDrawn="1"/>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3332791505"/>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4" pos="5520">
          <p15:clr>
            <a:srgbClr val="FBAE40"/>
          </p15:clr>
        </p15:guide>
      </p15:sldGuideLst>
    </p:ext>
  </p:extLst>
</p:sldLayout>
</file>

<file path=ppt/slideLayouts/slideLayout245.xml><?xml version="1.0" encoding="utf-8"?>
<p:sldLayout xmlns:a="http://schemas.openxmlformats.org/drawingml/2006/main" xmlns:r="http://schemas.openxmlformats.org/officeDocument/2006/relationships" xmlns:p="http://schemas.openxmlformats.org/presentationml/2006/main" showMasterSp="0" preserve="1" userDrawn="1">
  <p:cSld name="Big Statement - Text">
    <p:bg>
      <p:bgPr>
        <a:solidFill>
          <a:schemeClr val="bg1"/>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A7CC2B79-C940-486C-9F3B-BF847107FF0C}"/>
              </a:ext>
            </a:extLst>
          </p:cNvPr>
          <p:cNvGraphicFramePr>
            <a:graphicFrameLocks noChangeAspect="1"/>
          </p:cNvGraphicFramePr>
          <p:nvPr userDrawn="1">
            <p:custDataLst>
              <p:tags r:id="rId1"/>
            </p:custDataLst>
            <p:extLst>
              <p:ext uri="{D42A27DB-BD31-4B8C-83A1-F6EECF244321}">
                <p14:modId xmlns:p14="http://schemas.microsoft.com/office/powerpoint/2010/main" val="246478235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3" name="Object 2" hidden="1">
                        <a:extLst>
                          <a:ext uri="{FF2B5EF4-FFF2-40B4-BE49-F238E27FC236}">
                            <a16:creationId xmlns:a16="http://schemas.microsoft.com/office/drawing/2014/main" id="{A7CC2B79-C940-486C-9F3B-BF847107FF0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cxnSp>
        <p:nvCxnSpPr>
          <p:cNvPr id="15" name="Straight Connector 14">
            <a:extLst>
              <a:ext uri="{FF2B5EF4-FFF2-40B4-BE49-F238E27FC236}">
                <a16:creationId xmlns:a16="http://schemas.microsoft.com/office/drawing/2014/main" id="{898EDF07-72EA-CE41-A35E-2CE9B7FCED0C}"/>
              </a:ext>
            </a:extLst>
          </p:cNvPr>
          <p:cNvCxnSpPr/>
          <p:nvPr userDrawn="1"/>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8" name="Content Placeholder 2">
            <a:extLst>
              <a:ext uri="{FF2B5EF4-FFF2-40B4-BE49-F238E27FC236}">
                <a16:creationId xmlns:a16="http://schemas.microsoft.com/office/drawing/2014/main" id="{A5636F92-56A3-4048-9234-A4D4D6B14029}"/>
              </a:ext>
            </a:extLst>
          </p:cNvPr>
          <p:cNvSpPr>
            <a:spLocks noGrp="1"/>
          </p:cNvSpPr>
          <p:nvPr>
            <p:ph sz="quarter" idx="27"/>
          </p:nvPr>
        </p:nvSpPr>
        <p:spPr>
          <a:xfrm>
            <a:off x="609600" y="1600200"/>
            <a:ext cx="10972800" cy="4610100"/>
          </a:xfrm>
        </p:spPr>
        <p:txBody>
          <a:bodyPr>
            <a:noAutofit/>
          </a:bodyPr>
          <a:lstStyle>
            <a:lvl1pPr marL="514350" marR="0" indent="-514350" algn="l" defTabSz="914400" rtl="0" eaLnBrk="1" fontAlgn="auto" latinLnBrk="0" hangingPunct="1">
              <a:lnSpc>
                <a:spcPct val="100000"/>
              </a:lnSpc>
              <a:spcBef>
                <a:spcPts val="0"/>
              </a:spcBef>
              <a:spcAft>
                <a:spcPts val="1200"/>
              </a:spcAft>
              <a:buClr>
                <a:schemeClr val="accent1"/>
              </a:buClr>
              <a:buSzTx/>
              <a:buFont typeface="+mj-lt"/>
              <a:buAutoNum type="arabicPeriod"/>
              <a:tabLst/>
              <a:defRPr sz="3200" b="0" i="0">
                <a:solidFill>
                  <a:schemeClr val="tx1"/>
                </a:solidFill>
                <a:latin typeface="Visa Dialect Medium" pitchFamily="2" charset="0"/>
              </a:defRPr>
            </a:lvl1pPr>
            <a:lvl2pPr>
              <a:lnSpc>
                <a:spcPct val="100000"/>
              </a:lnSpc>
              <a:spcBef>
                <a:spcPts val="600"/>
              </a:spcBef>
              <a:defRPr sz="1050"/>
            </a:lvl2pPr>
            <a:lvl3pPr marL="171450" indent="-171450">
              <a:lnSpc>
                <a:spcPct val="100000"/>
              </a:lnSpc>
              <a:spcBef>
                <a:spcPts val="300"/>
              </a:spcBef>
              <a:tabLst/>
              <a:defRPr sz="1050"/>
            </a:lvl3pPr>
            <a:lvl4pPr marL="344488" indent="-173038">
              <a:lnSpc>
                <a:spcPct val="100000"/>
              </a:lnSpc>
              <a:spcBef>
                <a:spcPts val="300"/>
              </a:spcBef>
              <a:tabLst/>
              <a:defRPr sz="1050"/>
            </a:lvl4pPr>
            <a:lvl5pPr marL="514350" indent="-171450">
              <a:lnSpc>
                <a:spcPct val="100000"/>
              </a:lnSpc>
              <a:spcBef>
                <a:spcPts val="300"/>
              </a:spcBef>
              <a:tabLst/>
              <a:defRPr sz="1050"/>
            </a:lvl5pPr>
            <a:lvl6pPr marL="685800" indent="-176213">
              <a:tabLst/>
              <a:defRPr sz="1050"/>
            </a:lvl6pPr>
          </a:lstStyle>
          <a:p>
            <a:pPr marL="514350" marR="0" lvl="0" indent="-514350" algn="l" defTabSz="914400" rtl="0" eaLnBrk="1" fontAlgn="auto" latinLnBrk="0" hangingPunct="1">
              <a:lnSpc>
                <a:spcPct val="100000"/>
              </a:lnSpc>
              <a:spcBef>
                <a:spcPts val="300"/>
              </a:spcBef>
              <a:spcAft>
                <a:spcPts val="200"/>
              </a:spcAft>
              <a:buClr>
                <a:schemeClr val="accent1"/>
              </a:buClr>
              <a:buSzTx/>
              <a:buFont typeface="+mj-lt"/>
              <a:buAutoNum type="arabicPeriod"/>
              <a:tabLst/>
              <a:defRPr/>
            </a:pPr>
            <a:r>
              <a:rPr lang="en-US"/>
              <a:t>Click to edit Master text styles</a:t>
            </a:r>
          </a:p>
          <a:p>
            <a:pPr marL="514350" marR="0" lvl="1" indent="-514350" algn="l" defTabSz="914400" rtl="0" eaLnBrk="1" fontAlgn="auto" latinLnBrk="0" hangingPunct="1">
              <a:lnSpc>
                <a:spcPct val="100000"/>
              </a:lnSpc>
              <a:spcBef>
                <a:spcPts val="300"/>
              </a:spcBef>
              <a:spcAft>
                <a:spcPts val="200"/>
              </a:spcAft>
              <a:buClr>
                <a:schemeClr val="accent1"/>
              </a:buClr>
              <a:buSzTx/>
              <a:buFont typeface="+mj-lt"/>
              <a:buAutoNum type="arabicPeriod"/>
              <a:tabLst/>
              <a:defRPr/>
            </a:pPr>
            <a:r>
              <a:rPr lang="en-US"/>
              <a:t>Second level</a:t>
            </a:r>
          </a:p>
          <a:p>
            <a:pPr marL="514350" marR="0" lvl="2" indent="-514350" algn="l" defTabSz="914400" rtl="0" eaLnBrk="1" fontAlgn="auto" latinLnBrk="0" hangingPunct="1">
              <a:lnSpc>
                <a:spcPct val="100000"/>
              </a:lnSpc>
              <a:spcBef>
                <a:spcPts val="300"/>
              </a:spcBef>
              <a:spcAft>
                <a:spcPts val="200"/>
              </a:spcAft>
              <a:buClr>
                <a:schemeClr val="accent1"/>
              </a:buClr>
              <a:buSzTx/>
              <a:buFont typeface="+mj-lt"/>
              <a:buAutoNum type="arabicPeriod"/>
              <a:tabLst/>
              <a:defRPr/>
            </a:pPr>
            <a:r>
              <a:rPr lang="en-US"/>
              <a:t>Third level</a:t>
            </a:r>
          </a:p>
          <a:p>
            <a:pPr marL="514350" marR="0" lvl="3" indent="-514350" algn="l" defTabSz="914400" rtl="0" eaLnBrk="1" fontAlgn="auto" latinLnBrk="0" hangingPunct="1">
              <a:lnSpc>
                <a:spcPct val="100000"/>
              </a:lnSpc>
              <a:spcBef>
                <a:spcPts val="300"/>
              </a:spcBef>
              <a:spcAft>
                <a:spcPts val="200"/>
              </a:spcAft>
              <a:buClr>
                <a:schemeClr val="accent1"/>
              </a:buClr>
              <a:buSzTx/>
              <a:buFont typeface="+mj-lt"/>
              <a:buAutoNum type="arabicPeriod"/>
              <a:tabLst/>
              <a:defRPr/>
            </a:pPr>
            <a:r>
              <a:rPr lang="en-US"/>
              <a:t>Fourth level</a:t>
            </a:r>
          </a:p>
          <a:p>
            <a:pPr marL="514350" marR="0" lvl="4" indent="-514350" algn="l" defTabSz="914400" rtl="0" eaLnBrk="1" fontAlgn="auto" latinLnBrk="0" hangingPunct="1">
              <a:lnSpc>
                <a:spcPct val="100000"/>
              </a:lnSpc>
              <a:spcBef>
                <a:spcPts val="300"/>
              </a:spcBef>
              <a:spcAft>
                <a:spcPts val="200"/>
              </a:spcAft>
              <a:buClr>
                <a:schemeClr val="accent1"/>
              </a:buClr>
              <a:buSzTx/>
              <a:buFont typeface="+mj-lt"/>
              <a:buAutoNum type="arabicPeriod"/>
              <a:tabLst/>
              <a:defRPr/>
            </a:pPr>
            <a:r>
              <a:rPr lang="en-US"/>
              <a:t>Fifth level</a:t>
            </a:r>
          </a:p>
        </p:txBody>
      </p:sp>
      <p:pic>
        <p:nvPicPr>
          <p:cNvPr id="11" name="Picture 10" descr="Logo&#10;&#10;Description automatically generated">
            <a:extLst>
              <a:ext uri="{FF2B5EF4-FFF2-40B4-BE49-F238E27FC236}">
                <a16:creationId xmlns:a16="http://schemas.microsoft.com/office/drawing/2014/main" id="{764807F4-3A5E-4790-8BFF-9F75F97358AB}"/>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3" name="Title Placeholder 1">
            <a:extLst>
              <a:ext uri="{FF2B5EF4-FFF2-40B4-BE49-F238E27FC236}">
                <a16:creationId xmlns:a16="http://schemas.microsoft.com/office/drawing/2014/main" id="{1A80DBE0-EA23-914C-BE1F-E2E9FA5493C2}"/>
              </a:ext>
            </a:extLst>
          </p:cNvPr>
          <p:cNvSpPr>
            <a:spLocks noGrp="1"/>
          </p:cNvSpPr>
          <p:nvPr>
            <p:ph type="title"/>
          </p:nvPr>
        </p:nvSpPr>
        <p:spPr>
          <a:xfrm>
            <a:off x="609600" y="471459"/>
            <a:ext cx="10972800" cy="236825"/>
          </a:xfrm>
          <a:prstGeom prst="rect">
            <a:avLst/>
          </a:prstGeom>
        </p:spPr>
        <p:txBody>
          <a:bodyPr vert="horz" wrap="square" lIns="0" tIns="0" rIns="0" bIns="91440" rtlCol="0" anchor="t" anchorCtr="0">
            <a:noAutofit/>
          </a:bodyPr>
          <a:lstStyle>
            <a:lvl1pPr>
              <a:defRPr sz="2000"/>
            </a:lvl1pPr>
          </a:lstStyle>
          <a:p>
            <a:r>
              <a:rPr lang="en-US"/>
              <a:t>Click to edit Master title style</a:t>
            </a:r>
          </a:p>
        </p:txBody>
      </p:sp>
      <p:sp>
        <p:nvSpPr>
          <p:cNvPr id="14" name="Text Placeholder 2">
            <a:extLst>
              <a:ext uri="{FF2B5EF4-FFF2-40B4-BE49-F238E27FC236}">
                <a16:creationId xmlns:a16="http://schemas.microsoft.com/office/drawing/2014/main" id="{B71262D7-4155-664A-A7EF-0F6CD92AC9E9}"/>
              </a:ext>
            </a:extLst>
          </p:cNvPr>
          <p:cNvSpPr>
            <a:spLocks noGrp="1"/>
          </p:cNvSpPr>
          <p:nvPr>
            <p:ph type="body" sz="quarter" idx="26"/>
          </p:nvPr>
        </p:nvSpPr>
        <p:spPr>
          <a:xfrm>
            <a:off x="609600" y="768068"/>
            <a:ext cx="10972800" cy="292454"/>
          </a:xfrm>
          <a:prstGeom prst="rect">
            <a:avLst/>
          </a:prstGeom>
        </p:spPr>
        <p:txBody>
          <a:bodyPr wrap="squar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1A62BCEA-A68A-4769-B6ED-EF217FA5B7A2}"/>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9" name="TextBox 8">
            <a:extLst>
              <a:ext uri="{FF2B5EF4-FFF2-40B4-BE49-F238E27FC236}">
                <a16:creationId xmlns:a16="http://schemas.microsoft.com/office/drawing/2014/main" id="{E3538CD4-8CE7-4DB6-9772-1D3E7895B31A}"/>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0" name="Text Placeholder 2">
            <a:extLst>
              <a:ext uri="{FF2B5EF4-FFF2-40B4-BE49-F238E27FC236}">
                <a16:creationId xmlns:a16="http://schemas.microsoft.com/office/drawing/2014/main" id="{465FE215-5FF4-864B-8264-06F499FAE80A}"/>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6" name="Rectangle 82">
            <a:extLst>
              <a:ext uri="{FF2B5EF4-FFF2-40B4-BE49-F238E27FC236}">
                <a16:creationId xmlns:a16="http://schemas.microsoft.com/office/drawing/2014/main" id="{75D86DC9-F6BA-4387-8C60-CB216A9D65CF}"/>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7" name="Graphic 16">
            <a:extLst>
              <a:ext uri="{FF2B5EF4-FFF2-40B4-BE49-F238E27FC236}">
                <a16:creationId xmlns:a16="http://schemas.microsoft.com/office/drawing/2014/main" id="{2CE84D87-A172-4A29-9AA7-2E671B4521D9}"/>
              </a:ext>
            </a:extLst>
          </p:cNvPr>
          <p:cNvPicPr>
            <a:picLocks noChangeAspect="1"/>
          </p:cNvPicPr>
          <p:nvPr userDrawn="1"/>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3550021198"/>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Two Content - 1">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DAC193FF-ACEA-42CA-9D04-5917F77E8069}"/>
              </a:ext>
            </a:extLst>
          </p:cNvPr>
          <p:cNvGraphicFramePr>
            <a:graphicFrameLocks noChangeAspect="1"/>
          </p:cNvGraphicFramePr>
          <p:nvPr userDrawn="1">
            <p:custDataLst>
              <p:tags r:id="rId1"/>
            </p:custDataLst>
            <p:extLst>
              <p:ext uri="{D42A27DB-BD31-4B8C-83A1-F6EECF244321}">
                <p14:modId xmlns:p14="http://schemas.microsoft.com/office/powerpoint/2010/main" val="172845673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3" name="Object 2" hidden="1">
                        <a:extLst>
                          <a:ext uri="{FF2B5EF4-FFF2-40B4-BE49-F238E27FC236}">
                            <a16:creationId xmlns:a16="http://schemas.microsoft.com/office/drawing/2014/main" id="{DAC193FF-ACEA-42CA-9D04-5917F77E806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cxnSp>
        <p:nvCxnSpPr>
          <p:cNvPr id="22" name="Straight Connector 21">
            <a:extLst>
              <a:ext uri="{FF2B5EF4-FFF2-40B4-BE49-F238E27FC236}">
                <a16:creationId xmlns:a16="http://schemas.microsoft.com/office/drawing/2014/main" id="{FF6FDCD2-5A25-4132-A829-365A43AAA2CF}"/>
              </a:ext>
            </a:extLst>
          </p:cNvPr>
          <p:cNvCxnSpPr/>
          <p:nvPr userDrawn="1"/>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11" name="Picture 10" descr="Logo&#10;&#10;Description automatically generated">
            <a:extLst>
              <a:ext uri="{FF2B5EF4-FFF2-40B4-BE49-F238E27FC236}">
                <a16:creationId xmlns:a16="http://schemas.microsoft.com/office/drawing/2014/main" id="{FAAB2DA0-5560-4CFB-8BB1-FA929156A080}"/>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2" name="Content Placeholder 2">
            <a:extLst>
              <a:ext uri="{FF2B5EF4-FFF2-40B4-BE49-F238E27FC236}">
                <a16:creationId xmlns:a16="http://schemas.microsoft.com/office/drawing/2014/main" id="{E6863A02-5AA9-0045-86B9-CB65111A28F1}"/>
              </a:ext>
            </a:extLst>
          </p:cNvPr>
          <p:cNvSpPr>
            <a:spLocks noGrp="1"/>
          </p:cNvSpPr>
          <p:nvPr>
            <p:ph sz="quarter" idx="11"/>
          </p:nvPr>
        </p:nvSpPr>
        <p:spPr>
          <a:xfrm>
            <a:off x="609600" y="1600200"/>
            <a:ext cx="5283200" cy="4610100"/>
          </a:xfrm>
        </p:spPr>
        <p:txBody>
          <a:bodyPr>
            <a:noAutofit/>
          </a:bodyPr>
          <a:lstStyle>
            <a:lvl1pPr>
              <a:lnSpc>
                <a:spcPct val="100000"/>
              </a:lnSpc>
              <a:defRPr sz="1600" b="0">
                <a:solidFill>
                  <a:schemeClr val="accent1"/>
                </a:solidFill>
                <a:latin typeface="+mj-lt"/>
              </a:defRPr>
            </a:lvl1pPr>
            <a:lvl2pPr>
              <a:lnSpc>
                <a:spcPct val="100000"/>
              </a:lnSpc>
              <a:spcBef>
                <a:spcPts val="800"/>
              </a:spcBef>
              <a:defRPr sz="1600"/>
            </a:lvl2pPr>
            <a:lvl3pPr>
              <a:lnSpc>
                <a:spcPct val="100000"/>
              </a:lnSpc>
              <a:defRPr sz="1600"/>
            </a:lvl3pPr>
            <a:lvl4pPr>
              <a:lnSpc>
                <a:spcPct val="100000"/>
              </a:lnSpc>
              <a:defRPr sz="1600"/>
            </a:lvl4pPr>
            <a:lvl5pPr>
              <a:lnSpc>
                <a:spcPct val="100000"/>
              </a:lnSpc>
              <a:defRPr sz="1600"/>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2">
            <a:extLst>
              <a:ext uri="{FF2B5EF4-FFF2-40B4-BE49-F238E27FC236}">
                <a16:creationId xmlns:a16="http://schemas.microsoft.com/office/drawing/2014/main" id="{F25B523E-6B9A-3E4C-A8C8-39C38CC0B143}"/>
              </a:ext>
            </a:extLst>
          </p:cNvPr>
          <p:cNvSpPr>
            <a:spLocks noGrp="1"/>
          </p:cNvSpPr>
          <p:nvPr>
            <p:ph sz="quarter" idx="31"/>
          </p:nvPr>
        </p:nvSpPr>
        <p:spPr>
          <a:xfrm>
            <a:off x="6250640" y="1600200"/>
            <a:ext cx="5331759" cy="4610100"/>
          </a:xfrm>
        </p:spPr>
        <p:txBody>
          <a:bodyPr>
            <a:noAutofit/>
          </a:bodyPr>
          <a:lstStyle>
            <a:lvl1pPr>
              <a:lnSpc>
                <a:spcPct val="100000"/>
              </a:lnSpc>
              <a:defRPr sz="1600" b="0">
                <a:solidFill>
                  <a:schemeClr val="accent1"/>
                </a:solidFill>
                <a:latin typeface="+mj-lt"/>
              </a:defRPr>
            </a:lvl1pPr>
            <a:lvl2pPr>
              <a:lnSpc>
                <a:spcPct val="100000"/>
              </a:lnSpc>
              <a:spcBef>
                <a:spcPts val="800"/>
              </a:spcBef>
              <a:defRPr sz="1600"/>
            </a:lvl2pPr>
            <a:lvl3pPr>
              <a:lnSpc>
                <a:spcPct val="100000"/>
              </a:lnSpc>
              <a:defRPr sz="1600"/>
            </a:lvl3pPr>
            <a:lvl4pPr>
              <a:lnSpc>
                <a:spcPct val="100000"/>
              </a:lnSpc>
              <a:defRPr sz="1600"/>
            </a:lvl4pPr>
            <a:lvl5pPr>
              <a:lnSpc>
                <a:spcPct val="100000"/>
              </a:lnSpc>
              <a:defRPr sz="1600"/>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Placeholder 1">
            <a:extLst>
              <a:ext uri="{FF2B5EF4-FFF2-40B4-BE49-F238E27FC236}">
                <a16:creationId xmlns:a16="http://schemas.microsoft.com/office/drawing/2014/main" id="{348177B1-77DF-0E4E-A6DB-F7309173463C}"/>
              </a:ext>
            </a:extLst>
          </p:cNvPr>
          <p:cNvSpPr>
            <a:spLocks noGrp="1"/>
          </p:cNvSpPr>
          <p:nvPr>
            <p:ph type="title"/>
          </p:nvPr>
        </p:nvSpPr>
        <p:spPr>
          <a:xfrm>
            <a:off x="609600" y="471459"/>
            <a:ext cx="10972800" cy="236825"/>
          </a:xfrm>
          <a:prstGeom prst="rect">
            <a:avLst/>
          </a:prstGeom>
        </p:spPr>
        <p:txBody>
          <a:bodyPr vert="horz" wrap="square" lIns="0" tIns="0" rIns="0" bIns="91440" rtlCol="0" anchor="t" anchorCtr="0">
            <a:noAutofit/>
          </a:bodyPr>
          <a:lstStyle>
            <a:lvl1pPr>
              <a:defRPr sz="2000"/>
            </a:lvl1pPr>
          </a:lstStyle>
          <a:p>
            <a:r>
              <a:rPr lang="en-US"/>
              <a:t>Click to edit Master title style</a:t>
            </a:r>
          </a:p>
        </p:txBody>
      </p:sp>
      <p:sp>
        <p:nvSpPr>
          <p:cNvPr id="17" name="Text Placeholder 2">
            <a:extLst>
              <a:ext uri="{FF2B5EF4-FFF2-40B4-BE49-F238E27FC236}">
                <a16:creationId xmlns:a16="http://schemas.microsoft.com/office/drawing/2014/main" id="{2CA431A8-80BE-3346-AEA4-3FE5EF0F8710}"/>
              </a:ext>
            </a:extLst>
          </p:cNvPr>
          <p:cNvSpPr>
            <a:spLocks noGrp="1"/>
          </p:cNvSpPr>
          <p:nvPr>
            <p:ph type="body" sz="quarter" idx="26"/>
          </p:nvPr>
        </p:nvSpPr>
        <p:spPr>
          <a:xfrm>
            <a:off x="609600" y="768068"/>
            <a:ext cx="10972800" cy="292454"/>
          </a:xfrm>
          <a:prstGeom prst="rect">
            <a:avLst/>
          </a:prstGeom>
        </p:spPr>
        <p:txBody>
          <a:bodyPr wrap="squar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3" name="Text Placeholder 2">
            <a:extLst>
              <a:ext uri="{FF2B5EF4-FFF2-40B4-BE49-F238E27FC236}">
                <a16:creationId xmlns:a16="http://schemas.microsoft.com/office/drawing/2014/main" id="{4D624208-192E-BD42-8C2C-D3FC7AB00F28}"/>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8" name="TextBox 17">
            <a:extLst>
              <a:ext uri="{FF2B5EF4-FFF2-40B4-BE49-F238E27FC236}">
                <a16:creationId xmlns:a16="http://schemas.microsoft.com/office/drawing/2014/main" id="{6C0911FF-6A58-4AC3-BA4B-74146AFF60AE}"/>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4" name="TextBox 13">
            <a:extLst>
              <a:ext uri="{FF2B5EF4-FFF2-40B4-BE49-F238E27FC236}">
                <a16:creationId xmlns:a16="http://schemas.microsoft.com/office/drawing/2014/main" id="{AE889C50-093C-44CD-9F44-6167FE8E94F6}"/>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9" name="Rectangle 82">
            <a:extLst>
              <a:ext uri="{FF2B5EF4-FFF2-40B4-BE49-F238E27FC236}">
                <a16:creationId xmlns:a16="http://schemas.microsoft.com/office/drawing/2014/main" id="{27207AFF-D65F-44BB-ABE6-E36B7498F3A3}"/>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20" name="Graphic 19">
            <a:extLst>
              <a:ext uri="{FF2B5EF4-FFF2-40B4-BE49-F238E27FC236}">
                <a16:creationId xmlns:a16="http://schemas.microsoft.com/office/drawing/2014/main" id="{2C2FAEFA-FA42-4307-98E4-11FC0D3584D7}"/>
              </a:ext>
            </a:extLst>
          </p:cNvPr>
          <p:cNvPicPr>
            <a:picLocks noChangeAspect="1"/>
          </p:cNvPicPr>
          <p:nvPr userDrawn="1"/>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2353957192"/>
      </p:ext>
    </p:extLst>
  </p:cSld>
  <p:clrMapOvr>
    <a:masterClrMapping/>
  </p:clrMapOvr>
  <p:extLst>
    <p:ext uri="{DCECCB84-F9BA-43D5-87BE-67443E8EF086}">
      <p15:sldGuideLst xmlns:p15="http://schemas.microsoft.com/office/powerpoint/2012/main">
        <p15:guide id="12" pos="384">
          <p15:clr>
            <a:srgbClr val="FBAE40"/>
          </p15:clr>
        </p15:guide>
        <p15:guide id="13" pos="7296">
          <p15:clr>
            <a:srgbClr val="FBAE40"/>
          </p15:clr>
        </p15:guide>
        <p15:guide id="14" pos="1952">
          <p15:clr>
            <a:srgbClr val="FBAE40"/>
          </p15:clr>
        </p15:guide>
        <p15:guide id="15" pos="2176">
          <p15:clr>
            <a:srgbClr val="FBAE40"/>
          </p15:clr>
        </p15:guide>
        <p15:guide id="16" pos="3712">
          <p15:clr>
            <a:srgbClr val="FBAE40"/>
          </p15:clr>
        </p15:guide>
        <p15:guide id="17" pos="3936">
          <p15:clr>
            <a:srgbClr val="FBAE40"/>
          </p15:clr>
        </p15:guide>
        <p15:guide id="18" pos="5504">
          <p15:clr>
            <a:srgbClr val="FBAE40"/>
          </p15:clr>
        </p15:guide>
        <p15:guide id="19" pos="5728">
          <p15:clr>
            <a:srgbClr val="FBAE40"/>
          </p15:clr>
        </p15:guide>
        <p15:guide id="20" orient="horz" pos="1008">
          <p15:clr>
            <a:srgbClr val="FBAE40"/>
          </p15:clr>
        </p15:guide>
      </p15:sldGuideLst>
    </p:ext>
  </p:extLs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Two Content - 2">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95AA687F-0862-4D03-916A-D0C45E91D482}"/>
              </a:ext>
            </a:extLst>
          </p:cNvPr>
          <p:cNvGraphicFramePr>
            <a:graphicFrameLocks noChangeAspect="1"/>
          </p:cNvGraphicFramePr>
          <p:nvPr userDrawn="1">
            <p:custDataLst>
              <p:tags r:id="rId1"/>
            </p:custDataLst>
            <p:extLst>
              <p:ext uri="{D42A27DB-BD31-4B8C-83A1-F6EECF244321}">
                <p14:modId xmlns:p14="http://schemas.microsoft.com/office/powerpoint/2010/main" val="161816751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3" name="Object 2" hidden="1">
                        <a:extLst>
                          <a:ext uri="{FF2B5EF4-FFF2-40B4-BE49-F238E27FC236}">
                            <a16:creationId xmlns:a16="http://schemas.microsoft.com/office/drawing/2014/main" id="{95AA687F-0862-4D03-916A-D0C45E91D482}"/>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cxnSp>
        <p:nvCxnSpPr>
          <p:cNvPr id="22" name="Straight Connector 21">
            <a:extLst>
              <a:ext uri="{FF2B5EF4-FFF2-40B4-BE49-F238E27FC236}">
                <a16:creationId xmlns:a16="http://schemas.microsoft.com/office/drawing/2014/main" id="{FF6FDCD2-5A25-4132-A829-365A43AAA2CF}"/>
              </a:ext>
            </a:extLst>
          </p:cNvPr>
          <p:cNvCxnSpPr/>
          <p:nvPr userDrawn="1"/>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4" name="Content Placeholder 2">
            <a:extLst>
              <a:ext uri="{FF2B5EF4-FFF2-40B4-BE49-F238E27FC236}">
                <a16:creationId xmlns:a16="http://schemas.microsoft.com/office/drawing/2014/main" id="{1EF644C3-BD07-6F42-99C3-8410727AAF8F}"/>
              </a:ext>
            </a:extLst>
          </p:cNvPr>
          <p:cNvSpPr>
            <a:spLocks noGrp="1"/>
          </p:cNvSpPr>
          <p:nvPr>
            <p:ph sz="quarter" idx="11"/>
          </p:nvPr>
        </p:nvSpPr>
        <p:spPr>
          <a:xfrm>
            <a:off x="609600" y="2643202"/>
            <a:ext cx="5283200" cy="3567098"/>
          </a:xfrm>
        </p:spPr>
        <p:txBody>
          <a:bodyPr>
            <a:noAutofit/>
          </a:bodyPr>
          <a:lstStyle>
            <a:lvl1pPr>
              <a:lnSpc>
                <a:spcPct val="100000"/>
              </a:lnSpc>
              <a:defRPr sz="1600">
                <a:solidFill>
                  <a:schemeClr val="tx1"/>
                </a:solidFill>
                <a:latin typeface="+mj-lt"/>
              </a:defRPr>
            </a:lvl1pPr>
            <a:lvl2pPr>
              <a:lnSpc>
                <a:spcPct val="100000"/>
              </a:lnSpc>
              <a:spcBef>
                <a:spcPts val="800"/>
              </a:spcBef>
              <a:defRPr sz="1600">
                <a:solidFill>
                  <a:schemeClr val="tx1"/>
                </a:solidFill>
              </a:defRPr>
            </a:lvl2pPr>
            <a:lvl3pPr>
              <a:lnSpc>
                <a:spcPct val="100000"/>
              </a:lnSpc>
              <a:defRPr sz="1600">
                <a:solidFill>
                  <a:schemeClr val="tx1"/>
                </a:solidFill>
              </a:defRPr>
            </a:lvl3pPr>
            <a:lvl4pPr>
              <a:lnSpc>
                <a:spcPct val="100000"/>
              </a:lnSpc>
              <a:defRPr sz="1600">
                <a:solidFill>
                  <a:schemeClr val="tx1"/>
                </a:solidFill>
              </a:defRPr>
            </a:lvl4pPr>
            <a:lvl5pPr>
              <a:lnSpc>
                <a:spcPct val="100000"/>
              </a:lnSpc>
              <a:defRPr sz="1600">
                <a:solidFill>
                  <a:schemeClr val="tx1"/>
                </a:solidFill>
              </a:defRPr>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7" name="Content Placeholder 2">
            <a:extLst>
              <a:ext uri="{FF2B5EF4-FFF2-40B4-BE49-F238E27FC236}">
                <a16:creationId xmlns:a16="http://schemas.microsoft.com/office/drawing/2014/main" id="{DCDC8C9A-A5A1-DC44-9C5A-22CFBA39C588}"/>
              </a:ext>
            </a:extLst>
          </p:cNvPr>
          <p:cNvSpPr>
            <a:spLocks noGrp="1"/>
          </p:cNvSpPr>
          <p:nvPr>
            <p:ph sz="quarter" idx="27"/>
          </p:nvPr>
        </p:nvSpPr>
        <p:spPr>
          <a:xfrm>
            <a:off x="6248400" y="2643202"/>
            <a:ext cx="5334003" cy="3567098"/>
          </a:xfrm>
        </p:spPr>
        <p:txBody>
          <a:bodyPr>
            <a:noAutofit/>
          </a:bodyPr>
          <a:lstStyle>
            <a:lvl1pPr>
              <a:lnSpc>
                <a:spcPct val="100000"/>
              </a:lnSpc>
              <a:defRPr sz="1600">
                <a:solidFill>
                  <a:schemeClr val="tx1"/>
                </a:solidFill>
                <a:latin typeface="+mj-lt"/>
              </a:defRPr>
            </a:lvl1pPr>
            <a:lvl2pPr>
              <a:lnSpc>
                <a:spcPct val="100000"/>
              </a:lnSpc>
              <a:spcBef>
                <a:spcPts val="800"/>
              </a:spcBef>
              <a:defRPr sz="1600">
                <a:solidFill>
                  <a:schemeClr val="tx1"/>
                </a:solidFill>
              </a:defRPr>
            </a:lvl2pPr>
            <a:lvl3pPr>
              <a:lnSpc>
                <a:spcPct val="100000"/>
              </a:lnSpc>
              <a:defRPr sz="1600">
                <a:solidFill>
                  <a:schemeClr val="tx1"/>
                </a:solidFill>
              </a:defRPr>
            </a:lvl3pPr>
            <a:lvl4pPr>
              <a:lnSpc>
                <a:spcPct val="100000"/>
              </a:lnSpc>
              <a:defRPr sz="1600">
                <a:solidFill>
                  <a:schemeClr val="tx1"/>
                </a:solidFill>
              </a:defRPr>
            </a:lvl4pPr>
            <a:lvl5pPr>
              <a:lnSpc>
                <a:spcPct val="100000"/>
              </a:lnSpc>
              <a:defRPr sz="1600">
                <a:solidFill>
                  <a:schemeClr val="tx1"/>
                </a:solidFill>
              </a:defRPr>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2">
            <a:extLst>
              <a:ext uri="{FF2B5EF4-FFF2-40B4-BE49-F238E27FC236}">
                <a16:creationId xmlns:a16="http://schemas.microsoft.com/office/drawing/2014/main" id="{EED0B6DA-B1AD-8E4B-8D28-00B2D6352FD5}"/>
              </a:ext>
            </a:extLst>
          </p:cNvPr>
          <p:cNvSpPr>
            <a:spLocks noGrp="1"/>
          </p:cNvSpPr>
          <p:nvPr>
            <p:ph type="body" sz="quarter" idx="10" hasCustomPrompt="1"/>
          </p:nvPr>
        </p:nvSpPr>
        <p:spPr>
          <a:xfrm>
            <a:off x="609600" y="1567214"/>
            <a:ext cx="52832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1</a:t>
            </a:r>
          </a:p>
        </p:txBody>
      </p:sp>
      <p:cxnSp>
        <p:nvCxnSpPr>
          <p:cNvPr id="12" name="Straight Connector 11">
            <a:extLst>
              <a:ext uri="{FF2B5EF4-FFF2-40B4-BE49-F238E27FC236}">
                <a16:creationId xmlns:a16="http://schemas.microsoft.com/office/drawing/2014/main" id="{3F2A5599-054E-9A4C-941D-DEAF685255BE}"/>
              </a:ext>
            </a:extLst>
          </p:cNvPr>
          <p:cNvCxnSpPr>
            <a:cxnSpLocks/>
          </p:cNvCxnSpPr>
          <p:nvPr userDrawn="1"/>
        </p:nvCxnSpPr>
        <p:spPr>
          <a:xfrm>
            <a:off x="609601" y="2521444"/>
            <a:ext cx="5306479"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13" name="Text Placeholder 2">
            <a:extLst>
              <a:ext uri="{FF2B5EF4-FFF2-40B4-BE49-F238E27FC236}">
                <a16:creationId xmlns:a16="http://schemas.microsoft.com/office/drawing/2014/main" id="{63914B0B-B3F6-A24C-B306-C2DE3CCFF837}"/>
              </a:ext>
            </a:extLst>
          </p:cNvPr>
          <p:cNvSpPr>
            <a:spLocks noGrp="1"/>
          </p:cNvSpPr>
          <p:nvPr>
            <p:ph type="body" sz="quarter" idx="12" hasCustomPrompt="1"/>
          </p:nvPr>
        </p:nvSpPr>
        <p:spPr>
          <a:xfrm>
            <a:off x="6248400" y="1567214"/>
            <a:ext cx="53340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2</a:t>
            </a:r>
          </a:p>
        </p:txBody>
      </p:sp>
      <p:cxnSp>
        <p:nvCxnSpPr>
          <p:cNvPr id="14" name="Straight Connector 13">
            <a:extLst>
              <a:ext uri="{FF2B5EF4-FFF2-40B4-BE49-F238E27FC236}">
                <a16:creationId xmlns:a16="http://schemas.microsoft.com/office/drawing/2014/main" id="{7E64FE3A-369E-0945-9952-79DE2D0CB498}"/>
              </a:ext>
            </a:extLst>
          </p:cNvPr>
          <p:cNvCxnSpPr>
            <a:cxnSpLocks/>
          </p:cNvCxnSpPr>
          <p:nvPr userDrawn="1"/>
        </p:nvCxnSpPr>
        <p:spPr>
          <a:xfrm>
            <a:off x="6248400" y="2521444"/>
            <a:ext cx="53340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pic>
        <p:nvPicPr>
          <p:cNvPr id="16" name="Picture 15" descr="Logo&#10;&#10;Description automatically generated">
            <a:extLst>
              <a:ext uri="{FF2B5EF4-FFF2-40B4-BE49-F238E27FC236}">
                <a16:creationId xmlns:a16="http://schemas.microsoft.com/office/drawing/2014/main" id="{28027102-0F0C-44D6-B79F-C9D54C4E64BF}"/>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7" name="Title Placeholder 1">
            <a:extLst>
              <a:ext uri="{FF2B5EF4-FFF2-40B4-BE49-F238E27FC236}">
                <a16:creationId xmlns:a16="http://schemas.microsoft.com/office/drawing/2014/main" id="{7687A00C-C9A6-DD42-9977-99993E7D452B}"/>
              </a:ext>
            </a:extLst>
          </p:cNvPr>
          <p:cNvSpPr>
            <a:spLocks noGrp="1"/>
          </p:cNvSpPr>
          <p:nvPr>
            <p:ph type="title"/>
          </p:nvPr>
        </p:nvSpPr>
        <p:spPr>
          <a:xfrm>
            <a:off x="609600" y="471459"/>
            <a:ext cx="10972800" cy="236825"/>
          </a:xfrm>
          <a:prstGeom prst="rect">
            <a:avLst/>
          </a:prstGeom>
        </p:spPr>
        <p:txBody>
          <a:bodyPr vert="horz" wrap="square" lIns="0" tIns="0" rIns="0" bIns="91440" rtlCol="0" anchor="t" anchorCtr="0">
            <a:noAutofit/>
          </a:bodyPr>
          <a:lstStyle>
            <a:lvl1pPr>
              <a:defRPr sz="2000"/>
            </a:lvl1pPr>
          </a:lstStyle>
          <a:p>
            <a:r>
              <a:rPr lang="en-US"/>
              <a:t>Click to edit Master title style</a:t>
            </a:r>
          </a:p>
        </p:txBody>
      </p:sp>
      <p:sp>
        <p:nvSpPr>
          <p:cNvPr id="18" name="Text Placeholder 2">
            <a:extLst>
              <a:ext uri="{FF2B5EF4-FFF2-40B4-BE49-F238E27FC236}">
                <a16:creationId xmlns:a16="http://schemas.microsoft.com/office/drawing/2014/main" id="{96398BA2-811F-1C41-BC08-078B116D4ED8}"/>
              </a:ext>
            </a:extLst>
          </p:cNvPr>
          <p:cNvSpPr>
            <a:spLocks noGrp="1"/>
          </p:cNvSpPr>
          <p:nvPr>
            <p:ph type="body" sz="quarter" idx="26"/>
          </p:nvPr>
        </p:nvSpPr>
        <p:spPr>
          <a:xfrm>
            <a:off x="609600" y="768068"/>
            <a:ext cx="10972800" cy="292454"/>
          </a:xfrm>
          <a:prstGeom prst="rect">
            <a:avLst/>
          </a:prstGeom>
        </p:spPr>
        <p:txBody>
          <a:bodyPr wrap="squar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0" name="Text Placeholder 2">
            <a:extLst>
              <a:ext uri="{FF2B5EF4-FFF2-40B4-BE49-F238E27FC236}">
                <a16:creationId xmlns:a16="http://schemas.microsoft.com/office/drawing/2014/main" id="{428E9757-427C-C249-9F47-223DCD7BF153}"/>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9" name="TextBox 18">
            <a:extLst>
              <a:ext uri="{FF2B5EF4-FFF2-40B4-BE49-F238E27FC236}">
                <a16:creationId xmlns:a16="http://schemas.microsoft.com/office/drawing/2014/main" id="{E05C6B76-F1B3-4070-9AD9-721B1B3B1DD5}"/>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5" name="TextBox 14">
            <a:extLst>
              <a:ext uri="{FF2B5EF4-FFF2-40B4-BE49-F238E27FC236}">
                <a16:creationId xmlns:a16="http://schemas.microsoft.com/office/drawing/2014/main" id="{3467C840-0571-4C02-AAFA-CE700D8B2679}"/>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21" name="Rectangle 82">
            <a:extLst>
              <a:ext uri="{FF2B5EF4-FFF2-40B4-BE49-F238E27FC236}">
                <a16:creationId xmlns:a16="http://schemas.microsoft.com/office/drawing/2014/main" id="{835D992A-2A2E-4BE9-ACFF-BD1B9DE11728}"/>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23" name="Graphic 22">
            <a:extLst>
              <a:ext uri="{FF2B5EF4-FFF2-40B4-BE49-F238E27FC236}">
                <a16:creationId xmlns:a16="http://schemas.microsoft.com/office/drawing/2014/main" id="{3A3102B0-7B34-461A-949A-FA77D39AA33A}"/>
              </a:ext>
            </a:extLst>
          </p:cNvPr>
          <p:cNvPicPr>
            <a:picLocks noChangeAspect="1"/>
          </p:cNvPicPr>
          <p:nvPr userDrawn="1"/>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2355394442"/>
      </p:ext>
    </p:extLst>
  </p:cSld>
  <p:clrMapOvr>
    <a:masterClrMapping/>
  </p:clrMapOvr>
  <p:extLst>
    <p:ext uri="{DCECCB84-F9BA-43D5-87BE-67443E8EF086}">
      <p15:sldGuideLst xmlns:p15="http://schemas.microsoft.com/office/powerpoint/2012/main">
        <p15:guide id="12" pos="384">
          <p15:clr>
            <a:srgbClr val="FBAE40"/>
          </p15:clr>
        </p15:guide>
        <p15:guide id="13" pos="7296">
          <p15:clr>
            <a:srgbClr val="FBAE40"/>
          </p15:clr>
        </p15:guide>
        <p15:guide id="14" pos="1952">
          <p15:clr>
            <a:srgbClr val="FBAE40"/>
          </p15:clr>
        </p15:guide>
        <p15:guide id="15" pos="2176">
          <p15:clr>
            <a:srgbClr val="FBAE40"/>
          </p15:clr>
        </p15:guide>
        <p15:guide id="16" pos="3712">
          <p15:clr>
            <a:srgbClr val="FBAE40"/>
          </p15:clr>
        </p15:guide>
        <p15:guide id="17" pos="3936">
          <p15:clr>
            <a:srgbClr val="FBAE40"/>
          </p15:clr>
        </p15:guide>
        <p15:guide id="18" pos="5504">
          <p15:clr>
            <a:srgbClr val="FBAE40"/>
          </p15:clr>
        </p15:guide>
        <p15:guide id="19" pos="5728">
          <p15:clr>
            <a:srgbClr val="FBAE40"/>
          </p15:clr>
        </p15:guide>
        <p15:guide id="20" orient="horz" pos="1008">
          <p15:clr>
            <a:srgbClr val="FBAE40"/>
          </p15:clr>
        </p15:guide>
        <p15:guide id="21" orient="horz" pos="1656">
          <p15:clr>
            <a:srgbClr val="FBAE40"/>
          </p15:clr>
        </p15:guide>
      </p15:sldGuideLst>
    </p:ext>
  </p:extLst>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Content with Chart">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FA97C854-AA5D-4160-8753-FB537275E0CB}"/>
              </a:ext>
            </a:extLst>
          </p:cNvPr>
          <p:cNvGraphicFramePr>
            <a:graphicFrameLocks noChangeAspect="1"/>
          </p:cNvGraphicFramePr>
          <p:nvPr userDrawn="1">
            <p:custDataLst>
              <p:tags r:id="rId1"/>
            </p:custDataLst>
            <p:extLst>
              <p:ext uri="{D42A27DB-BD31-4B8C-83A1-F6EECF244321}">
                <p14:modId xmlns:p14="http://schemas.microsoft.com/office/powerpoint/2010/main" val="96555076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3" name="Object 2" hidden="1">
                        <a:extLst>
                          <a:ext uri="{FF2B5EF4-FFF2-40B4-BE49-F238E27FC236}">
                            <a16:creationId xmlns:a16="http://schemas.microsoft.com/office/drawing/2014/main" id="{FA97C854-AA5D-4160-8753-FB537275E0CB}"/>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9" name="Content Placeholder 2">
            <a:extLst>
              <a:ext uri="{FF2B5EF4-FFF2-40B4-BE49-F238E27FC236}">
                <a16:creationId xmlns:a16="http://schemas.microsoft.com/office/drawing/2014/main" id="{C1207722-B163-475D-B601-1EA08B6AAA47}"/>
              </a:ext>
            </a:extLst>
          </p:cNvPr>
          <p:cNvSpPr>
            <a:spLocks noGrp="1"/>
          </p:cNvSpPr>
          <p:nvPr>
            <p:ph sz="quarter" idx="12"/>
          </p:nvPr>
        </p:nvSpPr>
        <p:spPr>
          <a:xfrm>
            <a:off x="3467100" y="1600200"/>
            <a:ext cx="8115300" cy="4610100"/>
          </a:xfrm>
        </p:spPr>
        <p:txBody>
          <a:bodyPr>
            <a:noAutofit/>
          </a:bodyPr>
          <a:lstStyle>
            <a:lvl1pPr>
              <a:lnSpc>
                <a:spcPct val="100000"/>
              </a:lnSpc>
              <a:spcBef>
                <a:spcPts val="300"/>
              </a:spcBef>
              <a:spcAft>
                <a:spcPts val="200"/>
              </a:spcAft>
              <a:defRPr sz="1300"/>
            </a:lvl1pPr>
            <a:lvl2pPr>
              <a:lnSpc>
                <a:spcPct val="100000"/>
              </a:lnSpc>
              <a:spcBef>
                <a:spcPts val="600"/>
              </a:spcBef>
              <a:defRPr sz="1300"/>
            </a:lvl2pPr>
            <a:lvl3pPr marL="171450" indent="-171450">
              <a:lnSpc>
                <a:spcPct val="100000"/>
              </a:lnSpc>
              <a:spcBef>
                <a:spcPts val="300"/>
              </a:spcBef>
              <a:tabLst/>
              <a:defRPr sz="1300"/>
            </a:lvl3pPr>
            <a:lvl4pPr marL="344488" indent="-173038">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2">
            <a:extLst>
              <a:ext uri="{FF2B5EF4-FFF2-40B4-BE49-F238E27FC236}">
                <a16:creationId xmlns:a16="http://schemas.microsoft.com/office/drawing/2014/main" id="{9894B221-FC17-F343-84FB-9C6A7B70598F}"/>
              </a:ext>
            </a:extLst>
          </p:cNvPr>
          <p:cNvSpPr>
            <a:spLocks noGrp="1"/>
          </p:cNvSpPr>
          <p:nvPr>
            <p:ph sz="quarter" idx="11"/>
          </p:nvPr>
        </p:nvSpPr>
        <p:spPr>
          <a:xfrm>
            <a:off x="609600" y="1600200"/>
            <a:ext cx="2514600" cy="4610100"/>
          </a:xfrm>
        </p:spPr>
        <p:txBody>
          <a:bodyPr>
            <a:noAutofit/>
          </a:bodyPr>
          <a:lstStyle>
            <a:lvl1pPr>
              <a:lnSpc>
                <a:spcPct val="100000"/>
              </a:lnSpc>
              <a:spcBef>
                <a:spcPts val="300"/>
              </a:spcBef>
              <a:spcAft>
                <a:spcPts val="200"/>
              </a:spcAft>
              <a:defRPr sz="1300"/>
            </a:lvl1pPr>
            <a:lvl2pPr>
              <a:lnSpc>
                <a:spcPct val="100000"/>
              </a:lnSpc>
              <a:spcBef>
                <a:spcPts val="600"/>
              </a:spcBef>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3" name="Picture 12" descr="Logo&#10;&#10;Description automatically generated">
            <a:extLst>
              <a:ext uri="{FF2B5EF4-FFF2-40B4-BE49-F238E27FC236}">
                <a16:creationId xmlns:a16="http://schemas.microsoft.com/office/drawing/2014/main" id="{0AFA99D6-3597-42EC-A393-B1F699E91E72}"/>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21" name="Title Placeholder 1">
            <a:extLst>
              <a:ext uri="{FF2B5EF4-FFF2-40B4-BE49-F238E27FC236}">
                <a16:creationId xmlns:a16="http://schemas.microsoft.com/office/drawing/2014/main" id="{157C6BA9-A888-C046-9D14-AD47E712004D}"/>
              </a:ext>
            </a:extLst>
          </p:cNvPr>
          <p:cNvSpPr>
            <a:spLocks noGrp="1"/>
          </p:cNvSpPr>
          <p:nvPr>
            <p:ph type="title"/>
          </p:nvPr>
        </p:nvSpPr>
        <p:spPr>
          <a:xfrm>
            <a:off x="609600" y="471459"/>
            <a:ext cx="10972800" cy="236825"/>
          </a:xfrm>
          <a:prstGeom prst="rect">
            <a:avLst/>
          </a:prstGeom>
        </p:spPr>
        <p:txBody>
          <a:bodyPr vert="horz" wrap="square" lIns="0" tIns="0" rIns="0" bIns="91440" rtlCol="0" anchor="t" anchorCtr="0">
            <a:noAutofit/>
          </a:bodyPr>
          <a:lstStyle>
            <a:lvl1pPr>
              <a:defRPr sz="2000"/>
            </a:lvl1pPr>
          </a:lstStyle>
          <a:p>
            <a:r>
              <a:rPr lang="en-US"/>
              <a:t>Click to edit Master title style</a:t>
            </a:r>
          </a:p>
        </p:txBody>
      </p:sp>
      <p:sp>
        <p:nvSpPr>
          <p:cNvPr id="25" name="Text Placeholder 2">
            <a:extLst>
              <a:ext uri="{FF2B5EF4-FFF2-40B4-BE49-F238E27FC236}">
                <a16:creationId xmlns:a16="http://schemas.microsoft.com/office/drawing/2014/main" id="{B6561AB5-5D81-0845-909C-25323AA17C51}"/>
              </a:ext>
            </a:extLst>
          </p:cNvPr>
          <p:cNvSpPr>
            <a:spLocks noGrp="1"/>
          </p:cNvSpPr>
          <p:nvPr>
            <p:ph type="body" sz="quarter" idx="26"/>
          </p:nvPr>
        </p:nvSpPr>
        <p:spPr>
          <a:xfrm>
            <a:off x="609600" y="768068"/>
            <a:ext cx="10972800" cy="292454"/>
          </a:xfrm>
          <a:prstGeom prst="rect">
            <a:avLst/>
          </a:prstGeom>
        </p:spPr>
        <p:txBody>
          <a:bodyPr wrap="squar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6" name="Text Placeholder 2">
            <a:extLst>
              <a:ext uri="{FF2B5EF4-FFF2-40B4-BE49-F238E27FC236}">
                <a16:creationId xmlns:a16="http://schemas.microsoft.com/office/drawing/2014/main" id="{E1E59CE0-76E6-D84F-9E45-E33A3094777D}"/>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4" name="TextBox 13">
            <a:extLst>
              <a:ext uri="{FF2B5EF4-FFF2-40B4-BE49-F238E27FC236}">
                <a16:creationId xmlns:a16="http://schemas.microsoft.com/office/drawing/2014/main" id="{970EE53B-2173-45C7-95D3-A8EF5A8655B0}"/>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1" name="TextBox 10">
            <a:extLst>
              <a:ext uri="{FF2B5EF4-FFF2-40B4-BE49-F238E27FC236}">
                <a16:creationId xmlns:a16="http://schemas.microsoft.com/office/drawing/2014/main" id="{0A30520A-BC26-4AF2-B7EF-CC50B7B9D867}"/>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5" name="Rectangle 82">
            <a:extLst>
              <a:ext uri="{FF2B5EF4-FFF2-40B4-BE49-F238E27FC236}">
                <a16:creationId xmlns:a16="http://schemas.microsoft.com/office/drawing/2014/main" id="{734ABA07-E849-4755-AEBA-D67411DD5FF6}"/>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6" name="Graphic 15">
            <a:extLst>
              <a:ext uri="{FF2B5EF4-FFF2-40B4-BE49-F238E27FC236}">
                <a16:creationId xmlns:a16="http://schemas.microsoft.com/office/drawing/2014/main" id="{4FBB3CC5-958D-4B14-96F7-56A70D24D038}"/>
              </a:ext>
            </a:extLst>
          </p:cNvPr>
          <p:cNvPicPr>
            <a:picLocks noChangeAspect="1"/>
          </p:cNvPicPr>
          <p:nvPr userDrawn="1"/>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4165005544"/>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8" pos="2184">
          <p15:clr>
            <a:srgbClr val="FBAE40"/>
          </p15:clr>
        </p15:guide>
        <p15:guide id="9" pos="1968">
          <p15:clr>
            <a:srgbClr val="FBAE40"/>
          </p15:clr>
        </p15:guide>
      </p15:sldGuideLst>
    </p:ext>
  </p:extLst>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Three Content - 1">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8776EFEF-4B84-4297-84E3-6558A8A50112}"/>
              </a:ext>
            </a:extLst>
          </p:cNvPr>
          <p:cNvGraphicFramePr>
            <a:graphicFrameLocks noChangeAspect="1"/>
          </p:cNvGraphicFramePr>
          <p:nvPr userDrawn="1">
            <p:custDataLst>
              <p:tags r:id="rId1"/>
            </p:custDataLst>
            <p:extLst>
              <p:ext uri="{D42A27DB-BD31-4B8C-83A1-F6EECF244321}">
                <p14:modId xmlns:p14="http://schemas.microsoft.com/office/powerpoint/2010/main" val="250474681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3" name="Object 2" hidden="1">
                        <a:extLst>
                          <a:ext uri="{FF2B5EF4-FFF2-40B4-BE49-F238E27FC236}">
                            <a16:creationId xmlns:a16="http://schemas.microsoft.com/office/drawing/2014/main" id="{8776EFEF-4B84-4297-84E3-6558A8A50112}"/>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8" name="Content Placeholder 2">
            <a:extLst>
              <a:ext uri="{FF2B5EF4-FFF2-40B4-BE49-F238E27FC236}">
                <a16:creationId xmlns:a16="http://schemas.microsoft.com/office/drawing/2014/main" id="{C97E3760-1BB7-4A60-8487-48CE1416C623}"/>
              </a:ext>
            </a:extLst>
          </p:cNvPr>
          <p:cNvSpPr>
            <a:spLocks noGrp="1"/>
          </p:cNvSpPr>
          <p:nvPr>
            <p:ph sz="quarter" idx="11"/>
          </p:nvPr>
        </p:nvSpPr>
        <p:spPr>
          <a:xfrm>
            <a:off x="609600" y="1600200"/>
            <a:ext cx="3392360" cy="4610100"/>
          </a:xfrm>
        </p:spPr>
        <p:txBody>
          <a:bodyPr>
            <a:noAutofit/>
          </a:bodyPr>
          <a:lstStyle>
            <a:lvl1pPr>
              <a:lnSpc>
                <a:spcPct val="100000"/>
              </a:lnSpc>
              <a:spcBef>
                <a:spcPts val="300"/>
              </a:spcBef>
              <a:defRPr sz="1300"/>
            </a:lvl1pPr>
            <a:lvl2pPr>
              <a:lnSpc>
                <a:spcPct val="100000"/>
              </a:lnSpc>
              <a:spcBef>
                <a:spcPts val="600"/>
              </a:spcBef>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2">
            <a:extLst>
              <a:ext uri="{FF2B5EF4-FFF2-40B4-BE49-F238E27FC236}">
                <a16:creationId xmlns:a16="http://schemas.microsoft.com/office/drawing/2014/main" id="{1B38E0FE-FC45-D24E-BA98-E5CF5EA47103}"/>
              </a:ext>
            </a:extLst>
          </p:cNvPr>
          <p:cNvSpPr>
            <a:spLocks noGrp="1"/>
          </p:cNvSpPr>
          <p:nvPr>
            <p:ph sz="quarter" idx="33"/>
          </p:nvPr>
        </p:nvSpPr>
        <p:spPr>
          <a:xfrm>
            <a:off x="4402667" y="1600200"/>
            <a:ext cx="3392360" cy="4610100"/>
          </a:xfrm>
        </p:spPr>
        <p:txBody>
          <a:bodyPr>
            <a:noAutofit/>
          </a:bodyPr>
          <a:lstStyle>
            <a:lvl1pPr>
              <a:lnSpc>
                <a:spcPct val="100000"/>
              </a:lnSpc>
              <a:spcBef>
                <a:spcPts val="300"/>
              </a:spcBef>
              <a:defRPr sz="1300"/>
            </a:lvl1pPr>
            <a:lvl2pPr>
              <a:lnSpc>
                <a:spcPct val="100000"/>
              </a:lnSpc>
              <a:spcBef>
                <a:spcPts val="600"/>
              </a:spcBef>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Content Placeholder 2">
            <a:extLst>
              <a:ext uri="{FF2B5EF4-FFF2-40B4-BE49-F238E27FC236}">
                <a16:creationId xmlns:a16="http://schemas.microsoft.com/office/drawing/2014/main" id="{EDB9E50E-54A6-D849-A7F6-8093341C8184}"/>
              </a:ext>
            </a:extLst>
          </p:cNvPr>
          <p:cNvSpPr>
            <a:spLocks noGrp="1"/>
          </p:cNvSpPr>
          <p:nvPr>
            <p:ph sz="quarter" idx="34"/>
          </p:nvPr>
        </p:nvSpPr>
        <p:spPr>
          <a:xfrm>
            <a:off x="8187267" y="1600200"/>
            <a:ext cx="3392360" cy="4610100"/>
          </a:xfrm>
        </p:spPr>
        <p:txBody>
          <a:bodyPr>
            <a:noAutofit/>
          </a:bodyPr>
          <a:lstStyle>
            <a:lvl1pPr>
              <a:lnSpc>
                <a:spcPct val="100000"/>
              </a:lnSpc>
              <a:spcBef>
                <a:spcPts val="300"/>
              </a:spcBef>
              <a:defRPr sz="1300"/>
            </a:lvl1pPr>
            <a:lvl2pPr>
              <a:lnSpc>
                <a:spcPct val="100000"/>
              </a:lnSpc>
              <a:spcBef>
                <a:spcPts val="600"/>
              </a:spcBef>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7" name="Picture 16" descr="Logo&#10;&#10;Description automatically generated">
            <a:extLst>
              <a:ext uri="{FF2B5EF4-FFF2-40B4-BE49-F238E27FC236}">
                <a16:creationId xmlns:a16="http://schemas.microsoft.com/office/drawing/2014/main" id="{0838D896-7B63-466B-9032-10DAC8EC8BC4}"/>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6" name="Title Placeholder 1">
            <a:extLst>
              <a:ext uri="{FF2B5EF4-FFF2-40B4-BE49-F238E27FC236}">
                <a16:creationId xmlns:a16="http://schemas.microsoft.com/office/drawing/2014/main" id="{D059B729-C6AE-024A-A0B1-CCF305824B69}"/>
              </a:ext>
            </a:extLst>
          </p:cNvPr>
          <p:cNvSpPr>
            <a:spLocks noGrp="1"/>
          </p:cNvSpPr>
          <p:nvPr>
            <p:ph type="title"/>
          </p:nvPr>
        </p:nvSpPr>
        <p:spPr>
          <a:xfrm>
            <a:off x="609600" y="471459"/>
            <a:ext cx="10972800" cy="236825"/>
          </a:xfrm>
          <a:prstGeom prst="rect">
            <a:avLst/>
          </a:prstGeom>
        </p:spPr>
        <p:txBody>
          <a:bodyPr vert="horz" wrap="square" lIns="0" tIns="0" rIns="0" bIns="91440" rtlCol="0" anchor="t" anchorCtr="0">
            <a:noAutofit/>
          </a:bodyPr>
          <a:lstStyle>
            <a:lvl1pPr>
              <a:defRPr sz="2000"/>
            </a:lvl1pPr>
          </a:lstStyle>
          <a:p>
            <a:r>
              <a:rPr lang="en-US"/>
              <a:t>Click to edit Master title style</a:t>
            </a:r>
          </a:p>
        </p:txBody>
      </p:sp>
      <p:sp>
        <p:nvSpPr>
          <p:cNvPr id="23" name="Text Placeholder 2">
            <a:extLst>
              <a:ext uri="{FF2B5EF4-FFF2-40B4-BE49-F238E27FC236}">
                <a16:creationId xmlns:a16="http://schemas.microsoft.com/office/drawing/2014/main" id="{CE35142D-D790-6240-9E1C-1A74471BC44B}"/>
              </a:ext>
            </a:extLst>
          </p:cNvPr>
          <p:cNvSpPr>
            <a:spLocks noGrp="1"/>
          </p:cNvSpPr>
          <p:nvPr>
            <p:ph type="body" sz="quarter" idx="26"/>
          </p:nvPr>
        </p:nvSpPr>
        <p:spPr>
          <a:xfrm>
            <a:off x="609600" y="768068"/>
            <a:ext cx="10972800" cy="292454"/>
          </a:xfrm>
          <a:prstGeom prst="rect">
            <a:avLst/>
          </a:prstGeom>
        </p:spPr>
        <p:txBody>
          <a:bodyPr wrap="squar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4" name="Text Placeholder 2">
            <a:extLst>
              <a:ext uri="{FF2B5EF4-FFF2-40B4-BE49-F238E27FC236}">
                <a16:creationId xmlns:a16="http://schemas.microsoft.com/office/drawing/2014/main" id="{D6E9EADE-B7E9-1548-BE93-F92FE33A9CC1}"/>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9" name="TextBox 18">
            <a:extLst>
              <a:ext uri="{FF2B5EF4-FFF2-40B4-BE49-F238E27FC236}">
                <a16:creationId xmlns:a16="http://schemas.microsoft.com/office/drawing/2014/main" id="{56F424B3-9043-41D5-BB73-D95ECFBE8A52}"/>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2" name="TextBox 11">
            <a:extLst>
              <a:ext uri="{FF2B5EF4-FFF2-40B4-BE49-F238E27FC236}">
                <a16:creationId xmlns:a16="http://schemas.microsoft.com/office/drawing/2014/main" id="{F50AC662-696C-417C-B404-73EAB33987A2}"/>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3" name="Rectangle 82">
            <a:extLst>
              <a:ext uri="{FF2B5EF4-FFF2-40B4-BE49-F238E27FC236}">
                <a16:creationId xmlns:a16="http://schemas.microsoft.com/office/drawing/2014/main" id="{71DBFB0C-1ECC-44C0-9D78-9FD9A29ABDF7}"/>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4" name="Graphic 13">
            <a:extLst>
              <a:ext uri="{FF2B5EF4-FFF2-40B4-BE49-F238E27FC236}">
                <a16:creationId xmlns:a16="http://schemas.microsoft.com/office/drawing/2014/main" id="{F26EFA58-F5F2-4D22-B97F-A621909A846A}"/>
              </a:ext>
            </a:extLst>
          </p:cNvPr>
          <p:cNvPicPr>
            <a:picLocks noChangeAspect="1"/>
          </p:cNvPicPr>
          <p:nvPr userDrawn="1"/>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53753415"/>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8" pos="2784">
          <p15:clr>
            <a:srgbClr val="FBAE40"/>
          </p15:clr>
        </p15:guide>
        <p15:guide id="9" pos="2528">
          <p15:clr>
            <a:srgbClr val="FBAE40"/>
          </p15:clr>
        </p15:guide>
        <p15:guide id="10" pos="4896">
          <p15:clr>
            <a:srgbClr val="FBAE40"/>
          </p15:clr>
        </p15:guide>
        <p15:guide id="11" pos="5152">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itle and Subhead">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3" name="Text Placeholder 2">
            <a:extLst>
              <a:ext uri="{FF2B5EF4-FFF2-40B4-BE49-F238E27FC236}">
                <a16:creationId xmlns:a16="http://schemas.microsoft.com/office/drawing/2014/main" id="{3AA401A3-5E31-1746-967D-DE8C07716436}"/>
              </a:ext>
            </a:extLst>
          </p:cNvPr>
          <p:cNvSpPr>
            <a:spLocks noGrp="1"/>
          </p:cNvSpPr>
          <p:nvPr>
            <p:ph type="body" sz="quarter" idx="30" hasCustomPrompt="1"/>
          </p:nvPr>
        </p:nvSpPr>
        <p:spPr>
          <a:xfrm>
            <a:off x="941164" y="6386541"/>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5" name="Title Placeholder 1">
            <a:extLst>
              <a:ext uri="{FF2B5EF4-FFF2-40B4-BE49-F238E27FC236}">
                <a16:creationId xmlns:a16="http://schemas.microsoft.com/office/drawing/2014/main" id="{68FC6AED-2776-AC42-B536-8EFA0107CCFA}"/>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6" name="Text Placeholder 2">
            <a:extLst>
              <a:ext uri="{FF2B5EF4-FFF2-40B4-BE49-F238E27FC236}">
                <a16:creationId xmlns:a16="http://schemas.microsoft.com/office/drawing/2014/main" id="{0802A091-537F-6749-A908-1B885DDB255E}"/>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0" name="TextBox 9">
            <a:extLst>
              <a:ext uri="{FF2B5EF4-FFF2-40B4-BE49-F238E27FC236}">
                <a16:creationId xmlns:a16="http://schemas.microsoft.com/office/drawing/2014/main" id="{396B1BD8-0C96-47E0-927A-0B5BE4D639E8}"/>
              </a:ext>
            </a:extLst>
          </p:cNvPr>
          <p:cNvSpPr txBox="1"/>
          <p:nvPr/>
        </p:nvSpPr>
        <p:spPr>
          <a:xfrm>
            <a:off x="11387579" y="657747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2716001497"/>
      </p:ext>
    </p:extLst>
  </p:cSld>
  <p:clrMapOvr>
    <a:masterClrMapping/>
  </p:clrMapOvr>
  <p:extLst>
    <p:ext uri="{DCECCB84-F9BA-43D5-87BE-67443E8EF086}">
      <p15:sldGuideLst xmlns:p15="http://schemas.microsoft.com/office/powerpoint/2012/main">
        <p15:guide id="4" orient="horz" pos="1008">
          <p15:clr>
            <a:srgbClr val="FBAE40"/>
          </p15:clr>
        </p15:guide>
        <p15:guide id="5" pos="384">
          <p15:clr>
            <a:srgbClr val="FBAE40"/>
          </p15:clr>
        </p15:guide>
        <p15:guide id="6" pos="7296">
          <p15:clr>
            <a:srgbClr val="FBAE40"/>
          </p15:clr>
        </p15:guide>
      </p15:sldGuideLst>
    </p:ext>
  </p:extLst>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Three Content - 2">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5" name="Text Placeholder 2">
            <a:extLst>
              <a:ext uri="{FF2B5EF4-FFF2-40B4-BE49-F238E27FC236}">
                <a16:creationId xmlns:a16="http://schemas.microsoft.com/office/drawing/2014/main" id="{34092CC5-4CE4-F14D-84E5-84942B23A7F0}"/>
              </a:ext>
            </a:extLst>
          </p:cNvPr>
          <p:cNvSpPr>
            <a:spLocks noGrp="1"/>
          </p:cNvSpPr>
          <p:nvPr>
            <p:ph type="body" sz="quarter" idx="10" hasCustomPrompt="1"/>
          </p:nvPr>
        </p:nvSpPr>
        <p:spPr>
          <a:xfrm>
            <a:off x="609600" y="1567214"/>
            <a:ext cx="339236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1</a:t>
            </a:r>
          </a:p>
        </p:txBody>
      </p:sp>
      <p:cxnSp>
        <p:nvCxnSpPr>
          <p:cNvPr id="16" name="Straight Connector 15">
            <a:extLst>
              <a:ext uri="{FF2B5EF4-FFF2-40B4-BE49-F238E27FC236}">
                <a16:creationId xmlns:a16="http://schemas.microsoft.com/office/drawing/2014/main" id="{47756ABC-9266-214C-9F7B-E75E6FFA4963}"/>
              </a:ext>
            </a:extLst>
          </p:cNvPr>
          <p:cNvCxnSpPr>
            <a:cxnSpLocks/>
          </p:cNvCxnSpPr>
          <p:nvPr userDrawn="1"/>
        </p:nvCxnSpPr>
        <p:spPr>
          <a:xfrm>
            <a:off x="609601" y="2521444"/>
            <a:ext cx="3407308"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23" name="Text Placeholder 2">
            <a:extLst>
              <a:ext uri="{FF2B5EF4-FFF2-40B4-BE49-F238E27FC236}">
                <a16:creationId xmlns:a16="http://schemas.microsoft.com/office/drawing/2014/main" id="{E9A161FA-C7FD-E645-A03F-D02DE0C8B2D8}"/>
              </a:ext>
            </a:extLst>
          </p:cNvPr>
          <p:cNvSpPr>
            <a:spLocks noGrp="1"/>
          </p:cNvSpPr>
          <p:nvPr>
            <p:ph type="body" sz="quarter" idx="12" hasCustomPrompt="1"/>
          </p:nvPr>
        </p:nvSpPr>
        <p:spPr>
          <a:xfrm>
            <a:off x="4419600" y="1567214"/>
            <a:ext cx="33528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2</a:t>
            </a:r>
          </a:p>
        </p:txBody>
      </p:sp>
      <p:cxnSp>
        <p:nvCxnSpPr>
          <p:cNvPr id="24" name="Straight Connector 23">
            <a:extLst>
              <a:ext uri="{FF2B5EF4-FFF2-40B4-BE49-F238E27FC236}">
                <a16:creationId xmlns:a16="http://schemas.microsoft.com/office/drawing/2014/main" id="{19FB75EC-FDA1-D748-BDFC-0A34683F849E}"/>
              </a:ext>
            </a:extLst>
          </p:cNvPr>
          <p:cNvCxnSpPr>
            <a:cxnSpLocks/>
          </p:cNvCxnSpPr>
          <p:nvPr userDrawn="1"/>
        </p:nvCxnSpPr>
        <p:spPr>
          <a:xfrm>
            <a:off x="4419600" y="2521444"/>
            <a:ext cx="33528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25" name="Text Placeholder 2">
            <a:extLst>
              <a:ext uri="{FF2B5EF4-FFF2-40B4-BE49-F238E27FC236}">
                <a16:creationId xmlns:a16="http://schemas.microsoft.com/office/drawing/2014/main" id="{130E2CEF-CCAC-CA4D-933F-027385DC4962}"/>
              </a:ext>
            </a:extLst>
          </p:cNvPr>
          <p:cNvSpPr>
            <a:spLocks noGrp="1"/>
          </p:cNvSpPr>
          <p:nvPr>
            <p:ph type="body" sz="quarter" idx="14" hasCustomPrompt="1"/>
          </p:nvPr>
        </p:nvSpPr>
        <p:spPr>
          <a:xfrm>
            <a:off x="8178800" y="1567214"/>
            <a:ext cx="34036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3</a:t>
            </a:r>
          </a:p>
        </p:txBody>
      </p:sp>
      <p:cxnSp>
        <p:nvCxnSpPr>
          <p:cNvPr id="30" name="Straight Connector 29">
            <a:extLst>
              <a:ext uri="{FF2B5EF4-FFF2-40B4-BE49-F238E27FC236}">
                <a16:creationId xmlns:a16="http://schemas.microsoft.com/office/drawing/2014/main" id="{46A0D02F-EE42-5B4C-BE0F-181D414229C6}"/>
              </a:ext>
            </a:extLst>
          </p:cNvPr>
          <p:cNvCxnSpPr>
            <a:cxnSpLocks/>
          </p:cNvCxnSpPr>
          <p:nvPr userDrawn="1"/>
        </p:nvCxnSpPr>
        <p:spPr>
          <a:xfrm>
            <a:off x="8178800" y="2521444"/>
            <a:ext cx="34036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pic>
        <p:nvPicPr>
          <p:cNvPr id="18" name="Picture 17" descr="Logo&#10;&#10;Description automatically generated">
            <a:extLst>
              <a:ext uri="{FF2B5EF4-FFF2-40B4-BE49-F238E27FC236}">
                <a16:creationId xmlns:a16="http://schemas.microsoft.com/office/drawing/2014/main" id="{6CBFF784-7328-4B09-A4E9-1CD6CA2DDD10}"/>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26" name="Content Placeholder 2">
            <a:extLst>
              <a:ext uri="{FF2B5EF4-FFF2-40B4-BE49-F238E27FC236}">
                <a16:creationId xmlns:a16="http://schemas.microsoft.com/office/drawing/2014/main" id="{E976D561-61ED-9B4A-B630-6E037061A8DD}"/>
              </a:ext>
            </a:extLst>
          </p:cNvPr>
          <p:cNvSpPr>
            <a:spLocks noGrp="1"/>
          </p:cNvSpPr>
          <p:nvPr>
            <p:ph sz="quarter" idx="33"/>
          </p:nvPr>
        </p:nvSpPr>
        <p:spPr>
          <a:xfrm>
            <a:off x="4412104" y="2628900"/>
            <a:ext cx="3352799" cy="3581399"/>
          </a:xfrm>
        </p:spPr>
        <p:txBody>
          <a:bodyPr>
            <a:noAutofit/>
          </a:bodyPr>
          <a:lstStyle>
            <a:lvl1pPr>
              <a:lnSpc>
                <a:spcPct val="100000"/>
              </a:lnSpc>
              <a:spcBef>
                <a:spcPts val="300"/>
              </a:spcBef>
              <a:spcAft>
                <a:spcPts val="200"/>
              </a:spcAft>
              <a:defRPr sz="1300">
                <a:solidFill>
                  <a:schemeClr val="tx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4" name="Content Placeholder 2">
            <a:extLst>
              <a:ext uri="{FF2B5EF4-FFF2-40B4-BE49-F238E27FC236}">
                <a16:creationId xmlns:a16="http://schemas.microsoft.com/office/drawing/2014/main" id="{BEE0402C-E2BF-DB44-AB66-828DA835BF0F}"/>
              </a:ext>
            </a:extLst>
          </p:cNvPr>
          <p:cNvSpPr>
            <a:spLocks noGrp="1"/>
          </p:cNvSpPr>
          <p:nvPr>
            <p:ph sz="quarter" idx="34"/>
          </p:nvPr>
        </p:nvSpPr>
        <p:spPr>
          <a:xfrm>
            <a:off x="613310" y="2628900"/>
            <a:ext cx="3403599" cy="3581399"/>
          </a:xfrm>
        </p:spPr>
        <p:txBody>
          <a:bodyPr>
            <a:noAutofit/>
          </a:bodyPr>
          <a:lstStyle>
            <a:lvl1pPr>
              <a:lnSpc>
                <a:spcPct val="100000"/>
              </a:lnSpc>
              <a:spcBef>
                <a:spcPts val="300"/>
              </a:spcBef>
              <a:spcAft>
                <a:spcPts val="200"/>
              </a:spcAft>
              <a:defRPr sz="1300">
                <a:solidFill>
                  <a:schemeClr val="tx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5" name="Content Placeholder 2">
            <a:extLst>
              <a:ext uri="{FF2B5EF4-FFF2-40B4-BE49-F238E27FC236}">
                <a16:creationId xmlns:a16="http://schemas.microsoft.com/office/drawing/2014/main" id="{42B04388-6E13-7143-8DB6-9C4E843A0AB8}"/>
              </a:ext>
            </a:extLst>
          </p:cNvPr>
          <p:cNvSpPr>
            <a:spLocks noGrp="1"/>
          </p:cNvSpPr>
          <p:nvPr>
            <p:ph sz="quarter" idx="35"/>
          </p:nvPr>
        </p:nvSpPr>
        <p:spPr>
          <a:xfrm>
            <a:off x="8184004" y="2628900"/>
            <a:ext cx="3403599" cy="3581399"/>
          </a:xfrm>
        </p:spPr>
        <p:txBody>
          <a:bodyPr>
            <a:noAutofit/>
          </a:bodyPr>
          <a:lstStyle>
            <a:lvl1pPr>
              <a:lnSpc>
                <a:spcPct val="100000"/>
              </a:lnSpc>
              <a:spcBef>
                <a:spcPts val="300"/>
              </a:spcBef>
              <a:spcAft>
                <a:spcPts val="200"/>
              </a:spcAft>
              <a:defRPr sz="1300">
                <a:solidFill>
                  <a:schemeClr val="tx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itle Placeholder 1">
            <a:extLst>
              <a:ext uri="{FF2B5EF4-FFF2-40B4-BE49-F238E27FC236}">
                <a16:creationId xmlns:a16="http://schemas.microsoft.com/office/drawing/2014/main" id="{8318BDE0-5FD0-8D41-B77E-3DF3B75DEFCF}"/>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1" name="Text Placeholder 2">
            <a:extLst>
              <a:ext uri="{FF2B5EF4-FFF2-40B4-BE49-F238E27FC236}">
                <a16:creationId xmlns:a16="http://schemas.microsoft.com/office/drawing/2014/main" id="{C1D12C16-1BB5-BC4F-B6F8-46FB22666D5A}"/>
              </a:ext>
            </a:extLst>
          </p:cNvPr>
          <p:cNvSpPr>
            <a:spLocks noGrp="1"/>
          </p:cNvSpPr>
          <p:nvPr>
            <p:ph type="body" sz="quarter" idx="26"/>
          </p:nvPr>
        </p:nvSpPr>
        <p:spPr>
          <a:xfrm>
            <a:off x="609600" y="768068"/>
            <a:ext cx="10972800" cy="292454"/>
          </a:xfrm>
          <a:prstGeom prst="rect">
            <a:avLst/>
          </a:prstGeom>
        </p:spPr>
        <p:txBody>
          <a:bodyPr wrap="squar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7" name="Text Placeholder 2">
            <a:extLst>
              <a:ext uri="{FF2B5EF4-FFF2-40B4-BE49-F238E27FC236}">
                <a16:creationId xmlns:a16="http://schemas.microsoft.com/office/drawing/2014/main" id="{32ADFB7F-C7B5-A141-A05E-65D8E762C314}"/>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28" name="TextBox 27">
            <a:extLst>
              <a:ext uri="{FF2B5EF4-FFF2-40B4-BE49-F238E27FC236}">
                <a16:creationId xmlns:a16="http://schemas.microsoft.com/office/drawing/2014/main" id="{F6F590C6-4DDD-48C4-A0F5-A86A02C92416}"/>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20" name="TextBox 19">
            <a:extLst>
              <a:ext uri="{FF2B5EF4-FFF2-40B4-BE49-F238E27FC236}">
                <a16:creationId xmlns:a16="http://schemas.microsoft.com/office/drawing/2014/main" id="{4606489D-F18B-49E7-A430-AF0A802226B8}"/>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29" name="Rectangle 82">
            <a:extLst>
              <a:ext uri="{FF2B5EF4-FFF2-40B4-BE49-F238E27FC236}">
                <a16:creationId xmlns:a16="http://schemas.microsoft.com/office/drawing/2014/main" id="{95324C5E-7673-4E81-B854-F9B46F10DC5E}"/>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31" name="Graphic 30">
            <a:extLst>
              <a:ext uri="{FF2B5EF4-FFF2-40B4-BE49-F238E27FC236}">
                <a16:creationId xmlns:a16="http://schemas.microsoft.com/office/drawing/2014/main" id="{72C1E5FC-54B6-4B67-941B-EA3697465679}"/>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2836535634"/>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8" pos="2784">
          <p15:clr>
            <a:srgbClr val="FBAE40"/>
          </p15:clr>
        </p15:guide>
        <p15:guide id="9" pos="2528">
          <p15:clr>
            <a:srgbClr val="FBAE40"/>
          </p15:clr>
        </p15:guide>
        <p15:guide id="10" pos="4896">
          <p15:clr>
            <a:srgbClr val="FBAE40"/>
          </p15:clr>
        </p15:guide>
        <p15:guide id="11" pos="5152">
          <p15:clr>
            <a:srgbClr val="FBAE40"/>
          </p15:clr>
        </p15:guide>
        <p15:guide id="12" orient="horz" pos="1656">
          <p15:clr>
            <a:srgbClr val="FBAE40"/>
          </p15:clr>
        </p15:guide>
      </p15:sldGuideLst>
    </p:ext>
  </p:extLst>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Four Content - 1">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B11B26AD-209D-4949-99DC-0B68494564FB}"/>
              </a:ext>
            </a:extLst>
          </p:cNvPr>
          <p:cNvGraphicFramePr>
            <a:graphicFrameLocks noChangeAspect="1"/>
          </p:cNvGraphicFramePr>
          <p:nvPr userDrawn="1">
            <p:custDataLst>
              <p:tags r:id="rId1"/>
            </p:custDataLst>
            <p:extLst>
              <p:ext uri="{D42A27DB-BD31-4B8C-83A1-F6EECF244321}">
                <p14:modId xmlns:p14="http://schemas.microsoft.com/office/powerpoint/2010/main" val="162585826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3" name="Object 2" hidden="1">
                        <a:extLst>
                          <a:ext uri="{FF2B5EF4-FFF2-40B4-BE49-F238E27FC236}">
                            <a16:creationId xmlns:a16="http://schemas.microsoft.com/office/drawing/2014/main" id="{B11B26AD-209D-4949-99DC-0B68494564FB}"/>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5" name="Content Placeholder 2">
            <a:extLst>
              <a:ext uri="{FF2B5EF4-FFF2-40B4-BE49-F238E27FC236}">
                <a16:creationId xmlns:a16="http://schemas.microsoft.com/office/drawing/2014/main" id="{E13DA727-D0B5-5748-84C2-5C350C1088DF}"/>
              </a:ext>
            </a:extLst>
          </p:cNvPr>
          <p:cNvSpPr>
            <a:spLocks noGrp="1"/>
          </p:cNvSpPr>
          <p:nvPr>
            <p:ph sz="quarter" idx="32"/>
          </p:nvPr>
        </p:nvSpPr>
        <p:spPr>
          <a:xfrm>
            <a:off x="609600" y="1600200"/>
            <a:ext cx="2489200" cy="4610100"/>
          </a:xfrm>
        </p:spPr>
        <p:txBody>
          <a:bodyPr>
            <a:noAutofit/>
          </a:bodyPr>
          <a:lstStyle>
            <a:lvl1pPr>
              <a:lnSpc>
                <a:spcPct val="100000"/>
              </a:lnSpc>
              <a:spcBef>
                <a:spcPts val="300"/>
              </a:spcBef>
              <a:spcAft>
                <a:spcPts val="200"/>
              </a:spcAft>
              <a:defRPr sz="1300"/>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22" name="Straight Connector 21">
            <a:extLst>
              <a:ext uri="{FF2B5EF4-FFF2-40B4-BE49-F238E27FC236}">
                <a16:creationId xmlns:a16="http://schemas.microsoft.com/office/drawing/2014/main" id="{FF6FDCD2-5A25-4132-A829-365A43AAA2CF}"/>
              </a:ext>
            </a:extLst>
          </p:cNvPr>
          <p:cNvCxnSpPr/>
          <p:nvPr userDrawn="1"/>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21" name="Picture 20" descr="Logo&#10;&#10;Description automatically generated">
            <a:extLst>
              <a:ext uri="{FF2B5EF4-FFF2-40B4-BE49-F238E27FC236}">
                <a16:creationId xmlns:a16="http://schemas.microsoft.com/office/drawing/2014/main" id="{85C19EA8-0E28-4F5B-8F1D-27DD33CE3D54}"/>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3" name="Content Placeholder 2">
            <a:extLst>
              <a:ext uri="{FF2B5EF4-FFF2-40B4-BE49-F238E27FC236}">
                <a16:creationId xmlns:a16="http://schemas.microsoft.com/office/drawing/2014/main" id="{4EA5DA42-0A63-7149-B091-08D10F848F2E}"/>
              </a:ext>
            </a:extLst>
          </p:cNvPr>
          <p:cNvSpPr>
            <a:spLocks noGrp="1"/>
          </p:cNvSpPr>
          <p:nvPr>
            <p:ph sz="quarter" idx="33"/>
          </p:nvPr>
        </p:nvSpPr>
        <p:spPr>
          <a:xfrm>
            <a:off x="3460377" y="1600200"/>
            <a:ext cx="2432423" cy="4610100"/>
          </a:xfrm>
        </p:spPr>
        <p:txBody>
          <a:bodyPr>
            <a:noAutofit/>
          </a:bodyPr>
          <a:lstStyle>
            <a:lvl1pPr>
              <a:lnSpc>
                <a:spcPct val="100000"/>
              </a:lnSpc>
              <a:spcBef>
                <a:spcPts val="300"/>
              </a:spcBef>
              <a:spcAft>
                <a:spcPts val="200"/>
              </a:spcAft>
              <a:defRPr sz="1300"/>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Content Placeholder 2">
            <a:extLst>
              <a:ext uri="{FF2B5EF4-FFF2-40B4-BE49-F238E27FC236}">
                <a16:creationId xmlns:a16="http://schemas.microsoft.com/office/drawing/2014/main" id="{ACB33F5F-6A95-C141-A4CB-F1354D41AD38}"/>
              </a:ext>
            </a:extLst>
          </p:cNvPr>
          <p:cNvSpPr>
            <a:spLocks noGrp="1"/>
          </p:cNvSpPr>
          <p:nvPr>
            <p:ph sz="quarter" idx="34"/>
          </p:nvPr>
        </p:nvSpPr>
        <p:spPr>
          <a:xfrm>
            <a:off x="6257365" y="1600200"/>
            <a:ext cx="2480235" cy="4610100"/>
          </a:xfrm>
        </p:spPr>
        <p:txBody>
          <a:bodyPr>
            <a:noAutofit/>
          </a:bodyPr>
          <a:lstStyle>
            <a:lvl1pPr>
              <a:lnSpc>
                <a:spcPct val="100000"/>
              </a:lnSpc>
              <a:spcBef>
                <a:spcPts val="300"/>
              </a:spcBef>
              <a:spcAft>
                <a:spcPts val="200"/>
              </a:spcAft>
              <a:defRPr sz="1300"/>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Content Placeholder 2">
            <a:extLst>
              <a:ext uri="{FF2B5EF4-FFF2-40B4-BE49-F238E27FC236}">
                <a16:creationId xmlns:a16="http://schemas.microsoft.com/office/drawing/2014/main" id="{8CF80BC6-09DE-3740-8861-1869483A0ECD}"/>
              </a:ext>
            </a:extLst>
          </p:cNvPr>
          <p:cNvSpPr>
            <a:spLocks noGrp="1"/>
          </p:cNvSpPr>
          <p:nvPr>
            <p:ph sz="quarter" idx="35"/>
          </p:nvPr>
        </p:nvSpPr>
        <p:spPr>
          <a:xfrm>
            <a:off x="9087971" y="1600200"/>
            <a:ext cx="2480235" cy="4610100"/>
          </a:xfrm>
        </p:spPr>
        <p:txBody>
          <a:bodyPr>
            <a:noAutofit/>
          </a:bodyPr>
          <a:lstStyle>
            <a:lvl1pPr>
              <a:lnSpc>
                <a:spcPct val="100000"/>
              </a:lnSpc>
              <a:spcBef>
                <a:spcPts val="300"/>
              </a:spcBef>
              <a:spcAft>
                <a:spcPts val="200"/>
              </a:spcAft>
              <a:defRPr sz="1300"/>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Placeholder 1">
            <a:extLst>
              <a:ext uri="{FF2B5EF4-FFF2-40B4-BE49-F238E27FC236}">
                <a16:creationId xmlns:a16="http://schemas.microsoft.com/office/drawing/2014/main" id="{B41518C0-F58C-DA41-8B70-42DC6B9B5B33}"/>
              </a:ext>
            </a:extLst>
          </p:cNvPr>
          <p:cNvSpPr>
            <a:spLocks noGrp="1"/>
          </p:cNvSpPr>
          <p:nvPr>
            <p:ph type="title"/>
          </p:nvPr>
        </p:nvSpPr>
        <p:spPr>
          <a:xfrm>
            <a:off x="609600" y="471459"/>
            <a:ext cx="10972800" cy="236825"/>
          </a:xfrm>
          <a:prstGeom prst="rect">
            <a:avLst/>
          </a:prstGeom>
        </p:spPr>
        <p:txBody>
          <a:bodyPr vert="horz" wrap="square" lIns="0" tIns="0" rIns="0" bIns="91440" rtlCol="0" anchor="t" anchorCtr="0">
            <a:noAutofit/>
          </a:bodyPr>
          <a:lstStyle>
            <a:lvl1pPr>
              <a:defRPr sz="2000"/>
            </a:lvl1pPr>
          </a:lstStyle>
          <a:p>
            <a:r>
              <a:rPr lang="en-US"/>
              <a:t>Click to edit Master title style</a:t>
            </a:r>
          </a:p>
        </p:txBody>
      </p:sp>
      <p:sp>
        <p:nvSpPr>
          <p:cNvPr id="17" name="Text Placeholder 2">
            <a:extLst>
              <a:ext uri="{FF2B5EF4-FFF2-40B4-BE49-F238E27FC236}">
                <a16:creationId xmlns:a16="http://schemas.microsoft.com/office/drawing/2014/main" id="{B93602B9-7F9B-AE4E-9BAF-34FC72E3CBF3}"/>
              </a:ext>
            </a:extLst>
          </p:cNvPr>
          <p:cNvSpPr>
            <a:spLocks noGrp="1"/>
          </p:cNvSpPr>
          <p:nvPr>
            <p:ph type="body" sz="quarter" idx="26"/>
          </p:nvPr>
        </p:nvSpPr>
        <p:spPr>
          <a:xfrm>
            <a:off x="609600" y="768068"/>
            <a:ext cx="10972800" cy="292454"/>
          </a:xfrm>
          <a:prstGeom prst="rect">
            <a:avLst/>
          </a:prstGeom>
        </p:spPr>
        <p:txBody>
          <a:bodyPr wrap="squar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8" name="Text Placeholder 2">
            <a:extLst>
              <a:ext uri="{FF2B5EF4-FFF2-40B4-BE49-F238E27FC236}">
                <a16:creationId xmlns:a16="http://schemas.microsoft.com/office/drawing/2014/main" id="{495869B9-14BA-E94B-BFB4-EEEE6C185E4D}"/>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9" name="TextBox 18">
            <a:extLst>
              <a:ext uri="{FF2B5EF4-FFF2-40B4-BE49-F238E27FC236}">
                <a16:creationId xmlns:a16="http://schemas.microsoft.com/office/drawing/2014/main" id="{03B37F05-0F07-4AC7-AB0A-840C29CFAD74}"/>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4" name="TextBox 13">
            <a:extLst>
              <a:ext uri="{FF2B5EF4-FFF2-40B4-BE49-F238E27FC236}">
                <a16:creationId xmlns:a16="http://schemas.microsoft.com/office/drawing/2014/main" id="{EF8EB945-89E4-4F5C-AABF-2F9F526C155F}"/>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20" name="Rectangle 82">
            <a:extLst>
              <a:ext uri="{FF2B5EF4-FFF2-40B4-BE49-F238E27FC236}">
                <a16:creationId xmlns:a16="http://schemas.microsoft.com/office/drawing/2014/main" id="{8865593A-D405-4DD1-826B-23DB658C4CB9}"/>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25" name="Graphic 24">
            <a:extLst>
              <a:ext uri="{FF2B5EF4-FFF2-40B4-BE49-F238E27FC236}">
                <a16:creationId xmlns:a16="http://schemas.microsoft.com/office/drawing/2014/main" id="{CFD26917-46AC-48E4-A400-D514EE136D91}"/>
              </a:ext>
            </a:extLst>
          </p:cNvPr>
          <p:cNvPicPr>
            <a:picLocks noChangeAspect="1"/>
          </p:cNvPicPr>
          <p:nvPr userDrawn="1"/>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2472051714"/>
      </p:ext>
    </p:extLst>
  </p:cSld>
  <p:clrMapOvr>
    <a:masterClrMapping/>
  </p:clrMapOvr>
  <p:extLst>
    <p:ext uri="{DCECCB84-F9BA-43D5-87BE-67443E8EF086}">
      <p15:sldGuideLst xmlns:p15="http://schemas.microsoft.com/office/powerpoint/2012/main">
        <p15:guide id="12" pos="384">
          <p15:clr>
            <a:srgbClr val="FBAE40"/>
          </p15:clr>
        </p15:guide>
        <p15:guide id="13" pos="7296">
          <p15:clr>
            <a:srgbClr val="FBAE40"/>
          </p15:clr>
        </p15:guide>
        <p15:guide id="14" pos="1952">
          <p15:clr>
            <a:srgbClr val="FBAE40"/>
          </p15:clr>
        </p15:guide>
        <p15:guide id="15" pos="2176">
          <p15:clr>
            <a:srgbClr val="FBAE40"/>
          </p15:clr>
        </p15:guide>
        <p15:guide id="16" pos="3712">
          <p15:clr>
            <a:srgbClr val="FBAE40"/>
          </p15:clr>
        </p15:guide>
        <p15:guide id="17" pos="3936">
          <p15:clr>
            <a:srgbClr val="FBAE40"/>
          </p15:clr>
        </p15:guide>
        <p15:guide id="18" pos="5504">
          <p15:clr>
            <a:srgbClr val="FBAE40"/>
          </p15:clr>
        </p15:guide>
        <p15:guide id="19" pos="5728">
          <p15:clr>
            <a:srgbClr val="FBAE40"/>
          </p15:clr>
        </p15:guide>
        <p15:guide id="20" orient="horz" pos="1008">
          <p15:clr>
            <a:srgbClr val="FBAE40"/>
          </p15:clr>
        </p15:guide>
      </p15:sldGuideLst>
    </p:ext>
  </p:extLst>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Four Content - 2">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29D25F91-3CBC-4B9A-8B27-2E883B9A0497}"/>
              </a:ext>
            </a:extLst>
          </p:cNvPr>
          <p:cNvGraphicFramePr>
            <a:graphicFrameLocks noChangeAspect="1"/>
          </p:cNvGraphicFramePr>
          <p:nvPr userDrawn="1">
            <p:custDataLst>
              <p:tags r:id="rId1"/>
            </p:custDataLst>
            <p:extLst>
              <p:ext uri="{D42A27DB-BD31-4B8C-83A1-F6EECF244321}">
                <p14:modId xmlns:p14="http://schemas.microsoft.com/office/powerpoint/2010/main" val="38779126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3" name="Object 2" hidden="1">
                        <a:extLst>
                          <a:ext uri="{FF2B5EF4-FFF2-40B4-BE49-F238E27FC236}">
                            <a16:creationId xmlns:a16="http://schemas.microsoft.com/office/drawing/2014/main" id="{29D25F91-3CBC-4B9A-8B27-2E883B9A049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cxnSp>
        <p:nvCxnSpPr>
          <p:cNvPr id="22" name="Straight Connector 21">
            <a:extLst>
              <a:ext uri="{FF2B5EF4-FFF2-40B4-BE49-F238E27FC236}">
                <a16:creationId xmlns:a16="http://schemas.microsoft.com/office/drawing/2014/main" id="{FF6FDCD2-5A25-4132-A829-365A43AAA2CF}"/>
              </a:ext>
            </a:extLst>
          </p:cNvPr>
          <p:cNvCxnSpPr/>
          <p:nvPr userDrawn="1"/>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3" name="Text Placeholder 2">
            <a:extLst>
              <a:ext uri="{FF2B5EF4-FFF2-40B4-BE49-F238E27FC236}">
                <a16:creationId xmlns:a16="http://schemas.microsoft.com/office/drawing/2014/main" id="{C70B93C1-A913-6949-9E7A-C612BA63F6B9}"/>
              </a:ext>
            </a:extLst>
          </p:cNvPr>
          <p:cNvSpPr>
            <a:spLocks noGrp="1"/>
          </p:cNvSpPr>
          <p:nvPr>
            <p:ph type="body" sz="quarter" idx="10" hasCustomPrompt="1"/>
          </p:nvPr>
        </p:nvSpPr>
        <p:spPr>
          <a:xfrm>
            <a:off x="609600" y="1567214"/>
            <a:ext cx="247828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1</a:t>
            </a:r>
          </a:p>
        </p:txBody>
      </p:sp>
      <p:cxnSp>
        <p:nvCxnSpPr>
          <p:cNvPr id="16" name="Straight Connector 15">
            <a:extLst>
              <a:ext uri="{FF2B5EF4-FFF2-40B4-BE49-F238E27FC236}">
                <a16:creationId xmlns:a16="http://schemas.microsoft.com/office/drawing/2014/main" id="{966616FA-1027-5A4A-AC2C-E2DC86D90196}"/>
              </a:ext>
            </a:extLst>
          </p:cNvPr>
          <p:cNvCxnSpPr>
            <a:cxnSpLocks/>
          </p:cNvCxnSpPr>
          <p:nvPr userDrawn="1"/>
        </p:nvCxnSpPr>
        <p:spPr>
          <a:xfrm>
            <a:off x="609600" y="2521444"/>
            <a:ext cx="24892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17" name="Text Placeholder 2">
            <a:extLst>
              <a:ext uri="{FF2B5EF4-FFF2-40B4-BE49-F238E27FC236}">
                <a16:creationId xmlns:a16="http://schemas.microsoft.com/office/drawing/2014/main" id="{ED5070E2-249F-2E41-8903-2C611249DBC4}"/>
              </a:ext>
            </a:extLst>
          </p:cNvPr>
          <p:cNvSpPr>
            <a:spLocks noGrp="1"/>
          </p:cNvSpPr>
          <p:nvPr>
            <p:ph type="body" sz="quarter" idx="12" hasCustomPrompt="1"/>
          </p:nvPr>
        </p:nvSpPr>
        <p:spPr>
          <a:xfrm>
            <a:off x="3454400" y="1567214"/>
            <a:ext cx="24384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2</a:t>
            </a:r>
          </a:p>
        </p:txBody>
      </p:sp>
      <p:cxnSp>
        <p:nvCxnSpPr>
          <p:cNvPr id="18" name="Straight Connector 17">
            <a:extLst>
              <a:ext uri="{FF2B5EF4-FFF2-40B4-BE49-F238E27FC236}">
                <a16:creationId xmlns:a16="http://schemas.microsoft.com/office/drawing/2014/main" id="{5EB18407-6858-9A4B-92C4-92013BAEACC6}"/>
              </a:ext>
            </a:extLst>
          </p:cNvPr>
          <p:cNvCxnSpPr>
            <a:cxnSpLocks/>
          </p:cNvCxnSpPr>
          <p:nvPr userDrawn="1"/>
        </p:nvCxnSpPr>
        <p:spPr>
          <a:xfrm>
            <a:off x="3454400" y="2521444"/>
            <a:ext cx="24384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19" name="Text Placeholder 2">
            <a:extLst>
              <a:ext uri="{FF2B5EF4-FFF2-40B4-BE49-F238E27FC236}">
                <a16:creationId xmlns:a16="http://schemas.microsoft.com/office/drawing/2014/main" id="{5A618BCB-5657-E640-B496-300C09D2BD87}"/>
              </a:ext>
            </a:extLst>
          </p:cNvPr>
          <p:cNvSpPr>
            <a:spLocks noGrp="1"/>
          </p:cNvSpPr>
          <p:nvPr>
            <p:ph type="body" sz="quarter" idx="14" hasCustomPrompt="1"/>
          </p:nvPr>
        </p:nvSpPr>
        <p:spPr>
          <a:xfrm>
            <a:off x="6248403" y="1567214"/>
            <a:ext cx="2489197"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3</a:t>
            </a:r>
          </a:p>
        </p:txBody>
      </p:sp>
      <p:sp>
        <p:nvSpPr>
          <p:cNvPr id="20" name="Text Placeholder 2">
            <a:extLst>
              <a:ext uri="{FF2B5EF4-FFF2-40B4-BE49-F238E27FC236}">
                <a16:creationId xmlns:a16="http://schemas.microsoft.com/office/drawing/2014/main" id="{F2571815-7AC9-4A48-8176-16337A1C25B5}"/>
              </a:ext>
            </a:extLst>
          </p:cNvPr>
          <p:cNvSpPr>
            <a:spLocks noGrp="1"/>
          </p:cNvSpPr>
          <p:nvPr>
            <p:ph type="body" sz="quarter" idx="16" hasCustomPrompt="1"/>
          </p:nvPr>
        </p:nvSpPr>
        <p:spPr>
          <a:xfrm>
            <a:off x="9093200" y="1567214"/>
            <a:ext cx="24892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4</a:t>
            </a:r>
          </a:p>
        </p:txBody>
      </p:sp>
      <p:cxnSp>
        <p:nvCxnSpPr>
          <p:cNvPr id="21" name="Straight Connector 20">
            <a:extLst>
              <a:ext uri="{FF2B5EF4-FFF2-40B4-BE49-F238E27FC236}">
                <a16:creationId xmlns:a16="http://schemas.microsoft.com/office/drawing/2014/main" id="{48CA6EDF-309F-9C43-88A2-C720D2079C09}"/>
              </a:ext>
            </a:extLst>
          </p:cNvPr>
          <p:cNvCxnSpPr>
            <a:cxnSpLocks/>
          </p:cNvCxnSpPr>
          <p:nvPr userDrawn="1"/>
        </p:nvCxnSpPr>
        <p:spPr>
          <a:xfrm>
            <a:off x="9093200" y="2521444"/>
            <a:ext cx="24892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6F0A98B5-2885-FC4B-8E93-11E6853D6063}"/>
              </a:ext>
            </a:extLst>
          </p:cNvPr>
          <p:cNvCxnSpPr>
            <a:cxnSpLocks/>
          </p:cNvCxnSpPr>
          <p:nvPr userDrawn="1"/>
        </p:nvCxnSpPr>
        <p:spPr>
          <a:xfrm>
            <a:off x="6248403" y="2521444"/>
            <a:ext cx="2489197"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pic>
        <p:nvPicPr>
          <p:cNvPr id="31" name="Picture 30" descr="Logo&#10;&#10;Description automatically generated">
            <a:extLst>
              <a:ext uri="{FF2B5EF4-FFF2-40B4-BE49-F238E27FC236}">
                <a16:creationId xmlns:a16="http://schemas.microsoft.com/office/drawing/2014/main" id="{09356D0A-AA64-4DB5-96FB-8733B8289769}"/>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23" name="Content Placeholder 2">
            <a:extLst>
              <a:ext uri="{FF2B5EF4-FFF2-40B4-BE49-F238E27FC236}">
                <a16:creationId xmlns:a16="http://schemas.microsoft.com/office/drawing/2014/main" id="{21631775-8D64-4341-A917-ACCA02A442D2}"/>
              </a:ext>
            </a:extLst>
          </p:cNvPr>
          <p:cNvSpPr>
            <a:spLocks noGrp="1"/>
          </p:cNvSpPr>
          <p:nvPr>
            <p:ph sz="quarter" idx="32"/>
          </p:nvPr>
        </p:nvSpPr>
        <p:spPr>
          <a:xfrm>
            <a:off x="609600" y="2628900"/>
            <a:ext cx="2489200" cy="3581399"/>
          </a:xfrm>
        </p:spPr>
        <p:txBody>
          <a:bodyPr>
            <a:noAutofit/>
          </a:bodyPr>
          <a:lstStyle>
            <a:lvl1pPr>
              <a:lnSpc>
                <a:spcPct val="100000"/>
              </a:lnSpc>
              <a:spcBef>
                <a:spcPts val="300"/>
              </a:spcBef>
              <a:spcAft>
                <a:spcPts val="200"/>
              </a:spcAft>
              <a:defRPr sz="1300">
                <a:solidFill>
                  <a:schemeClr val="tx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2" name="Content Placeholder 2">
            <a:extLst>
              <a:ext uri="{FF2B5EF4-FFF2-40B4-BE49-F238E27FC236}">
                <a16:creationId xmlns:a16="http://schemas.microsoft.com/office/drawing/2014/main" id="{4E99E6E9-2494-B940-B1EF-092C3EADC772}"/>
              </a:ext>
            </a:extLst>
          </p:cNvPr>
          <p:cNvSpPr>
            <a:spLocks noGrp="1"/>
          </p:cNvSpPr>
          <p:nvPr>
            <p:ph sz="quarter" idx="33"/>
          </p:nvPr>
        </p:nvSpPr>
        <p:spPr>
          <a:xfrm>
            <a:off x="3460377" y="2628900"/>
            <a:ext cx="2432423" cy="3581399"/>
          </a:xfrm>
        </p:spPr>
        <p:txBody>
          <a:bodyPr>
            <a:noAutofit/>
          </a:bodyPr>
          <a:lstStyle>
            <a:lvl1pPr>
              <a:lnSpc>
                <a:spcPct val="100000"/>
              </a:lnSpc>
              <a:spcBef>
                <a:spcPts val="300"/>
              </a:spcBef>
              <a:spcAft>
                <a:spcPts val="200"/>
              </a:spcAft>
              <a:defRPr sz="1300">
                <a:solidFill>
                  <a:schemeClr val="tx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3" name="Content Placeholder 2">
            <a:extLst>
              <a:ext uri="{FF2B5EF4-FFF2-40B4-BE49-F238E27FC236}">
                <a16:creationId xmlns:a16="http://schemas.microsoft.com/office/drawing/2014/main" id="{819DCF24-1964-3644-9168-FF49E2A566DB}"/>
              </a:ext>
            </a:extLst>
          </p:cNvPr>
          <p:cNvSpPr>
            <a:spLocks noGrp="1"/>
          </p:cNvSpPr>
          <p:nvPr>
            <p:ph sz="quarter" idx="34"/>
          </p:nvPr>
        </p:nvSpPr>
        <p:spPr>
          <a:xfrm>
            <a:off x="6257365" y="2628900"/>
            <a:ext cx="2480235" cy="3581399"/>
          </a:xfrm>
        </p:spPr>
        <p:txBody>
          <a:bodyPr>
            <a:noAutofit/>
          </a:bodyPr>
          <a:lstStyle>
            <a:lvl1pPr>
              <a:lnSpc>
                <a:spcPct val="100000"/>
              </a:lnSpc>
              <a:spcBef>
                <a:spcPts val="300"/>
              </a:spcBef>
              <a:spcAft>
                <a:spcPts val="200"/>
              </a:spcAft>
              <a:defRPr sz="1300">
                <a:solidFill>
                  <a:schemeClr val="tx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4" name="Content Placeholder 2">
            <a:extLst>
              <a:ext uri="{FF2B5EF4-FFF2-40B4-BE49-F238E27FC236}">
                <a16:creationId xmlns:a16="http://schemas.microsoft.com/office/drawing/2014/main" id="{CF5FC023-DCB7-9848-9776-BCD9A603067E}"/>
              </a:ext>
            </a:extLst>
          </p:cNvPr>
          <p:cNvSpPr>
            <a:spLocks noGrp="1"/>
          </p:cNvSpPr>
          <p:nvPr>
            <p:ph sz="quarter" idx="35"/>
          </p:nvPr>
        </p:nvSpPr>
        <p:spPr>
          <a:xfrm>
            <a:off x="9087971" y="2628900"/>
            <a:ext cx="2480235" cy="3581399"/>
          </a:xfrm>
        </p:spPr>
        <p:txBody>
          <a:bodyPr>
            <a:noAutofit/>
          </a:bodyPr>
          <a:lstStyle>
            <a:lvl1pPr>
              <a:lnSpc>
                <a:spcPct val="100000"/>
              </a:lnSpc>
              <a:spcBef>
                <a:spcPts val="300"/>
              </a:spcBef>
              <a:spcAft>
                <a:spcPts val="200"/>
              </a:spcAft>
              <a:defRPr sz="1300">
                <a:solidFill>
                  <a:schemeClr val="tx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itle Placeholder 1">
            <a:extLst>
              <a:ext uri="{FF2B5EF4-FFF2-40B4-BE49-F238E27FC236}">
                <a16:creationId xmlns:a16="http://schemas.microsoft.com/office/drawing/2014/main" id="{8EC50DE8-D067-984E-9012-11FC27E62E17}"/>
              </a:ext>
            </a:extLst>
          </p:cNvPr>
          <p:cNvSpPr>
            <a:spLocks noGrp="1"/>
          </p:cNvSpPr>
          <p:nvPr>
            <p:ph type="title"/>
          </p:nvPr>
        </p:nvSpPr>
        <p:spPr>
          <a:xfrm>
            <a:off x="609600" y="471459"/>
            <a:ext cx="10972800" cy="236825"/>
          </a:xfrm>
          <a:prstGeom prst="rect">
            <a:avLst/>
          </a:prstGeom>
        </p:spPr>
        <p:txBody>
          <a:bodyPr vert="horz" wrap="square" lIns="0" tIns="0" rIns="0" bIns="91440" rtlCol="0" anchor="t" anchorCtr="0">
            <a:noAutofit/>
          </a:bodyPr>
          <a:lstStyle>
            <a:lvl1pPr>
              <a:defRPr sz="2000"/>
            </a:lvl1pPr>
          </a:lstStyle>
          <a:p>
            <a:r>
              <a:rPr lang="en-US"/>
              <a:t>Click to edit Master title style</a:t>
            </a:r>
          </a:p>
        </p:txBody>
      </p:sp>
      <p:sp>
        <p:nvSpPr>
          <p:cNvPr id="25" name="Text Placeholder 2">
            <a:extLst>
              <a:ext uri="{FF2B5EF4-FFF2-40B4-BE49-F238E27FC236}">
                <a16:creationId xmlns:a16="http://schemas.microsoft.com/office/drawing/2014/main" id="{67D501EE-A03D-D64F-A115-5ECD03AA3F27}"/>
              </a:ext>
            </a:extLst>
          </p:cNvPr>
          <p:cNvSpPr>
            <a:spLocks noGrp="1"/>
          </p:cNvSpPr>
          <p:nvPr>
            <p:ph type="body" sz="quarter" idx="26"/>
          </p:nvPr>
        </p:nvSpPr>
        <p:spPr>
          <a:xfrm>
            <a:off x="609600" y="768068"/>
            <a:ext cx="10972800" cy="292454"/>
          </a:xfrm>
          <a:prstGeom prst="rect">
            <a:avLst/>
          </a:prstGeom>
        </p:spPr>
        <p:txBody>
          <a:bodyPr wrap="squar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6" name="Text Placeholder 2">
            <a:extLst>
              <a:ext uri="{FF2B5EF4-FFF2-40B4-BE49-F238E27FC236}">
                <a16:creationId xmlns:a16="http://schemas.microsoft.com/office/drawing/2014/main" id="{FD59275F-6240-2347-801C-D9B63A234817}"/>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29" name="TextBox 28">
            <a:extLst>
              <a:ext uri="{FF2B5EF4-FFF2-40B4-BE49-F238E27FC236}">
                <a16:creationId xmlns:a16="http://schemas.microsoft.com/office/drawing/2014/main" id="{DCF193E4-ADC4-4233-AEA9-ABE6800A232B}"/>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28" name="TextBox 27">
            <a:extLst>
              <a:ext uri="{FF2B5EF4-FFF2-40B4-BE49-F238E27FC236}">
                <a16:creationId xmlns:a16="http://schemas.microsoft.com/office/drawing/2014/main" id="{E5A837DC-6429-46C6-A734-03312F3E3B07}"/>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30" name="Rectangle 82">
            <a:extLst>
              <a:ext uri="{FF2B5EF4-FFF2-40B4-BE49-F238E27FC236}">
                <a16:creationId xmlns:a16="http://schemas.microsoft.com/office/drawing/2014/main" id="{EA550C6F-2DC9-4D86-97C7-E888B0709BBC}"/>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35" name="Graphic 34">
            <a:extLst>
              <a:ext uri="{FF2B5EF4-FFF2-40B4-BE49-F238E27FC236}">
                <a16:creationId xmlns:a16="http://schemas.microsoft.com/office/drawing/2014/main" id="{928DF78A-ACD7-49E6-B3C8-4373BE61BC07}"/>
              </a:ext>
            </a:extLst>
          </p:cNvPr>
          <p:cNvPicPr>
            <a:picLocks noChangeAspect="1"/>
          </p:cNvPicPr>
          <p:nvPr userDrawn="1"/>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3922054536"/>
      </p:ext>
    </p:extLst>
  </p:cSld>
  <p:clrMapOvr>
    <a:masterClrMapping/>
  </p:clrMapOvr>
  <p:extLst>
    <p:ext uri="{DCECCB84-F9BA-43D5-87BE-67443E8EF086}">
      <p15:sldGuideLst xmlns:p15="http://schemas.microsoft.com/office/powerpoint/2012/main">
        <p15:guide id="12" pos="384">
          <p15:clr>
            <a:srgbClr val="FBAE40"/>
          </p15:clr>
        </p15:guide>
        <p15:guide id="13" pos="7296">
          <p15:clr>
            <a:srgbClr val="FBAE40"/>
          </p15:clr>
        </p15:guide>
        <p15:guide id="14" pos="1952">
          <p15:clr>
            <a:srgbClr val="FBAE40"/>
          </p15:clr>
        </p15:guide>
        <p15:guide id="15" pos="2176">
          <p15:clr>
            <a:srgbClr val="FBAE40"/>
          </p15:clr>
        </p15:guide>
        <p15:guide id="16" pos="3712">
          <p15:clr>
            <a:srgbClr val="FBAE40"/>
          </p15:clr>
        </p15:guide>
        <p15:guide id="17" pos="3936">
          <p15:clr>
            <a:srgbClr val="FBAE40"/>
          </p15:clr>
        </p15:guide>
        <p15:guide id="18" pos="5504">
          <p15:clr>
            <a:srgbClr val="FBAE40"/>
          </p15:clr>
        </p15:guide>
        <p15:guide id="19" pos="5728">
          <p15:clr>
            <a:srgbClr val="FBAE40"/>
          </p15:clr>
        </p15:guide>
        <p15:guide id="20" orient="horz" pos="1008">
          <p15:clr>
            <a:srgbClr val="FBAE40"/>
          </p15:clr>
        </p15:guide>
        <p15:guide id="21" orient="horz" pos="1656">
          <p15:clr>
            <a:srgbClr val="FBAE40"/>
          </p15:clr>
        </p15:guide>
      </p15:sldGuideLst>
    </p:ext>
  </p:extLst>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Three Icon">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F57785C2-FFA0-49DC-B7DC-AE8D303A0851}"/>
              </a:ext>
            </a:extLst>
          </p:cNvPr>
          <p:cNvGraphicFramePr>
            <a:graphicFrameLocks noChangeAspect="1"/>
          </p:cNvGraphicFramePr>
          <p:nvPr userDrawn="1">
            <p:custDataLst>
              <p:tags r:id="rId1"/>
            </p:custDataLst>
            <p:extLst>
              <p:ext uri="{D42A27DB-BD31-4B8C-83A1-F6EECF244321}">
                <p14:modId xmlns:p14="http://schemas.microsoft.com/office/powerpoint/2010/main" val="391592116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3" name="Object 2" hidden="1">
                        <a:extLst>
                          <a:ext uri="{FF2B5EF4-FFF2-40B4-BE49-F238E27FC236}">
                            <a16:creationId xmlns:a16="http://schemas.microsoft.com/office/drawing/2014/main" id="{F57785C2-FFA0-49DC-B7DC-AE8D303A085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E0659210-753C-4957-8F25-A4D709FAB681}"/>
              </a:ext>
            </a:extLst>
          </p:cNvPr>
          <p:cNvCxnSpPr/>
          <p:nvPr userDrawn="1"/>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928DF06C-CFDC-2447-B7D4-E75EC0431F79}"/>
              </a:ext>
            </a:extLst>
          </p:cNvPr>
          <p:cNvCxnSpPr>
            <a:cxnSpLocks/>
          </p:cNvCxnSpPr>
          <p:nvPr userDrawn="1"/>
        </p:nvCxnSpPr>
        <p:spPr>
          <a:xfrm>
            <a:off x="609600" y="3238500"/>
            <a:ext cx="34036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34" name="Picture Placeholder 2">
            <a:extLst>
              <a:ext uri="{FF2B5EF4-FFF2-40B4-BE49-F238E27FC236}">
                <a16:creationId xmlns:a16="http://schemas.microsoft.com/office/drawing/2014/main" id="{F1E348A8-D8AD-8342-95C4-1E731B229D5B}"/>
              </a:ext>
            </a:extLst>
          </p:cNvPr>
          <p:cNvSpPr>
            <a:spLocks noGrp="1"/>
          </p:cNvSpPr>
          <p:nvPr>
            <p:ph type="pic" sz="quarter" idx="34" hasCustomPrompt="1"/>
          </p:nvPr>
        </p:nvSpPr>
        <p:spPr>
          <a:xfrm>
            <a:off x="1636295" y="1848973"/>
            <a:ext cx="1219200" cy="1199027"/>
          </a:xfrm>
          <a:noFill/>
        </p:spPr>
        <p:txBody>
          <a:bodyPr anchor="ctr" anchorCtr="0"/>
          <a:lstStyle>
            <a:lvl1pPr algn="ctr">
              <a:lnSpc>
                <a:spcPct val="100000"/>
              </a:lnSpc>
              <a:defRPr>
                <a:solidFill>
                  <a:schemeClr val="tx1"/>
                </a:solidFill>
                <a:latin typeface="+mn-lt"/>
              </a:defRPr>
            </a:lvl1pPr>
          </a:lstStyle>
          <a:p>
            <a:r>
              <a:rPr lang="en-US"/>
              <a:t>Icon</a:t>
            </a:r>
          </a:p>
        </p:txBody>
      </p:sp>
      <p:sp>
        <p:nvSpPr>
          <p:cNvPr id="30" name="Picture Placeholder 2">
            <a:extLst>
              <a:ext uri="{FF2B5EF4-FFF2-40B4-BE49-F238E27FC236}">
                <a16:creationId xmlns:a16="http://schemas.microsoft.com/office/drawing/2014/main" id="{3BE5757E-813A-8F48-9A5A-EEC1071594D2}"/>
              </a:ext>
            </a:extLst>
          </p:cNvPr>
          <p:cNvSpPr>
            <a:spLocks noGrp="1"/>
          </p:cNvSpPr>
          <p:nvPr>
            <p:ph type="pic" sz="quarter" idx="35" hasCustomPrompt="1"/>
          </p:nvPr>
        </p:nvSpPr>
        <p:spPr>
          <a:xfrm>
            <a:off x="5452732" y="1848973"/>
            <a:ext cx="1219200" cy="1199027"/>
          </a:xfrm>
          <a:noFill/>
        </p:spPr>
        <p:txBody>
          <a:bodyPr anchor="ctr" anchorCtr="0"/>
          <a:lstStyle>
            <a:lvl1pPr algn="ctr">
              <a:lnSpc>
                <a:spcPct val="100000"/>
              </a:lnSpc>
              <a:defRPr>
                <a:solidFill>
                  <a:schemeClr val="tx1"/>
                </a:solidFill>
                <a:latin typeface="+mn-lt"/>
              </a:defRPr>
            </a:lvl1pPr>
          </a:lstStyle>
          <a:p>
            <a:r>
              <a:rPr lang="en-US"/>
              <a:t>Icon</a:t>
            </a:r>
          </a:p>
        </p:txBody>
      </p:sp>
      <p:sp>
        <p:nvSpPr>
          <p:cNvPr id="37" name="Picture Placeholder 2">
            <a:extLst>
              <a:ext uri="{FF2B5EF4-FFF2-40B4-BE49-F238E27FC236}">
                <a16:creationId xmlns:a16="http://schemas.microsoft.com/office/drawing/2014/main" id="{95C65A02-D19F-294F-BC73-89CD66DB23DC}"/>
              </a:ext>
            </a:extLst>
          </p:cNvPr>
          <p:cNvSpPr>
            <a:spLocks noGrp="1"/>
          </p:cNvSpPr>
          <p:nvPr>
            <p:ph type="pic" sz="quarter" idx="36" hasCustomPrompt="1"/>
          </p:nvPr>
        </p:nvSpPr>
        <p:spPr>
          <a:xfrm>
            <a:off x="9269171" y="1848973"/>
            <a:ext cx="1219200" cy="1199027"/>
          </a:xfrm>
          <a:noFill/>
        </p:spPr>
        <p:txBody>
          <a:bodyPr anchor="ctr" anchorCtr="0"/>
          <a:lstStyle>
            <a:lvl1pPr algn="ctr">
              <a:lnSpc>
                <a:spcPct val="100000"/>
              </a:lnSpc>
              <a:defRPr>
                <a:solidFill>
                  <a:schemeClr val="tx1"/>
                </a:solidFill>
                <a:latin typeface="+mn-lt"/>
              </a:defRPr>
            </a:lvl1pPr>
          </a:lstStyle>
          <a:p>
            <a:r>
              <a:rPr lang="en-US"/>
              <a:t>Icon</a:t>
            </a:r>
          </a:p>
        </p:txBody>
      </p:sp>
      <p:pic>
        <p:nvPicPr>
          <p:cNvPr id="28" name="Picture 27" descr="Logo&#10;&#10;Description automatically generated">
            <a:extLst>
              <a:ext uri="{FF2B5EF4-FFF2-40B4-BE49-F238E27FC236}">
                <a16:creationId xmlns:a16="http://schemas.microsoft.com/office/drawing/2014/main" id="{D17E29F1-6D41-4628-913F-B22462B1C5B5}"/>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36" name="Content Placeholder 2">
            <a:extLst>
              <a:ext uri="{FF2B5EF4-FFF2-40B4-BE49-F238E27FC236}">
                <a16:creationId xmlns:a16="http://schemas.microsoft.com/office/drawing/2014/main" id="{70C183E4-86E4-6940-9A6D-E9DE7740EFA7}"/>
              </a:ext>
            </a:extLst>
          </p:cNvPr>
          <p:cNvSpPr>
            <a:spLocks noGrp="1"/>
          </p:cNvSpPr>
          <p:nvPr>
            <p:ph sz="quarter" idx="37"/>
          </p:nvPr>
        </p:nvSpPr>
        <p:spPr>
          <a:xfrm>
            <a:off x="613310" y="3379809"/>
            <a:ext cx="3403599" cy="2639989"/>
          </a:xfrm>
        </p:spPr>
        <p:txBody>
          <a:bodyPr>
            <a:noAutofit/>
          </a:bodyPr>
          <a:lstStyle>
            <a:lvl1pPr>
              <a:lnSpc>
                <a:spcPct val="100000"/>
              </a:lnSpc>
              <a:spcBef>
                <a:spcPts val="300"/>
              </a:spcBef>
              <a:spcAft>
                <a:spcPts val="200"/>
              </a:spcAft>
              <a:defRPr sz="1300">
                <a:solidFill>
                  <a:schemeClr val="accent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itle Placeholder 1">
            <a:extLst>
              <a:ext uri="{FF2B5EF4-FFF2-40B4-BE49-F238E27FC236}">
                <a16:creationId xmlns:a16="http://schemas.microsoft.com/office/drawing/2014/main" id="{53ECD2BF-4248-F14F-AB63-732DFF2D587E}"/>
              </a:ext>
            </a:extLst>
          </p:cNvPr>
          <p:cNvSpPr>
            <a:spLocks noGrp="1"/>
          </p:cNvSpPr>
          <p:nvPr>
            <p:ph type="title"/>
          </p:nvPr>
        </p:nvSpPr>
        <p:spPr>
          <a:xfrm>
            <a:off x="609600" y="471459"/>
            <a:ext cx="10972800" cy="236825"/>
          </a:xfrm>
          <a:prstGeom prst="rect">
            <a:avLst/>
          </a:prstGeom>
        </p:spPr>
        <p:txBody>
          <a:bodyPr vert="horz" wrap="square" lIns="0" tIns="0" rIns="0" bIns="91440" rtlCol="0" anchor="t" anchorCtr="0">
            <a:noAutofit/>
          </a:bodyPr>
          <a:lstStyle>
            <a:lvl1pPr>
              <a:defRPr sz="2000"/>
            </a:lvl1pPr>
          </a:lstStyle>
          <a:p>
            <a:r>
              <a:rPr lang="en-US"/>
              <a:t>Click to edit Master title style</a:t>
            </a:r>
          </a:p>
        </p:txBody>
      </p:sp>
      <p:sp>
        <p:nvSpPr>
          <p:cNvPr id="20" name="Text Placeholder 2">
            <a:extLst>
              <a:ext uri="{FF2B5EF4-FFF2-40B4-BE49-F238E27FC236}">
                <a16:creationId xmlns:a16="http://schemas.microsoft.com/office/drawing/2014/main" id="{88DA343F-1525-584F-88BA-86B0FE83B430}"/>
              </a:ext>
            </a:extLst>
          </p:cNvPr>
          <p:cNvSpPr>
            <a:spLocks noGrp="1"/>
          </p:cNvSpPr>
          <p:nvPr>
            <p:ph type="body" sz="quarter" idx="26"/>
          </p:nvPr>
        </p:nvSpPr>
        <p:spPr>
          <a:xfrm>
            <a:off x="609600" y="768068"/>
            <a:ext cx="10972800" cy="292454"/>
          </a:xfrm>
          <a:prstGeom prst="rect">
            <a:avLst/>
          </a:prstGeom>
        </p:spPr>
        <p:txBody>
          <a:bodyPr wrap="squar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cxnSp>
        <p:nvCxnSpPr>
          <p:cNvPr id="27" name="Straight Connector 26">
            <a:extLst>
              <a:ext uri="{FF2B5EF4-FFF2-40B4-BE49-F238E27FC236}">
                <a16:creationId xmlns:a16="http://schemas.microsoft.com/office/drawing/2014/main" id="{BEE7EA97-253E-FB40-B94E-BE9389B08B5F}"/>
              </a:ext>
            </a:extLst>
          </p:cNvPr>
          <p:cNvCxnSpPr>
            <a:cxnSpLocks/>
          </p:cNvCxnSpPr>
          <p:nvPr userDrawn="1"/>
        </p:nvCxnSpPr>
        <p:spPr>
          <a:xfrm>
            <a:off x="4419600" y="3238500"/>
            <a:ext cx="34036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29" name="Content Placeholder 2">
            <a:extLst>
              <a:ext uri="{FF2B5EF4-FFF2-40B4-BE49-F238E27FC236}">
                <a16:creationId xmlns:a16="http://schemas.microsoft.com/office/drawing/2014/main" id="{BE90A3C5-FAC6-4A4A-B289-095811B7B144}"/>
              </a:ext>
            </a:extLst>
          </p:cNvPr>
          <p:cNvSpPr>
            <a:spLocks noGrp="1"/>
          </p:cNvSpPr>
          <p:nvPr>
            <p:ph sz="quarter" idx="38"/>
          </p:nvPr>
        </p:nvSpPr>
        <p:spPr>
          <a:xfrm>
            <a:off x="4423311" y="3379809"/>
            <a:ext cx="3349090" cy="2639989"/>
          </a:xfrm>
        </p:spPr>
        <p:txBody>
          <a:bodyPr>
            <a:noAutofit/>
          </a:bodyPr>
          <a:lstStyle>
            <a:lvl1pPr>
              <a:lnSpc>
                <a:spcPct val="100000"/>
              </a:lnSpc>
              <a:spcBef>
                <a:spcPts val="300"/>
              </a:spcBef>
              <a:spcAft>
                <a:spcPts val="200"/>
              </a:spcAft>
              <a:defRPr sz="1300">
                <a:solidFill>
                  <a:schemeClr val="accent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31" name="Straight Connector 30">
            <a:extLst>
              <a:ext uri="{FF2B5EF4-FFF2-40B4-BE49-F238E27FC236}">
                <a16:creationId xmlns:a16="http://schemas.microsoft.com/office/drawing/2014/main" id="{8A926BB4-EEF2-5A49-844D-B93A3BB53E82}"/>
              </a:ext>
            </a:extLst>
          </p:cNvPr>
          <p:cNvCxnSpPr>
            <a:cxnSpLocks/>
          </p:cNvCxnSpPr>
          <p:nvPr userDrawn="1"/>
        </p:nvCxnSpPr>
        <p:spPr>
          <a:xfrm>
            <a:off x="8191500" y="3238500"/>
            <a:ext cx="34036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32" name="Content Placeholder 2">
            <a:extLst>
              <a:ext uri="{FF2B5EF4-FFF2-40B4-BE49-F238E27FC236}">
                <a16:creationId xmlns:a16="http://schemas.microsoft.com/office/drawing/2014/main" id="{B46288C4-4A89-B443-8199-6DBD23F67C2B}"/>
              </a:ext>
            </a:extLst>
          </p:cNvPr>
          <p:cNvSpPr>
            <a:spLocks noGrp="1"/>
          </p:cNvSpPr>
          <p:nvPr>
            <p:ph sz="quarter" idx="39"/>
          </p:nvPr>
        </p:nvSpPr>
        <p:spPr>
          <a:xfrm>
            <a:off x="8195210" y="3379809"/>
            <a:ext cx="3399889" cy="2639989"/>
          </a:xfrm>
        </p:spPr>
        <p:txBody>
          <a:bodyPr>
            <a:noAutofit/>
          </a:bodyPr>
          <a:lstStyle>
            <a:lvl1pPr>
              <a:lnSpc>
                <a:spcPct val="100000"/>
              </a:lnSpc>
              <a:spcBef>
                <a:spcPts val="300"/>
              </a:spcBef>
              <a:spcAft>
                <a:spcPts val="200"/>
              </a:spcAft>
              <a:defRPr sz="1300">
                <a:solidFill>
                  <a:schemeClr val="accent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1" name="Text Placeholder 2">
            <a:extLst>
              <a:ext uri="{FF2B5EF4-FFF2-40B4-BE49-F238E27FC236}">
                <a16:creationId xmlns:a16="http://schemas.microsoft.com/office/drawing/2014/main" id="{D8D0F15B-D16C-1944-9EC2-DED14D92BDAE}"/>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24" name="TextBox 23">
            <a:extLst>
              <a:ext uri="{FF2B5EF4-FFF2-40B4-BE49-F238E27FC236}">
                <a16:creationId xmlns:a16="http://schemas.microsoft.com/office/drawing/2014/main" id="{F2BE0D9F-95D1-4003-A390-8D48D1D36800}"/>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21" name="TextBox 20">
            <a:extLst>
              <a:ext uri="{FF2B5EF4-FFF2-40B4-BE49-F238E27FC236}">
                <a16:creationId xmlns:a16="http://schemas.microsoft.com/office/drawing/2014/main" id="{3FD9C543-41B1-4AA5-9309-C44DBC35EA18}"/>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25" name="Rectangle 82">
            <a:extLst>
              <a:ext uri="{FF2B5EF4-FFF2-40B4-BE49-F238E27FC236}">
                <a16:creationId xmlns:a16="http://schemas.microsoft.com/office/drawing/2014/main" id="{DE2DD1E8-5330-413D-9F31-068931B3A240}"/>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26" name="Graphic 25">
            <a:extLst>
              <a:ext uri="{FF2B5EF4-FFF2-40B4-BE49-F238E27FC236}">
                <a16:creationId xmlns:a16="http://schemas.microsoft.com/office/drawing/2014/main" id="{0FA43899-F5E8-4553-B9A7-947E54FF58EB}"/>
              </a:ext>
            </a:extLst>
          </p:cNvPr>
          <p:cNvPicPr>
            <a:picLocks noChangeAspect="1"/>
          </p:cNvPicPr>
          <p:nvPr userDrawn="1"/>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179649989"/>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8" pos="2784">
          <p15:clr>
            <a:srgbClr val="FBAE40"/>
          </p15:clr>
        </p15:guide>
        <p15:guide id="9" pos="2528">
          <p15:clr>
            <a:srgbClr val="FBAE40"/>
          </p15:clr>
        </p15:guide>
        <p15:guide id="10" pos="4896">
          <p15:clr>
            <a:srgbClr val="FBAE40"/>
          </p15:clr>
        </p15:guide>
        <p15:guide id="11" pos="5152">
          <p15:clr>
            <a:srgbClr val="FBAE40"/>
          </p15:clr>
        </p15:guide>
        <p15:guide id="12" orient="horz" pos="2040">
          <p15:clr>
            <a:srgbClr val="FBAE40"/>
          </p15:clr>
        </p15:guide>
      </p15:sldGuideLst>
    </p:ext>
  </p:extLst>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Four Icon">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FF14404E-AF58-41A3-A587-83BECA816827}"/>
              </a:ext>
            </a:extLst>
          </p:cNvPr>
          <p:cNvGraphicFramePr>
            <a:graphicFrameLocks noChangeAspect="1"/>
          </p:cNvGraphicFramePr>
          <p:nvPr userDrawn="1">
            <p:custDataLst>
              <p:tags r:id="rId1"/>
            </p:custDataLst>
            <p:extLst>
              <p:ext uri="{D42A27DB-BD31-4B8C-83A1-F6EECF244321}">
                <p14:modId xmlns:p14="http://schemas.microsoft.com/office/powerpoint/2010/main" val="352517089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3" name="Object 2" hidden="1">
                        <a:extLst>
                          <a:ext uri="{FF2B5EF4-FFF2-40B4-BE49-F238E27FC236}">
                            <a16:creationId xmlns:a16="http://schemas.microsoft.com/office/drawing/2014/main" id="{FF14404E-AF58-41A3-A587-83BECA81682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189BE8A8-1D24-0141-85A7-333554C30119}"/>
              </a:ext>
            </a:extLst>
          </p:cNvPr>
          <p:cNvCxnSpPr>
            <a:cxnSpLocks/>
          </p:cNvCxnSpPr>
          <p:nvPr userDrawn="1"/>
        </p:nvCxnSpPr>
        <p:spPr>
          <a:xfrm>
            <a:off x="609600" y="3242438"/>
            <a:ext cx="24892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6A0458D0-DECB-7844-94C6-EFB2F9402D5A}"/>
              </a:ext>
            </a:extLst>
          </p:cNvPr>
          <p:cNvCxnSpPr>
            <a:cxnSpLocks/>
          </p:cNvCxnSpPr>
          <p:nvPr userDrawn="1"/>
        </p:nvCxnSpPr>
        <p:spPr>
          <a:xfrm>
            <a:off x="3453977" y="3242438"/>
            <a:ext cx="2443683"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CD48E85A-F259-CF49-BE34-708227EC6828}"/>
              </a:ext>
            </a:extLst>
          </p:cNvPr>
          <p:cNvCxnSpPr>
            <a:cxnSpLocks/>
          </p:cNvCxnSpPr>
          <p:nvPr userDrawn="1"/>
        </p:nvCxnSpPr>
        <p:spPr>
          <a:xfrm>
            <a:off x="6257308" y="3242438"/>
            <a:ext cx="24892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98AC0041-3EAA-134B-978F-4B02C0FF045F}"/>
              </a:ext>
            </a:extLst>
          </p:cNvPr>
          <p:cNvCxnSpPr>
            <a:cxnSpLocks/>
          </p:cNvCxnSpPr>
          <p:nvPr userDrawn="1"/>
        </p:nvCxnSpPr>
        <p:spPr>
          <a:xfrm>
            <a:off x="9097177" y="3242438"/>
            <a:ext cx="2489201"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pic>
        <p:nvPicPr>
          <p:cNvPr id="33" name="Picture 32" descr="Logo&#10;&#10;Description automatically generated">
            <a:extLst>
              <a:ext uri="{FF2B5EF4-FFF2-40B4-BE49-F238E27FC236}">
                <a16:creationId xmlns:a16="http://schemas.microsoft.com/office/drawing/2014/main" id="{94D37605-9A74-406B-A28B-01434EC53580}"/>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23" name="Content Placeholder 2">
            <a:extLst>
              <a:ext uri="{FF2B5EF4-FFF2-40B4-BE49-F238E27FC236}">
                <a16:creationId xmlns:a16="http://schemas.microsoft.com/office/drawing/2014/main" id="{5390D2F0-3AD5-4F47-A10B-E047B365B1A9}"/>
              </a:ext>
            </a:extLst>
          </p:cNvPr>
          <p:cNvSpPr>
            <a:spLocks noGrp="1"/>
          </p:cNvSpPr>
          <p:nvPr>
            <p:ph sz="quarter" idx="32"/>
          </p:nvPr>
        </p:nvSpPr>
        <p:spPr>
          <a:xfrm>
            <a:off x="609600" y="3391762"/>
            <a:ext cx="2489200" cy="2624100"/>
          </a:xfrm>
        </p:spPr>
        <p:txBody>
          <a:bodyPr>
            <a:noAutofit/>
          </a:bodyPr>
          <a:lstStyle>
            <a:lvl1pPr>
              <a:lnSpc>
                <a:spcPct val="100000"/>
              </a:lnSpc>
              <a:spcBef>
                <a:spcPts val="300"/>
              </a:spcBef>
              <a:spcAft>
                <a:spcPts val="200"/>
              </a:spcAft>
              <a:defRPr sz="1300">
                <a:solidFill>
                  <a:schemeClr val="accent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6" name="Content Placeholder 2">
            <a:extLst>
              <a:ext uri="{FF2B5EF4-FFF2-40B4-BE49-F238E27FC236}">
                <a16:creationId xmlns:a16="http://schemas.microsoft.com/office/drawing/2014/main" id="{0399C588-DBAD-2742-B89F-D479F30059DC}"/>
              </a:ext>
            </a:extLst>
          </p:cNvPr>
          <p:cNvSpPr>
            <a:spLocks noGrp="1"/>
          </p:cNvSpPr>
          <p:nvPr>
            <p:ph sz="quarter" idx="33"/>
          </p:nvPr>
        </p:nvSpPr>
        <p:spPr>
          <a:xfrm>
            <a:off x="3460377" y="3391762"/>
            <a:ext cx="2432423" cy="2624100"/>
          </a:xfrm>
        </p:spPr>
        <p:txBody>
          <a:bodyPr>
            <a:noAutofit/>
          </a:bodyPr>
          <a:lstStyle>
            <a:lvl1pPr>
              <a:lnSpc>
                <a:spcPct val="100000"/>
              </a:lnSpc>
              <a:spcBef>
                <a:spcPts val="300"/>
              </a:spcBef>
              <a:spcAft>
                <a:spcPts val="200"/>
              </a:spcAft>
              <a:defRPr sz="1300">
                <a:solidFill>
                  <a:schemeClr val="accent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7" name="Content Placeholder 2">
            <a:extLst>
              <a:ext uri="{FF2B5EF4-FFF2-40B4-BE49-F238E27FC236}">
                <a16:creationId xmlns:a16="http://schemas.microsoft.com/office/drawing/2014/main" id="{CB9B4B18-23D4-6E42-8831-4A20A413C64A}"/>
              </a:ext>
            </a:extLst>
          </p:cNvPr>
          <p:cNvSpPr>
            <a:spLocks noGrp="1"/>
          </p:cNvSpPr>
          <p:nvPr>
            <p:ph sz="quarter" idx="34"/>
          </p:nvPr>
        </p:nvSpPr>
        <p:spPr>
          <a:xfrm>
            <a:off x="6257365" y="3391762"/>
            <a:ext cx="2480235" cy="2624100"/>
          </a:xfrm>
        </p:spPr>
        <p:txBody>
          <a:bodyPr>
            <a:noAutofit/>
          </a:bodyPr>
          <a:lstStyle>
            <a:lvl1pPr>
              <a:lnSpc>
                <a:spcPct val="100000"/>
              </a:lnSpc>
              <a:spcBef>
                <a:spcPts val="300"/>
              </a:spcBef>
              <a:spcAft>
                <a:spcPts val="200"/>
              </a:spcAft>
              <a:defRPr sz="1300">
                <a:solidFill>
                  <a:schemeClr val="accent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8" name="Content Placeholder 2">
            <a:extLst>
              <a:ext uri="{FF2B5EF4-FFF2-40B4-BE49-F238E27FC236}">
                <a16:creationId xmlns:a16="http://schemas.microsoft.com/office/drawing/2014/main" id="{7B833A7B-9585-DC41-B130-684A63887C74}"/>
              </a:ext>
            </a:extLst>
          </p:cNvPr>
          <p:cNvSpPr>
            <a:spLocks noGrp="1"/>
          </p:cNvSpPr>
          <p:nvPr>
            <p:ph sz="quarter" idx="39"/>
          </p:nvPr>
        </p:nvSpPr>
        <p:spPr>
          <a:xfrm>
            <a:off x="9087971" y="3391762"/>
            <a:ext cx="2480235" cy="2624100"/>
          </a:xfrm>
        </p:spPr>
        <p:txBody>
          <a:bodyPr>
            <a:noAutofit/>
          </a:bodyPr>
          <a:lstStyle>
            <a:lvl1pPr>
              <a:lnSpc>
                <a:spcPct val="100000"/>
              </a:lnSpc>
              <a:spcBef>
                <a:spcPts val="300"/>
              </a:spcBef>
              <a:spcAft>
                <a:spcPts val="200"/>
              </a:spcAft>
              <a:defRPr sz="1300">
                <a:solidFill>
                  <a:schemeClr val="accent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5" name="Title Placeholder 1">
            <a:extLst>
              <a:ext uri="{FF2B5EF4-FFF2-40B4-BE49-F238E27FC236}">
                <a16:creationId xmlns:a16="http://schemas.microsoft.com/office/drawing/2014/main" id="{FCAA2DFC-CB9D-694C-955F-30EA6BD3C91B}"/>
              </a:ext>
            </a:extLst>
          </p:cNvPr>
          <p:cNvSpPr>
            <a:spLocks noGrp="1"/>
          </p:cNvSpPr>
          <p:nvPr>
            <p:ph type="title"/>
          </p:nvPr>
        </p:nvSpPr>
        <p:spPr>
          <a:xfrm>
            <a:off x="609600" y="471459"/>
            <a:ext cx="10972800" cy="236825"/>
          </a:xfrm>
          <a:prstGeom prst="rect">
            <a:avLst/>
          </a:prstGeom>
        </p:spPr>
        <p:txBody>
          <a:bodyPr vert="horz" wrap="square" lIns="0" tIns="0" rIns="0" bIns="91440" rtlCol="0" anchor="t" anchorCtr="0">
            <a:noAutofit/>
          </a:bodyPr>
          <a:lstStyle>
            <a:lvl1pPr>
              <a:defRPr sz="2000"/>
            </a:lvl1pPr>
          </a:lstStyle>
          <a:p>
            <a:r>
              <a:rPr lang="en-US"/>
              <a:t>Click to edit Master title style</a:t>
            </a:r>
          </a:p>
        </p:txBody>
      </p:sp>
      <p:sp>
        <p:nvSpPr>
          <p:cNvPr id="26" name="Text Placeholder 2">
            <a:extLst>
              <a:ext uri="{FF2B5EF4-FFF2-40B4-BE49-F238E27FC236}">
                <a16:creationId xmlns:a16="http://schemas.microsoft.com/office/drawing/2014/main" id="{5E065487-BF64-9342-A721-6A8BA2B8CF62}"/>
              </a:ext>
            </a:extLst>
          </p:cNvPr>
          <p:cNvSpPr>
            <a:spLocks noGrp="1"/>
          </p:cNvSpPr>
          <p:nvPr>
            <p:ph type="body" sz="quarter" idx="26"/>
          </p:nvPr>
        </p:nvSpPr>
        <p:spPr>
          <a:xfrm>
            <a:off x="609600" y="768068"/>
            <a:ext cx="10972800" cy="292454"/>
          </a:xfrm>
          <a:prstGeom prst="rect">
            <a:avLst/>
          </a:prstGeom>
        </p:spPr>
        <p:txBody>
          <a:bodyPr wrap="squar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7" name="Picture Placeholder 2">
            <a:extLst>
              <a:ext uri="{FF2B5EF4-FFF2-40B4-BE49-F238E27FC236}">
                <a16:creationId xmlns:a16="http://schemas.microsoft.com/office/drawing/2014/main" id="{C0303739-0C13-CC4B-8202-FEEEAAB3C12C}"/>
              </a:ext>
            </a:extLst>
          </p:cNvPr>
          <p:cNvSpPr>
            <a:spLocks noGrp="1"/>
          </p:cNvSpPr>
          <p:nvPr>
            <p:ph type="pic" sz="quarter" idx="40" hasCustomPrompt="1"/>
          </p:nvPr>
        </p:nvSpPr>
        <p:spPr>
          <a:xfrm>
            <a:off x="1244600" y="1848973"/>
            <a:ext cx="1219200" cy="1199027"/>
          </a:xfrm>
          <a:noFill/>
        </p:spPr>
        <p:txBody>
          <a:bodyPr anchor="ctr" anchorCtr="0"/>
          <a:lstStyle>
            <a:lvl1pPr algn="ctr">
              <a:lnSpc>
                <a:spcPct val="100000"/>
              </a:lnSpc>
              <a:defRPr>
                <a:solidFill>
                  <a:schemeClr val="tx1"/>
                </a:solidFill>
                <a:latin typeface="+mn-lt"/>
              </a:defRPr>
            </a:lvl1pPr>
          </a:lstStyle>
          <a:p>
            <a:r>
              <a:rPr lang="en-US"/>
              <a:t>Icon</a:t>
            </a:r>
          </a:p>
        </p:txBody>
      </p:sp>
      <p:sp>
        <p:nvSpPr>
          <p:cNvPr id="28" name="Picture Placeholder 2">
            <a:extLst>
              <a:ext uri="{FF2B5EF4-FFF2-40B4-BE49-F238E27FC236}">
                <a16:creationId xmlns:a16="http://schemas.microsoft.com/office/drawing/2014/main" id="{BC6978E9-423F-9244-9FF8-DCD46EBA5658}"/>
              </a:ext>
            </a:extLst>
          </p:cNvPr>
          <p:cNvSpPr>
            <a:spLocks noGrp="1"/>
          </p:cNvSpPr>
          <p:nvPr>
            <p:ph type="pic" sz="quarter" idx="41" hasCustomPrompt="1"/>
          </p:nvPr>
        </p:nvSpPr>
        <p:spPr>
          <a:xfrm>
            <a:off x="4073792" y="1848973"/>
            <a:ext cx="1219200" cy="1199027"/>
          </a:xfrm>
          <a:noFill/>
        </p:spPr>
        <p:txBody>
          <a:bodyPr anchor="ctr" anchorCtr="0"/>
          <a:lstStyle>
            <a:lvl1pPr algn="ctr">
              <a:lnSpc>
                <a:spcPct val="100000"/>
              </a:lnSpc>
              <a:defRPr>
                <a:solidFill>
                  <a:schemeClr val="tx1"/>
                </a:solidFill>
                <a:latin typeface="+mn-lt"/>
              </a:defRPr>
            </a:lvl1pPr>
          </a:lstStyle>
          <a:p>
            <a:r>
              <a:rPr lang="en-US"/>
              <a:t>Icon</a:t>
            </a:r>
          </a:p>
        </p:txBody>
      </p:sp>
      <p:sp>
        <p:nvSpPr>
          <p:cNvPr id="29" name="Picture Placeholder 2">
            <a:extLst>
              <a:ext uri="{FF2B5EF4-FFF2-40B4-BE49-F238E27FC236}">
                <a16:creationId xmlns:a16="http://schemas.microsoft.com/office/drawing/2014/main" id="{48D3479E-1D17-DF4D-840E-0E14AA554B7C}"/>
              </a:ext>
            </a:extLst>
          </p:cNvPr>
          <p:cNvSpPr>
            <a:spLocks noGrp="1"/>
          </p:cNvSpPr>
          <p:nvPr>
            <p:ph type="pic" sz="quarter" idx="42" hasCustomPrompt="1"/>
          </p:nvPr>
        </p:nvSpPr>
        <p:spPr>
          <a:xfrm>
            <a:off x="6902984" y="1848973"/>
            <a:ext cx="1219200" cy="1199027"/>
          </a:xfrm>
          <a:noFill/>
        </p:spPr>
        <p:txBody>
          <a:bodyPr anchor="ctr" anchorCtr="0"/>
          <a:lstStyle>
            <a:lvl1pPr algn="ctr">
              <a:lnSpc>
                <a:spcPct val="100000"/>
              </a:lnSpc>
              <a:defRPr>
                <a:solidFill>
                  <a:schemeClr val="tx1"/>
                </a:solidFill>
                <a:latin typeface="+mn-lt"/>
              </a:defRPr>
            </a:lvl1pPr>
          </a:lstStyle>
          <a:p>
            <a:r>
              <a:rPr lang="en-US"/>
              <a:t>Icon</a:t>
            </a:r>
          </a:p>
        </p:txBody>
      </p:sp>
      <p:sp>
        <p:nvSpPr>
          <p:cNvPr id="31" name="Picture Placeholder 2">
            <a:extLst>
              <a:ext uri="{FF2B5EF4-FFF2-40B4-BE49-F238E27FC236}">
                <a16:creationId xmlns:a16="http://schemas.microsoft.com/office/drawing/2014/main" id="{95A82027-A669-A245-99A2-2D77B7D1A97E}"/>
              </a:ext>
            </a:extLst>
          </p:cNvPr>
          <p:cNvSpPr>
            <a:spLocks noGrp="1"/>
          </p:cNvSpPr>
          <p:nvPr>
            <p:ph type="pic" sz="quarter" idx="43" hasCustomPrompt="1"/>
          </p:nvPr>
        </p:nvSpPr>
        <p:spPr>
          <a:xfrm>
            <a:off x="9732177" y="1848973"/>
            <a:ext cx="1219200" cy="1199027"/>
          </a:xfrm>
          <a:noFill/>
        </p:spPr>
        <p:txBody>
          <a:bodyPr anchor="ctr" anchorCtr="0"/>
          <a:lstStyle>
            <a:lvl1pPr algn="ctr">
              <a:lnSpc>
                <a:spcPct val="100000"/>
              </a:lnSpc>
              <a:defRPr>
                <a:solidFill>
                  <a:schemeClr val="tx1"/>
                </a:solidFill>
                <a:latin typeface="+mn-lt"/>
              </a:defRPr>
            </a:lvl1pPr>
          </a:lstStyle>
          <a:p>
            <a:r>
              <a:rPr lang="en-US"/>
              <a:t>Icon</a:t>
            </a:r>
          </a:p>
        </p:txBody>
      </p:sp>
      <p:sp>
        <p:nvSpPr>
          <p:cNvPr id="41" name="Text Placeholder 2">
            <a:extLst>
              <a:ext uri="{FF2B5EF4-FFF2-40B4-BE49-F238E27FC236}">
                <a16:creationId xmlns:a16="http://schemas.microsoft.com/office/drawing/2014/main" id="{B3DE5F9E-3746-BC42-92AB-FEDCED42D718}"/>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32" name="TextBox 31">
            <a:extLst>
              <a:ext uri="{FF2B5EF4-FFF2-40B4-BE49-F238E27FC236}">
                <a16:creationId xmlns:a16="http://schemas.microsoft.com/office/drawing/2014/main" id="{9DEAD3E0-81AC-41A7-B02C-F7C8E3C276C5}"/>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30" name="TextBox 29">
            <a:extLst>
              <a:ext uri="{FF2B5EF4-FFF2-40B4-BE49-F238E27FC236}">
                <a16:creationId xmlns:a16="http://schemas.microsoft.com/office/drawing/2014/main" id="{64CA7DE8-127A-4C0C-867D-2DAABF999D8C}"/>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34" name="Rectangle 82">
            <a:extLst>
              <a:ext uri="{FF2B5EF4-FFF2-40B4-BE49-F238E27FC236}">
                <a16:creationId xmlns:a16="http://schemas.microsoft.com/office/drawing/2014/main" id="{61E28B04-8472-416E-B22B-550F0097ED1D}"/>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35" name="Graphic 34">
            <a:extLst>
              <a:ext uri="{FF2B5EF4-FFF2-40B4-BE49-F238E27FC236}">
                <a16:creationId xmlns:a16="http://schemas.microsoft.com/office/drawing/2014/main" id="{2BC05130-19EA-4277-8EFF-8F83DF90F8D8}"/>
              </a:ext>
            </a:extLst>
          </p:cNvPr>
          <p:cNvPicPr>
            <a:picLocks noChangeAspect="1"/>
          </p:cNvPicPr>
          <p:nvPr userDrawn="1"/>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829878563"/>
      </p:ext>
    </p:extLst>
  </p:cSld>
  <p:clrMapOvr>
    <a:masterClrMapping/>
  </p:clrMapOvr>
  <p:extLst>
    <p:ext uri="{DCECCB84-F9BA-43D5-87BE-67443E8EF086}">
      <p15:sldGuideLst xmlns:p15="http://schemas.microsoft.com/office/powerpoint/2012/main">
        <p15:guide id="11" orient="horz" pos="2040">
          <p15:clr>
            <a:srgbClr val="FBAE40"/>
          </p15:clr>
        </p15:guide>
        <p15:guide id="12" pos="384">
          <p15:clr>
            <a:srgbClr val="FBAE40"/>
          </p15:clr>
        </p15:guide>
        <p15:guide id="13" pos="7296">
          <p15:clr>
            <a:srgbClr val="FBAE40"/>
          </p15:clr>
        </p15:guide>
        <p15:guide id="14" pos="1952">
          <p15:clr>
            <a:srgbClr val="FBAE40"/>
          </p15:clr>
        </p15:guide>
        <p15:guide id="15" pos="2176">
          <p15:clr>
            <a:srgbClr val="FBAE40"/>
          </p15:clr>
        </p15:guide>
        <p15:guide id="16" pos="3712">
          <p15:clr>
            <a:srgbClr val="FBAE40"/>
          </p15:clr>
        </p15:guide>
        <p15:guide id="17" pos="3936">
          <p15:clr>
            <a:srgbClr val="FBAE40"/>
          </p15:clr>
        </p15:guide>
        <p15:guide id="18" pos="5504">
          <p15:clr>
            <a:srgbClr val="FBAE40"/>
          </p15:clr>
        </p15:guide>
        <p15:guide id="19" pos="5728">
          <p15:clr>
            <a:srgbClr val="FBAE40"/>
          </p15:clr>
        </p15:guide>
        <p15:guide id="20" orient="horz" pos="1008">
          <p15:clr>
            <a:srgbClr val="FBAE40"/>
          </p15:clr>
        </p15:guide>
      </p15:sldGuideLst>
    </p:ext>
  </p:extLst>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Blue bar">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92D46C0-E581-4328-BA0D-DC338A15645F}"/>
              </a:ext>
            </a:extLst>
          </p:cNvPr>
          <p:cNvSpPr/>
          <p:nvPr userDrawn="1"/>
        </p:nvSpPr>
        <p:spPr>
          <a:xfrm>
            <a:off x="-1" y="0"/>
            <a:ext cx="755620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D3455917-5D69-4B31-B459-CEA3616D55C6}"/>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7" name="TextBox 6">
            <a:extLst>
              <a:ext uri="{FF2B5EF4-FFF2-40B4-BE49-F238E27FC236}">
                <a16:creationId xmlns:a16="http://schemas.microsoft.com/office/drawing/2014/main" id="{50C4B767-72FE-4F41-A667-B94ACBB19DB3}"/>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pic>
        <p:nvPicPr>
          <p:cNvPr id="14" name="Picture 13">
            <a:extLst>
              <a:ext uri="{FF2B5EF4-FFF2-40B4-BE49-F238E27FC236}">
                <a16:creationId xmlns:a16="http://schemas.microsoft.com/office/drawing/2014/main" id="{C7F4FCB1-DF84-4814-9FFE-5E51FB466721}"/>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9" name="Text Placeholder 2">
            <a:extLst>
              <a:ext uri="{FF2B5EF4-FFF2-40B4-BE49-F238E27FC236}">
                <a16:creationId xmlns:a16="http://schemas.microsoft.com/office/drawing/2014/main" id="{731B887E-1D14-B443-ACD5-1A404FA009A8}"/>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tx2"/>
                </a:solidFill>
                <a:latin typeface="+mn-lt"/>
              </a:defRPr>
            </a:lvl1pPr>
          </a:lstStyle>
          <a:p>
            <a:pPr lvl="0"/>
            <a:r>
              <a:rPr lang="en-US"/>
              <a:t>Source placeholder</a:t>
            </a:r>
          </a:p>
        </p:txBody>
      </p:sp>
      <p:sp>
        <p:nvSpPr>
          <p:cNvPr id="8" name="Rectangle 82">
            <a:extLst>
              <a:ext uri="{FF2B5EF4-FFF2-40B4-BE49-F238E27FC236}">
                <a16:creationId xmlns:a16="http://schemas.microsoft.com/office/drawing/2014/main" id="{A9094A23-9529-40F6-8B6B-98D432DA9199}"/>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0" name="Graphic 9">
            <a:extLst>
              <a:ext uri="{FF2B5EF4-FFF2-40B4-BE49-F238E27FC236}">
                <a16:creationId xmlns:a16="http://schemas.microsoft.com/office/drawing/2014/main" id="{08AB3269-A147-4CA5-B240-4B96577114CC}"/>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2647428872"/>
      </p:ext>
    </p:extLst>
  </p:cSld>
  <p:clrMapOvr>
    <a:masterClrMapping/>
  </p:clrMapOvr>
  <p:extLst>
    <p:ext uri="{DCECCB84-F9BA-43D5-87BE-67443E8EF086}">
      <p15:sldGuideLst xmlns:p15="http://schemas.microsoft.com/office/powerpoint/2012/main">
        <p15:guide id="12" pos="384">
          <p15:clr>
            <a:srgbClr val="FBAE40"/>
          </p15:clr>
        </p15:guide>
        <p15:guide id="13" pos="7296">
          <p15:clr>
            <a:srgbClr val="FBAE40"/>
          </p15:clr>
        </p15:guide>
        <p15:guide id="20" orient="horz" pos="1008">
          <p15:clr>
            <a:srgbClr val="FBAE40"/>
          </p15:clr>
        </p15:guide>
      </p15:sldGuideLst>
    </p:ext>
  </p:extLs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Yellow bar">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37E9115E-63DF-4133-A626-4F14A7DBBDDE}"/>
              </a:ext>
            </a:extLst>
          </p:cNvPr>
          <p:cNvSpPr/>
          <p:nvPr userDrawn="1"/>
        </p:nvSpPr>
        <p:spPr>
          <a:xfrm>
            <a:off x="0" y="0"/>
            <a:ext cx="181722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1" name="TextBox 10">
            <a:extLst>
              <a:ext uri="{FF2B5EF4-FFF2-40B4-BE49-F238E27FC236}">
                <a16:creationId xmlns:a16="http://schemas.microsoft.com/office/drawing/2014/main" id="{D3455917-5D69-4B31-B459-CEA3616D55C6}"/>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7" name="TextBox 6">
            <a:extLst>
              <a:ext uri="{FF2B5EF4-FFF2-40B4-BE49-F238E27FC236}">
                <a16:creationId xmlns:a16="http://schemas.microsoft.com/office/drawing/2014/main" id="{50C4B767-72FE-4F41-A667-B94ACBB19DB3}"/>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9" name="Text Placeholder 2">
            <a:extLst>
              <a:ext uri="{FF2B5EF4-FFF2-40B4-BE49-F238E27FC236}">
                <a16:creationId xmlns:a16="http://schemas.microsoft.com/office/drawing/2014/main" id="{E634F3A4-2E2A-344D-B907-C0C95A55CA66}"/>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pic>
        <p:nvPicPr>
          <p:cNvPr id="10" name="Picture 9">
            <a:extLst>
              <a:ext uri="{FF2B5EF4-FFF2-40B4-BE49-F238E27FC236}">
                <a16:creationId xmlns:a16="http://schemas.microsoft.com/office/drawing/2014/main" id="{65FB4FCC-3325-C845-9B15-E71FF67E5B1F}"/>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8" name="Rectangle 82">
            <a:extLst>
              <a:ext uri="{FF2B5EF4-FFF2-40B4-BE49-F238E27FC236}">
                <a16:creationId xmlns:a16="http://schemas.microsoft.com/office/drawing/2014/main" id="{601852A1-73A4-4732-BEB2-AA892565DABC}"/>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3" name="Graphic 12">
            <a:extLst>
              <a:ext uri="{FF2B5EF4-FFF2-40B4-BE49-F238E27FC236}">
                <a16:creationId xmlns:a16="http://schemas.microsoft.com/office/drawing/2014/main" id="{692AB0B1-437C-42D7-BD80-B4336B7DA4BB}"/>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2256589480"/>
      </p:ext>
    </p:extLst>
  </p:cSld>
  <p:clrMapOvr>
    <a:masterClrMapping/>
  </p:clrMapOvr>
  <p:extLst>
    <p:ext uri="{DCECCB84-F9BA-43D5-87BE-67443E8EF086}">
      <p15:sldGuideLst xmlns:p15="http://schemas.microsoft.com/office/powerpoint/2012/main">
        <p15:guide id="12" pos="384">
          <p15:clr>
            <a:srgbClr val="FBAE40"/>
          </p15:clr>
        </p15:guide>
        <p15:guide id="13" pos="7296">
          <p15:clr>
            <a:srgbClr val="FBAE40"/>
          </p15:clr>
        </p15:guide>
        <p15:guide id="20" orient="horz" pos="1008">
          <p15:clr>
            <a:srgbClr val="FBAE40"/>
          </p15:clr>
        </p15:guide>
      </p15:sldGuideLst>
    </p:ext>
  </p:extLst>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Two Column - Right Photo">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3F501665-9204-470A-A37E-30BC35DEBC5C}"/>
              </a:ext>
            </a:extLst>
          </p:cNvPr>
          <p:cNvGraphicFramePr>
            <a:graphicFrameLocks noChangeAspect="1"/>
          </p:cNvGraphicFramePr>
          <p:nvPr userDrawn="1">
            <p:custDataLst>
              <p:tags r:id="rId1"/>
            </p:custDataLst>
            <p:extLst>
              <p:ext uri="{D42A27DB-BD31-4B8C-83A1-F6EECF244321}">
                <p14:modId xmlns:p14="http://schemas.microsoft.com/office/powerpoint/2010/main" val="415830499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4" name="Object 3" hidden="1">
                        <a:extLst>
                          <a:ext uri="{FF2B5EF4-FFF2-40B4-BE49-F238E27FC236}">
                            <a16:creationId xmlns:a16="http://schemas.microsoft.com/office/drawing/2014/main" id="{3F501665-9204-470A-A37E-30BC35DEBC5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cxnSp>
        <p:nvCxnSpPr>
          <p:cNvPr id="53" name="Straight Connector 52">
            <a:extLst>
              <a:ext uri="{FF2B5EF4-FFF2-40B4-BE49-F238E27FC236}">
                <a16:creationId xmlns:a16="http://schemas.microsoft.com/office/drawing/2014/main" id="{ABCE0F2E-2714-4580-9DBC-755ECB7DE619}"/>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6B85D5DE-277B-408A-91E7-362A2604D70C}"/>
              </a:ext>
            </a:extLst>
          </p:cNvPr>
          <p:cNvSpPr>
            <a:spLocks noGrp="1"/>
          </p:cNvSpPr>
          <p:nvPr>
            <p:ph type="pic" sz="quarter" idx="27" hasCustomPrompt="1"/>
          </p:nvPr>
        </p:nvSpPr>
        <p:spPr>
          <a:xfrm>
            <a:off x="6248400" y="457200"/>
            <a:ext cx="5334000" cy="5753100"/>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14" name="Content Placeholder 2">
            <a:extLst>
              <a:ext uri="{FF2B5EF4-FFF2-40B4-BE49-F238E27FC236}">
                <a16:creationId xmlns:a16="http://schemas.microsoft.com/office/drawing/2014/main" id="{BA3EE50D-9DEA-9149-9049-FE0CE78B8409}"/>
              </a:ext>
            </a:extLst>
          </p:cNvPr>
          <p:cNvSpPr>
            <a:spLocks noGrp="1"/>
          </p:cNvSpPr>
          <p:nvPr>
            <p:ph sz="quarter" idx="31"/>
          </p:nvPr>
        </p:nvSpPr>
        <p:spPr>
          <a:xfrm>
            <a:off x="609600" y="1600200"/>
            <a:ext cx="5283200" cy="4610100"/>
          </a:xfrm>
        </p:spPr>
        <p:txBody>
          <a:bodyPr>
            <a:noAutofit/>
          </a:bodyPr>
          <a:lstStyle>
            <a:lvl1pPr>
              <a:spcBef>
                <a:spcPts val="600"/>
              </a:spcBef>
              <a:defRPr sz="1600">
                <a:solidFill>
                  <a:schemeClr val="accent1"/>
                </a:solidFill>
                <a:latin typeface="+mj-lt"/>
              </a:defRPr>
            </a:lvl1pPr>
            <a:lvl2pPr>
              <a:spcBef>
                <a:spcPts val="600"/>
              </a:spcBef>
              <a:defRPr sz="1600">
                <a:solidFill>
                  <a:schemeClr val="tx1"/>
                </a:solidFill>
              </a:defRPr>
            </a:lvl2pPr>
            <a:lvl3pPr>
              <a:spcBef>
                <a:spcPts val="600"/>
              </a:spcBef>
              <a:defRPr sz="1600">
                <a:solidFill>
                  <a:schemeClr val="tx1"/>
                </a:solidFill>
              </a:defRPr>
            </a:lvl3pPr>
            <a:lvl4pPr>
              <a:spcBef>
                <a:spcPts val="600"/>
              </a:spcBef>
              <a:defRPr sz="1600">
                <a:solidFill>
                  <a:schemeClr val="tx1"/>
                </a:solidFill>
              </a:defRPr>
            </a:lvl4pPr>
            <a:lvl5pPr>
              <a:spcBef>
                <a:spcPts val="600"/>
              </a:spcBef>
              <a:defRPr sz="1600">
                <a:solidFill>
                  <a:schemeClr val="tx1"/>
                </a:solidFill>
              </a:defRPr>
            </a:lvl5pPr>
            <a:lvl6pPr>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5" name="Picture 14" descr="Logo&#10;&#10;Description automatically generated">
            <a:extLst>
              <a:ext uri="{FF2B5EF4-FFF2-40B4-BE49-F238E27FC236}">
                <a16:creationId xmlns:a16="http://schemas.microsoft.com/office/drawing/2014/main" id="{2D5873B9-237F-4029-81C3-7DF4AE7E4F4C}"/>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1" name="Title Placeholder 1">
            <a:extLst>
              <a:ext uri="{FF2B5EF4-FFF2-40B4-BE49-F238E27FC236}">
                <a16:creationId xmlns:a16="http://schemas.microsoft.com/office/drawing/2014/main" id="{B507D2AF-B968-8540-AB96-D7091A82A25C}"/>
              </a:ext>
            </a:extLst>
          </p:cNvPr>
          <p:cNvSpPr>
            <a:spLocks noGrp="1"/>
          </p:cNvSpPr>
          <p:nvPr>
            <p:ph type="title"/>
          </p:nvPr>
        </p:nvSpPr>
        <p:spPr>
          <a:xfrm>
            <a:off x="609600" y="471459"/>
            <a:ext cx="5283200" cy="236825"/>
          </a:xfrm>
          <a:prstGeom prst="rect">
            <a:avLst/>
          </a:prstGeom>
        </p:spPr>
        <p:txBody>
          <a:bodyPr vert="horz" wrap="square" lIns="0" tIns="0" rIns="0" bIns="91440" rtlCol="0" anchor="t" anchorCtr="0">
            <a:noAutofit/>
          </a:bodyPr>
          <a:lstStyle>
            <a:lvl1pPr>
              <a:defRPr sz="2000"/>
            </a:lvl1pPr>
          </a:lstStyle>
          <a:p>
            <a:r>
              <a:rPr lang="en-US"/>
              <a:t>Click to edit Master title style</a:t>
            </a:r>
          </a:p>
        </p:txBody>
      </p:sp>
      <p:sp>
        <p:nvSpPr>
          <p:cNvPr id="17" name="Text Placeholder 2">
            <a:extLst>
              <a:ext uri="{FF2B5EF4-FFF2-40B4-BE49-F238E27FC236}">
                <a16:creationId xmlns:a16="http://schemas.microsoft.com/office/drawing/2014/main" id="{86C401AA-42D6-3744-80D1-D2B7F64C7D8E}"/>
              </a:ext>
            </a:extLst>
          </p:cNvPr>
          <p:cNvSpPr>
            <a:spLocks noGrp="1"/>
          </p:cNvSpPr>
          <p:nvPr>
            <p:ph type="body" sz="quarter" idx="26"/>
          </p:nvPr>
        </p:nvSpPr>
        <p:spPr>
          <a:xfrm>
            <a:off x="609600" y="768068"/>
            <a:ext cx="5283200" cy="292454"/>
          </a:xfrm>
          <a:prstGeom prst="rect">
            <a:avLst/>
          </a:prstGeom>
        </p:spPr>
        <p:txBody>
          <a:bodyPr wrap="squar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8" name="Text Placeholder 2">
            <a:extLst>
              <a:ext uri="{FF2B5EF4-FFF2-40B4-BE49-F238E27FC236}">
                <a16:creationId xmlns:a16="http://schemas.microsoft.com/office/drawing/2014/main" id="{4A396B81-A8CC-6A49-B843-D30A7CDAE73A}"/>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9" name="TextBox 18">
            <a:extLst>
              <a:ext uri="{FF2B5EF4-FFF2-40B4-BE49-F238E27FC236}">
                <a16:creationId xmlns:a16="http://schemas.microsoft.com/office/drawing/2014/main" id="{5139E18C-9244-4F8E-8874-0A704B4D19F6}"/>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3" name="TextBox 12">
            <a:extLst>
              <a:ext uri="{FF2B5EF4-FFF2-40B4-BE49-F238E27FC236}">
                <a16:creationId xmlns:a16="http://schemas.microsoft.com/office/drawing/2014/main" id="{2E48614B-99AB-4109-AE47-2860B4C761C0}"/>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2" name="Rectangle 82">
            <a:extLst>
              <a:ext uri="{FF2B5EF4-FFF2-40B4-BE49-F238E27FC236}">
                <a16:creationId xmlns:a16="http://schemas.microsoft.com/office/drawing/2014/main" id="{42A1717F-C6EA-400D-8E10-C6C4E7DCCBEF}"/>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6" name="Graphic 15">
            <a:extLst>
              <a:ext uri="{FF2B5EF4-FFF2-40B4-BE49-F238E27FC236}">
                <a16:creationId xmlns:a16="http://schemas.microsoft.com/office/drawing/2014/main" id="{A20B357F-CA40-448C-B1C7-B0455246EF6D}"/>
              </a:ext>
            </a:extLst>
          </p:cNvPr>
          <p:cNvPicPr>
            <a:picLocks noChangeAspect="1"/>
          </p:cNvPicPr>
          <p:nvPr userDrawn="1"/>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160398842"/>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6" pos="3712">
          <p15:clr>
            <a:srgbClr val="FBAE40"/>
          </p15:clr>
        </p15:guide>
        <p15:guide id="7" pos="3936">
          <p15:clr>
            <a:srgbClr val="FBAE40"/>
          </p15:clr>
        </p15:guide>
        <p15:guide id="10" orient="horz" pos="1008">
          <p15:clr>
            <a:srgbClr val="FBAE40"/>
          </p15:clr>
        </p15:guide>
      </p15:sldGuideLst>
    </p:ext>
  </p:extLst>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Two Column - Photo">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8493A4BC-37E6-4DD2-B7CD-FB49C008A15D}"/>
              </a:ext>
            </a:extLst>
          </p:cNvPr>
          <p:cNvGraphicFramePr>
            <a:graphicFrameLocks noChangeAspect="1"/>
          </p:cNvGraphicFramePr>
          <p:nvPr userDrawn="1">
            <p:custDataLst>
              <p:tags r:id="rId1"/>
            </p:custDataLst>
            <p:extLst>
              <p:ext uri="{D42A27DB-BD31-4B8C-83A1-F6EECF244321}">
                <p14:modId xmlns:p14="http://schemas.microsoft.com/office/powerpoint/2010/main" val="145622972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5" name="Object 4" hidden="1">
                        <a:extLst>
                          <a:ext uri="{FF2B5EF4-FFF2-40B4-BE49-F238E27FC236}">
                            <a16:creationId xmlns:a16="http://schemas.microsoft.com/office/drawing/2014/main" id="{8493A4BC-37E6-4DD2-B7CD-FB49C008A15D}"/>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cxnSp>
        <p:nvCxnSpPr>
          <p:cNvPr id="53" name="Straight Connector 52">
            <a:extLst>
              <a:ext uri="{FF2B5EF4-FFF2-40B4-BE49-F238E27FC236}">
                <a16:creationId xmlns:a16="http://schemas.microsoft.com/office/drawing/2014/main" id="{ABCE0F2E-2714-4580-9DBC-755ECB7DE619}"/>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6B85D5DE-277B-408A-91E7-362A2604D70C}"/>
              </a:ext>
            </a:extLst>
          </p:cNvPr>
          <p:cNvSpPr>
            <a:spLocks noGrp="1"/>
          </p:cNvSpPr>
          <p:nvPr>
            <p:ph type="pic" sz="quarter" idx="27" hasCustomPrompt="1"/>
          </p:nvPr>
        </p:nvSpPr>
        <p:spPr>
          <a:xfrm>
            <a:off x="609600" y="1600201"/>
            <a:ext cx="5283200" cy="3145055"/>
          </a:xfrm>
          <a:solidFill>
            <a:schemeClr val="tx2"/>
          </a:solidFill>
        </p:spPr>
        <p:txBody>
          <a:bodyPr anchor="ctr" anchorCtr="0"/>
          <a:lstStyle>
            <a:lvl1pPr algn="ctr">
              <a:lnSpc>
                <a:spcPct val="100000"/>
              </a:lnSpc>
              <a:defRPr>
                <a:solidFill>
                  <a:schemeClr val="tx1"/>
                </a:solidFill>
                <a:latin typeface="+mn-lt"/>
              </a:defRPr>
            </a:lvl1pPr>
          </a:lstStyle>
          <a:p>
            <a:r>
              <a:rPr lang="en-US"/>
              <a:t>Drag picture to placeholder </a:t>
            </a:r>
            <a:br>
              <a:rPr lang="en-US"/>
            </a:br>
            <a:r>
              <a:rPr lang="en-US"/>
              <a:t>or click icon to add</a:t>
            </a:r>
          </a:p>
        </p:txBody>
      </p:sp>
      <p:sp>
        <p:nvSpPr>
          <p:cNvPr id="10" name="Picture Placeholder 2">
            <a:extLst>
              <a:ext uri="{FF2B5EF4-FFF2-40B4-BE49-F238E27FC236}">
                <a16:creationId xmlns:a16="http://schemas.microsoft.com/office/drawing/2014/main" id="{1656EAC5-6B5F-4341-86FF-B7369C9AD232}"/>
              </a:ext>
            </a:extLst>
          </p:cNvPr>
          <p:cNvSpPr>
            <a:spLocks noGrp="1"/>
          </p:cNvSpPr>
          <p:nvPr>
            <p:ph type="pic" sz="quarter" idx="29" hasCustomPrompt="1"/>
          </p:nvPr>
        </p:nvSpPr>
        <p:spPr>
          <a:xfrm>
            <a:off x="6258044" y="1600201"/>
            <a:ext cx="5334000" cy="3145055"/>
          </a:xfrm>
          <a:solidFill>
            <a:schemeClr val="tx2"/>
          </a:solidFill>
        </p:spPr>
        <p:txBody>
          <a:bodyPr anchor="ctr" anchorCtr="0"/>
          <a:lstStyle>
            <a:lvl1pPr marL="0" marR="0" indent="0" algn="ctr" defTabSz="914400" rtl="0" eaLnBrk="1" fontAlgn="auto" latinLnBrk="0" hangingPunct="1">
              <a:lnSpc>
                <a:spcPct val="10000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cxnSp>
        <p:nvCxnSpPr>
          <p:cNvPr id="11" name="Straight Connector 10">
            <a:extLst>
              <a:ext uri="{FF2B5EF4-FFF2-40B4-BE49-F238E27FC236}">
                <a16:creationId xmlns:a16="http://schemas.microsoft.com/office/drawing/2014/main" id="{CAFFEF14-326C-4366-BE6C-30F2EAEF06F4}"/>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B2FCD28B-5132-4352-9BA2-B2C48B333EBA}"/>
              </a:ext>
            </a:extLst>
          </p:cNvPr>
          <p:cNvSpPr>
            <a:spLocks noGrp="1"/>
          </p:cNvSpPr>
          <p:nvPr>
            <p:ph type="body" sz="quarter" idx="30"/>
          </p:nvPr>
        </p:nvSpPr>
        <p:spPr>
          <a:xfrm>
            <a:off x="609600" y="4911693"/>
            <a:ext cx="5283200" cy="1095829"/>
          </a:xfrm>
        </p:spPr>
        <p:txBody>
          <a:bodyPr/>
          <a:lstStyle>
            <a:lvl1pPr>
              <a:lnSpc>
                <a:spcPct val="100000"/>
              </a:lnSpc>
              <a:spcBef>
                <a:spcPts val="600"/>
              </a:spcBef>
              <a:defRPr sz="1300">
                <a:solidFill>
                  <a:schemeClr val="tx1"/>
                </a:solidFill>
                <a:latin typeface="+mj-lt"/>
              </a:defRPr>
            </a:lvl1pPr>
            <a:lvl2pPr>
              <a:lnSpc>
                <a:spcPct val="100000"/>
              </a:lnSpc>
              <a:spcBef>
                <a:spcPts val="600"/>
              </a:spcBef>
              <a:defRPr sz="1300"/>
            </a:lvl2pPr>
            <a:lvl3pPr>
              <a:lnSpc>
                <a:spcPct val="100000"/>
              </a:lnSpc>
              <a:spcBef>
                <a:spcPts val="300"/>
              </a:spcBef>
              <a:defRPr sz="1300"/>
            </a:lvl3pPr>
            <a:lvl4pPr>
              <a:lnSpc>
                <a:spcPct val="100000"/>
              </a:lnSpc>
              <a:spcBef>
                <a:spcPts val="300"/>
              </a:spcBef>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4" name="Straight Connector 13">
            <a:extLst>
              <a:ext uri="{FF2B5EF4-FFF2-40B4-BE49-F238E27FC236}">
                <a16:creationId xmlns:a16="http://schemas.microsoft.com/office/drawing/2014/main" id="{1C7F8A7A-3661-4A31-988A-37E7A64D4614}"/>
              </a:ext>
            </a:extLst>
          </p:cNvPr>
          <p:cNvCxnSpPr/>
          <p:nvPr userDrawn="1"/>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16" name="Picture 15" descr="Logo&#10;&#10;Description automatically generated">
            <a:extLst>
              <a:ext uri="{FF2B5EF4-FFF2-40B4-BE49-F238E27FC236}">
                <a16:creationId xmlns:a16="http://schemas.microsoft.com/office/drawing/2014/main" id="{E7769BF2-3A16-429E-971C-E2ED4641AE3D}"/>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8" name="Title Placeholder 1">
            <a:extLst>
              <a:ext uri="{FF2B5EF4-FFF2-40B4-BE49-F238E27FC236}">
                <a16:creationId xmlns:a16="http://schemas.microsoft.com/office/drawing/2014/main" id="{13355B2A-3761-9B4A-A6CC-D82F751C56C9}"/>
              </a:ext>
            </a:extLst>
          </p:cNvPr>
          <p:cNvSpPr>
            <a:spLocks noGrp="1"/>
          </p:cNvSpPr>
          <p:nvPr>
            <p:ph type="title"/>
          </p:nvPr>
        </p:nvSpPr>
        <p:spPr>
          <a:xfrm>
            <a:off x="609600" y="471459"/>
            <a:ext cx="10972800" cy="236825"/>
          </a:xfrm>
          <a:prstGeom prst="rect">
            <a:avLst/>
          </a:prstGeom>
        </p:spPr>
        <p:txBody>
          <a:bodyPr vert="horz" wrap="square" lIns="0" tIns="0" rIns="0" bIns="91440" rtlCol="0" anchor="t" anchorCtr="0">
            <a:noAutofit/>
          </a:bodyPr>
          <a:lstStyle>
            <a:lvl1pPr>
              <a:defRPr sz="2000"/>
            </a:lvl1pPr>
          </a:lstStyle>
          <a:p>
            <a:r>
              <a:rPr lang="en-US"/>
              <a:t>Click to edit Master title style</a:t>
            </a:r>
          </a:p>
        </p:txBody>
      </p:sp>
      <p:sp>
        <p:nvSpPr>
          <p:cNvPr id="23" name="Text Placeholder 2">
            <a:extLst>
              <a:ext uri="{FF2B5EF4-FFF2-40B4-BE49-F238E27FC236}">
                <a16:creationId xmlns:a16="http://schemas.microsoft.com/office/drawing/2014/main" id="{79978769-6475-654F-8177-443C3A323D99}"/>
              </a:ext>
            </a:extLst>
          </p:cNvPr>
          <p:cNvSpPr>
            <a:spLocks noGrp="1"/>
          </p:cNvSpPr>
          <p:nvPr>
            <p:ph type="body" sz="quarter" idx="26"/>
          </p:nvPr>
        </p:nvSpPr>
        <p:spPr>
          <a:xfrm>
            <a:off x="609600" y="768068"/>
            <a:ext cx="10972800" cy="292454"/>
          </a:xfrm>
          <a:prstGeom prst="rect">
            <a:avLst/>
          </a:prstGeom>
        </p:spPr>
        <p:txBody>
          <a:bodyPr wrap="squar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4" name="Text Placeholder 3">
            <a:extLst>
              <a:ext uri="{FF2B5EF4-FFF2-40B4-BE49-F238E27FC236}">
                <a16:creationId xmlns:a16="http://schemas.microsoft.com/office/drawing/2014/main" id="{A6CC2593-E020-1C41-B3F8-AD259BDD41F3}"/>
              </a:ext>
            </a:extLst>
          </p:cNvPr>
          <p:cNvSpPr>
            <a:spLocks noGrp="1"/>
          </p:cNvSpPr>
          <p:nvPr>
            <p:ph type="body" sz="quarter" idx="33"/>
          </p:nvPr>
        </p:nvSpPr>
        <p:spPr>
          <a:xfrm>
            <a:off x="6258044" y="4911693"/>
            <a:ext cx="5324355" cy="1095829"/>
          </a:xfrm>
        </p:spPr>
        <p:txBody>
          <a:bodyPr/>
          <a:lstStyle>
            <a:lvl1pPr>
              <a:lnSpc>
                <a:spcPct val="100000"/>
              </a:lnSpc>
              <a:spcBef>
                <a:spcPts val="600"/>
              </a:spcBef>
              <a:defRPr sz="1300">
                <a:solidFill>
                  <a:schemeClr val="tx1"/>
                </a:solidFill>
                <a:latin typeface="+mj-lt"/>
              </a:defRPr>
            </a:lvl1pPr>
            <a:lvl2pPr>
              <a:lnSpc>
                <a:spcPct val="100000"/>
              </a:lnSpc>
              <a:spcBef>
                <a:spcPts val="600"/>
              </a:spcBef>
              <a:defRPr sz="1300"/>
            </a:lvl2pPr>
            <a:lvl3pPr>
              <a:lnSpc>
                <a:spcPct val="100000"/>
              </a:lnSpc>
              <a:spcBef>
                <a:spcPts val="300"/>
              </a:spcBef>
              <a:defRPr sz="1300"/>
            </a:lvl3pPr>
            <a:lvl4pPr>
              <a:lnSpc>
                <a:spcPct val="100000"/>
              </a:lnSpc>
              <a:spcBef>
                <a:spcPts val="300"/>
              </a:spcBef>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5" name="Text Placeholder 2">
            <a:extLst>
              <a:ext uri="{FF2B5EF4-FFF2-40B4-BE49-F238E27FC236}">
                <a16:creationId xmlns:a16="http://schemas.microsoft.com/office/drawing/2014/main" id="{42626E75-A294-2F49-9D2A-F258BBC50F5D}"/>
              </a:ext>
            </a:extLst>
          </p:cNvPr>
          <p:cNvSpPr>
            <a:spLocks noGrp="1"/>
          </p:cNvSpPr>
          <p:nvPr>
            <p:ph type="body" sz="quarter" idx="34"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7" name="TextBox 16">
            <a:extLst>
              <a:ext uri="{FF2B5EF4-FFF2-40B4-BE49-F238E27FC236}">
                <a16:creationId xmlns:a16="http://schemas.microsoft.com/office/drawing/2014/main" id="{17C109CE-3B47-410F-91BB-711F45926B41}"/>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5" name="TextBox 14">
            <a:extLst>
              <a:ext uri="{FF2B5EF4-FFF2-40B4-BE49-F238E27FC236}">
                <a16:creationId xmlns:a16="http://schemas.microsoft.com/office/drawing/2014/main" id="{A35D53B0-AEE2-473F-B917-B8042CA583EF}"/>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9" name="Rectangle 82">
            <a:extLst>
              <a:ext uri="{FF2B5EF4-FFF2-40B4-BE49-F238E27FC236}">
                <a16:creationId xmlns:a16="http://schemas.microsoft.com/office/drawing/2014/main" id="{AE31517B-3CE4-4A4E-97D5-9307E6C71AC2}"/>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20" name="Graphic 19">
            <a:extLst>
              <a:ext uri="{FF2B5EF4-FFF2-40B4-BE49-F238E27FC236}">
                <a16:creationId xmlns:a16="http://schemas.microsoft.com/office/drawing/2014/main" id="{58D9A30E-50F8-431F-BBD7-9157F79365F2}"/>
              </a:ext>
            </a:extLst>
          </p:cNvPr>
          <p:cNvPicPr>
            <a:picLocks noChangeAspect="1"/>
          </p:cNvPicPr>
          <p:nvPr userDrawn="1"/>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2320766186"/>
      </p:ext>
    </p:extLst>
  </p:cSld>
  <p:clrMapOvr>
    <a:masterClrMapping/>
  </p:clrMapOvr>
  <p:extLst>
    <p:ext uri="{DCECCB84-F9BA-43D5-87BE-67443E8EF086}">
      <p15:sldGuideLst xmlns:p15="http://schemas.microsoft.com/office/powerpoint/2012/main">
        <p15:guide id="1" orient="horz" pos="3000">
          <p15:clr>
            <a:srgbClr val="FBAE40"/>
          </p15:clr>
        </p15:guide>
        <p15:guide id="2" pos="384">
          <p15:clr>
            <a:srgbClr val="FBAE40"/>
          </p15:clr>
        </p15:guide>
        <p15:guide id="3" pos="7296">
          <p15:clr>
            <a:srgbClr val="FBAE40"/>
          </p15:clr>
        </p15:guide>
        <p15:guide id="6" pos="3712">
          <p15:clr>
            <a:srgbClr val="FBAE40"/>
          </p15:clr>
        </p15:guide>
        <p15:guide id="7" pos="3936">
          <p15:clr>
            <a:srgbClr val="FBAE40"/>
          </p15:clr>
        </p15:guide>
        <p15:guide id="10" orient="horz" pos="1008">
          <p15:clr>
            <a:srgbClr val="FBAE40"/>
          </p15:clr>
        </p15:guide>
        <p15:guide id="11" orient="horz" pos="3096">
          <p15:clr>
            <a:srgbClr val="FBAE40"/>
          </p15:clr>
        </p15:guide>
      </p15:sldGuideLst>
    </p:ext>
  </p:extLst>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Three Column - Photo">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8D02D1C7-7C70-4B83-A59F-BDE593306E53}"/>
              </a:ext>
            </a:extLst>
          </p:cNvPr>
          <p:cNvGraphicFramePr>
            <a:graphicFrameLocks noChangeAspect="1"/>
          </p:cNvGraphicFramePr>
          <p:nvPr userDrawn="1">
            <p:custDataLst>
              <p:tags r:id="rId1"/>
            </p:custDataLst>
            <p:extLst>
              <p:ext uri="{D42A27DB-BD31-4B8C-83A1-F6EECF244321}">
                <p14:modId xmlns:p14="http://schemas.microsoft.com/office/powerpoint/2010/main" val="139226479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3" name="Object 2" hidden="1">
                        <a:extLst>
                          <a:ext uri="{FF2B5EF4-FFF2-40B4-BE49-F238E27FC236}">
                            <a16:creationId xmlns:a16="http://schemas.microsoft.com/office/drawing/2014/main" id="{8D02D1C7-7C70-4B83-A59F-BDE593306E53}"/>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5" name="Picture Placeholder 2">
            <a:extLst>
              <a:ext uri="{FF2B5EF4-FFF2-40B4-BE49-F238E27FC236}">
                <a16:creationId xmlns:a16="http://schemas.microsoft.com/office/drawing/2014/main" id="{2E527502-AB0B-EA4C-93C1-E50D3BB46AEA}"/>
              </a:ext>
            </a:extLst>
          </p:cNvPr>
          <p:cNvSpPr>
            <a:spLocks noGrp="1"/>
          </p:cNvSpPr>
          <p:nvPr>
            <p:ph type="pic" sz="quarter" idx="33" hasCustomPrompt="1"/>
          </p:nvPr>
        </p:nvSpPr>
        <p:spPr>
          <a:xfrm>
            <a:off x="609600" y="1600201"/>
            <a:ext cx="3403600" cy="3145055"/>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sz="1200">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16" name="Picture Placeholder 2">
            <a:extLst>
              <a:ext uri="{FF2B5EF4-FFF2-40B4-BE49-F238E27FC236}">
                <a16:creationId xmlns:a16="http://schemas.microsoft.com/office/drawing/2014/main" id="{6B953B14-58B5-F64D-856E-665137C4F443}"/>
              </a:ext>
            </a:extLst>
          </p:cNvPr>
          <p:cNvSpPr>
            <a:spLocks noGrp="1"/>
          </p:cNvSpPr>
          <p:nvPr>
            <p:ph type="pic" sz="quarter" idx="34" hasCustomPrompt="1"/>
          </p:nvPr>
        </p:nvSpPr>
        <p:spPr>
          <a:xfrm>
            <a:off x="4429455" y="1600201"/>
            <a:ext cx="3352801" cy="3145055"/>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sz="1200">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20" name="Picture Placeholder 2">
            <a:extLst>
              <a:ext uri="{FF2B5EF4-FFF2-40B4-BE49-F238E27FC236}">
                <a16:creationId xmlns:a16="http://schemas.microsoft.com/office/drawing/2014/main" id="{D14F8D7C-7F6F-6143-9DE4-868B2E38A178}"/>
              </a:ext>
            </a:extLst>
          </p:cNvPr>
          <p:cNvSpPr>
            <a:spLocks noGrp="1"/>
          </p:cNvSpPr>
          <p:nvPr>
            <p:ph type="pic" sz="quarter" idx="35" hasCustomPrompt="1"/>
          </p:nvPr>
        </p:nvSpPr>
        <p:spPr>
          <a:xfrm>
            <a:off x="8178797" y="1600201"/>
            <a:ext cx="3403603" cy="3145055"/>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sz="1200">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pic>
        <p:nvPicPr>
          <p:cNvPr id="18" name="Picture 17" descr="Logo&#10;&#10;Description automatically generated">
            <a:extLst>
              <a:ext uri="{FF2B5EF4-FFF2-40B4-BE49-F238E27FC236}">
                <a16:creationId xmlns:a16="http://schemas.microsoft.com/office/drawing/2014/main" id="{089D5E7F-92DB-4D31-82AD-6D3677153DC9}"/>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9" name="Title Placeholder 1">
            <a:extLst>
              <a:ext uri="{FF2B5EF4-FFF2-40B4-BE49-F238E27FC236}">
                <a16:creationId xmlns:a16="http://schemas.microsoft.com/office/drawing/2014/main" id="{5472EF8D-56BE-AB48-A5F9-187114E95501}"/>
              </a:ext>
            </a:extLst>
          </p:cNvPr>
          <p:cNvSpPr>
            <a:spLocks noGrp="1"/>
          </p:cNvSpPr>
          <p:nvPr>
            <p:ph type="title"/>
          </p:nvPr>
        </p:nvSpPr>
        <p:spPr>
          <a:xfrm>
            <a:off x="609600" y="471459"/>
            <a:ext cx="10972800" cy="236825"/>
          </a:xfrm>
          <a:prstGeom prst="rect">
            <a:avLst/>
          </a:prstGeom>
        </p:spPr>
        <p:txBody>
          <a:bodyPr vert="horz" wrap="square" lIns="0" tIns="0" rIns="0" bIns="91440" rtlCol="0" anchor="t" anchorCtr="0">
            <a:noAutofit/>
          </a:bodyPr>
          <a:lstStyle>
            <a:lvl1pPr>
              <a:defRPr sz="2000"/>
            </a:lvl1pPr>
          </a:lstStyle>
          <a:p>
            <a:r>
              <a:rPr lang="en-US"/>
              <a:t>Click to edit Master title style</a:t>
            </a:r>
          </a:p>
        </p:txBody>
      </p:sp>
      <p:sp>
        <p:nvSpPr>
          <p:cNvPr id="27" name="Text Placeholder 2">
            <a:extLst>
              <a:ext uri="{FF2B5EF4-FFF2-40B4-BE49-F238E27FC236}">
                <a16:creationId xmlns:a16="http://schemas.microsoft.com/office/drawing/2014/main" id="{A5C8DF82-7F60-4849-A43B-8F4B9B5F0CAF}"/>
              </a:ext>
            </a:extLst>
          </p:cNvPr>
          <p:cNvSpPr>
            <a:spLocks noGrp="1"/>
          </p:cNvSpPr>
          <p:nvPr>
            <p:ph type="body" sz="quarter" idx="26"/>
          </p:nvPr>
        </p:nvSpPr>
        <p:spPr>
          <a:xfrm>
            <a:off x="609600" y="768068"/>
            <a:ext cx="10972800" cy="292454"/>
          </a:xfrm>
          <a:prstGeom prst="rect">
            <a:avLst/>
          </a:prstGeom>
        </p:spPr>
        <p:txBody>
          <a:bodyPr wrap="squar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8" name="Text Placeholder 3">
            <a:extLst>
              <a:ext uri="{FF2B5EF4-FFF2-40B4-BE49-F238E27FC236}">
                <a16:creationId xmlns:a16="http://schemas.microsoft.com/office/drawing/2014/main" id="{FCDCA026-D514-4D4B-AB98-08252DB87D8D}"/>
              </a:ext>
            </a:extLst>
          </p:cNvPr>
          <p:cNvSpPr>
            <a:spLocks noGrp="1"/>
          </p:cNvSpPr>
          <p:nvPr>
            <p:ph type="body" sz="quarter" idx="39"/>
          </p:nvPr>
        </p:nvSpPr>
        <p:spPr>
          <a:xfrm>
            <a:off x="609600" y="4911693"/>
            <a:ext cx="3423314" cy="1143892"/>
          </a:xfrm>
        </p:spPr>
        <p:txBody>
          <a:bodyPr/>
          <a:lstStyle>
            <a:lvl1pPr>
              <a:lnSpc>
                <a:spcPct val="100000"/>
              </a:lnSpc>
              <a:spcBef>
                <a:spcPts val="600"/>
              </a:spcBef>
              <a:defRPr sz="1300">
                <a:solidFill>
                  <a:schemeClr val="tx1"/>
                </a:solidFill>
                <a:latin typeface="+mj-lt"/>
              </a:defRPr>
            </a:lvl1pPr>
            <a:lvl2pPr>
              <a:lnSpc>
                <a:spcPct val="100000"/>
              </a:lnSpc>
              <a:spcBef>
                <a:spcPts val="600"/>
              </a:spcBef>
              <a:defRPr sz="1300"/>
            </a:lvl2pPr>
            <a:lvl3pPr>
              <a:lnSpc>
                <a:spcPct val="100000"/>
              </a:lnSpc>
              <a:spcBef>
                <a:spcPts val="300"/>
              </a:spcBef>
              <a:defRPr sz="1300"/>
            </a:lvl3pPr>
            <a:lvl4pPr>
              <a:lnSpc>
                <a:spcPct val="100000"/>
              </a:lnSpc>
              <a:spcBef>
                <a:spcPts val="300"/>
              </a:spcBef>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9" name="Text Placeholder 3">
            <a:extLst>
              <a:ext uri="{FF2B5EF4-FFF2-40B4-BE49-F238E27FC236}">
                <a16:creationId xmlns:a16="http://schemas.microsoft.com/office/drawing/2014/main" id="{3DF9BFF8-0532-EE45-9739-4B50F601F775}"/>
              </a:ext>
            </a:extLst>
          </p:cNvPr>
          <p:cNvSpPr>
            <a:spLocks noGrp="1"/>
          </p:cNvSpPr>
          <p:nvPr>
            <p:ph type="body" sz="quarter" idx="40"/>
          </p:nvPr>
        </p:nvSpPr>
        <p:spPr>
          <a:xfrm>
            <a:off x="4429245" y="4911693"/>
            <a:ext cx="3343155" cy="1143892"/>
          </a:xfrm>
        </p:spPr>
        <p:txBody>
          <a:bodyPr/>
          <a:lstStyle>
            <a:lvl1pPr>
              <a:lnSpc>
                <a:spcPct val="100000"/>
              </a:lnSpc>
              <a:spcBef>
                <a:spcPts val="600"/>
              </a:spcBef>
              <a:defRPr sz="1300">
                <a:solidFill>
                  <a:schemeClr val="tx1"/>
                </a:solidFill>
                <a:latin typeface="+mj-lt"/>
              </a:defRPr>
            </a:lvl1pPr>
            <a:lvl2pPr>
              <a:lnSpc>
                <a:spcPct val="100000"/>
              </a:lnSpc>
              <a:spcBef>
                <a:spcPts val="600"/>
              </a:spcBef>
              <a:defRPr sz="1300"/>
            </a:lvl2pPr>
            <a:lvl3pPr>
              <a:lnSpc>
                <a:spcPct val="100000"/>
              </a:lnSpc>
              <a:spcBef>
                <a:spcPts val="300"/>
              </a:spcBef>
              <a:defRPr sz="1300"/>
            </a:lvl3pPr>
            <a:lvl4pPr>
              <a:lnSpc>
                <a:spcPct val="100000"/>
              </a:lnSpc>
              <a:spcBef>
                <a:spcPts val="300"/>
              </a:spcBef>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0" name="Text Placeholder 3">
            <a:extLst>
              <a:ext uri="{FF2B5EF4-FFF2-40B4-BE49-F238E27FC236}">
                <a16:creationId xmlns:a16="http://schemas.microsoft.com/office/drawing/2014/main" id="{482BB9B5-C539-B147-9A3E-C09EB047C386}"/>
              </a:ext>
            </a:extLst>
          </p:cNvPr>
          <p:cNvSpPr>
            <a:spLocks noGrp="1"/>
          </p:cNvSpPr>
          <p:nvPr>
            <p:ph type="body" sz="quarter" idx="41"/>
          </p:nvPr>
        </p:nvSpPr>
        <p:spPr>
          <a:xfrm>
            <a:off x="8191017" y="4911693"/>
            <a:ext cx="3403603" cy="1143892"/>
          </a:xfrm>
        </p:spPr>
        <p:txBody>
          <a:bodyPr/>
          <a:lstStyle>
            <a:lvl1pPr>
              <a:lnSpc>
                <a:spcPct val="100000"/>
              </a:lnSpc>
              <a:spcBef>
                <a:spcPts val="600"/>
              </a:spcBef>
              <a:defRPr sz="1300">
                <a:solidFill>
                  <a:schemeClr val="tx1"/>
                </a:solidFill>
                <a:latin typeface="+mj-lt"/>
              </a:defRPr>
            </a:lvl1pPr>
            <a:lvl2pPr>
              <a:lnSpc>
                <a:spcPct val="100000"/>
              </a:lnSpc>
              <a:spcBef>
                <a:spcPts val="600"/>
              </a:spcBef>
              <a:defRPr sz="1300"/>
            </a:lvl2pPr>
            <a:lvl3pPr>
              <a:lnSpc>
                <a:spcPct val="100000"/>
              </a:lnSpc>
              <a:spcBef>
                <a:spcPts val="300"/>
              </a:spcBef>
              <a:defRPr sz="1300"/>
            </a:lvl3pPr>
            <a:lvl4pPr>
              <a:lnSpc>
                <a:spcPct val="100000"/>
              </a:lnSpc>
              <a:spcBef>
                <a:spcPts val="300"/>
              </a:spcBef>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1" name="Text Placeholder 2">
            <a:extLst>
              <a:ext uri="{FF2B5EF4-FFF2-40B4-BE49-F238E27FC236}">
                <a16:creationId xmlns:a16="http://schemas.microsoft.com/office/drawing/2014/main" id="{301442EF-174F-7C4C-948C-81FD2937D964}"/>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21" name="TextBox 20">
            <a:extLst>
              <a:ext uri="{FF2B5EF4-FFF2-40B4-BE49-F238E27FC236}">
                <a16:creationId xmlns:a16="http://schemas.microsoft.com/office/drawing/2014/main" id="{E860610A-3A2F-41F6-A572-17E0B5918ED3}"/>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7" name="TextBox 16">
            <a:extLst>
              <a:ext uri="{FF2B5EF4-FFF2-40B4-BE49-F238E27FC236}">
                <a16:creationId xmlns:a16="http://schemas.microsoft.com/office/drawing/2014/main" id="{EB1B5DF1-398E-4039-9FEB-B800C1345BAB}"/>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23" name="Rectangle 82">
            <a:extLst>
              <a:ext uri="{FF2B5EF4-FFF2-40B4-BE49-F238E27FC236}">
                <a16:creationId xmlns:a16="http://schemas.microsoft.com/office/drawing/2014/main" id="{CA8C260F-0CCF-45E2-AF57-3E583D3AE0B3}"/>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24" name="Graphic 23">
            <a:extLst>
              <a:ext uri="{FF2B5EF4-FFF2-40B4-BE49-F238E27FC236}">
                <a16:creationId xmlns:a16="http://schemas.microsoft.com/office/drawing/2014/main" id="{F6E9724B-A7B5-4B2A-8B28-741A3F8BBFAF}"/>
              </a:ext>
            </a:extLst>
          </p:cNvPr>
          <p:cNvPicPr>
            <a:picLocks noChangeAspect="1"/>
          </p:cNvPicPr>
          <p:nvPr userDrawn="1"/>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4067800799"/>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8" pos="2784">
          <p15:clr>
            <a:srgbClr val="FBAE40"/>
          </p15:clr>
        </p15:guide>
        <p15:guide id="9" pos="2528">
          <p15:clr>
            <a:srgbClr val="FBAE40"/>
          </p15:clr>
        </p15:guide>
        <p15:guide id="10" pos="4896">
          <p15:clr>
            <a:srgbClr val="FBAE40"/>
          </p15:clr>
        </p15:guide>
        <p15:guide id="11" pos="5152">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itle and Bullets">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8" name="Content Placeholder 2">
            <a:extLst>
              <a:ext uri="{FF2B5EF4-FFF2-40B4-BE49-F238E27FC236}">
                <a16:creationId xmlns:a16="http://schemas.microsoft.com/office/drawing/2014/main" id="{145919AD-36C2-4214-89C4-F6CAFE1A956A}"/>
              </a:ext>
            </a:extLst>
          </p:cNvPr>
          <p:cNvSpPr>
            <a:spLocks noGrp="1"/>
          </p:cNvSpPr>
          <p:nvPr>
            <p:ph sz="quarter" idx="11"/>
          </p:nvPr>
        </p:nvSpPr>
        <p:spPr>
          <a:xfrm>
            <a:off x="609600" y="1600200"/>
            <a:ext cx="8155180" cy="4610100"/>
          </a:xfrm>
        </p:spPr>
        <p:txBody>
          <a:bodyPr>
            <a:noAutofit/>
          </a:bodyPr>
          <a:lstStyle>
            <a:lvl1pPr>
              <a:lnSpc>
                <a:spcPct val="100000"/>
              </a:lnSpc>
              <a:defRPr sz="1600" b="0">
                <a:solidFill>
                  <a:schemeClr val="accent1"/>
                </a:solidFill>
                <a:latin typeface="+mj-lt"/>
              </a:defRPr>
            </a:lvl1pPr>
            <a:lvl2pPr>
              <a:lnSpc>
                <a:spcPct val="100000"/>
              </a:lnSpc>
              <a:spcBef>
                <a:spcPts val="800"/>
              </a:spcBef>
              <a:defRPr sz="1600"/>
            </a:lvl2pPr>
            <a:lvl3pPr>
              <a:lnSpc>
                <a:spcPct val="100000"/>
              </a:lnSpc>
              <a:defRPr sz="1600"/>
            </a:lvl3pPr>
            <a:lvl4pPr>
              <a:lnSpc>
                <a:spcPct val="100000"/>
              </a:lnSpc>
              <a:defRPr sz="1600"/>
            </a:lvl4pPr>
            <a:lvl5pPr>
              <a:lnSpc>
                <a:spcPct val="100000"/>
              </a:lnSpc>
              <a:defRPr sz="1600"/>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Placeholder 1">
            <a:extLst>
              <a:ext uri="{FF2B5EF4-FFF2-40B4-BE49-F238E27FC236}">
                <a16:creationId xmlns:a16="http://schemas.microsoft.com/office/drawing/2014/main" id="{885E3F26-CD4B-4F4B-A76A-323B5897EAAE}"/>
              </a:ext>
            </a:extLst>
          </p:cNvPr>
          <p:cNvSpPr>
            <a:spLocks noGrp="1"/>
          </p:cNvSpPr>
          <p:nvPr>
            <p:ph type="title"/>
          </p:nvPr>
        </p:nvSpPr>
        <p:spPr>
          <a:xfrm>
            <a:off x="609600" y="471458"/>
            <a:ext cx="10972800" cy="967982"/>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8" name="Text Placeholder 2">
            <a:extLst>
              <a:ext uri="{FF2B5EF4-FFF2-40B4-BE49-F238E27FC236}">
                <a16:creationId xmlns:a16="http://schemas.microsoft.com/office/drawing/2014/main" id="{BD64FBC7-0348-4FCB-B4CC-B3EBB7834800}"/>
              </a:ext>
            </a:extLst>
          </p:cNvPr>
          <p:cNvSpPr>
            <a:spLocks noGrp="1"/>
          </p:cNvSpPr>
          <p:nvPr>
            <p:ph type="body" sz="quarter" idx="31" hasCustomPrompt="1"/>
          </p:nvPr>
        </p:nvSpPr>
        <p:spPr>
          <a:xfrm>
            <a:off x="941164" y="6386541"/>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0" name="TextBox 9">
            <a:extLst>
              <a:ext uri="{FF2B5EF4-FFF2-40B4-BE49-F238E27FC236}">
                <a16:creationId xmlns:a16="http://schemas.microsoft.com/office/drawing/2014/main" id="{59506069-C394-449A-A381-EA5EB93F24B8}"/>
              </a:ext>
            </a:extLst>
          </p:cNvPr>
          <p:cNvSpPr txBox="1"/>
          <p:nvPr/>
        </p:nvSpPr>
        <p:spPr>
          <a:xfrm>
            <a:off x="11387579" y="657747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443831507"/>
      </p:ext>
    </p:extLst>
  </p:cSld>
  <p:clrMapOvr>
    <a:masterClrMapping/>
  </p:clrMapOvr>
  <p:hf sldNum="0" hdr="0" dt="0"/>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4" pos="5520">
          <p15:clr>
            <a:srgbClr val="FBAE40"/>
          </p15:clr>
        </p15:guide>
        <p15:guide id="5" pos="5736">
          <p15:clr>
            <a:srgbClr val="FBAE40"/>
          </p15:clr>
        </p15:guide>
      </p15:sldGuideLst>
    </p:ext>
  </p:extLst>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Two Column - Right Two Photo">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464C95FD-8A01-494E-B6F0-70FC67BF3B65}"/>
              </a:ext>
            </a:extLst>
          </p:cNvPr>
          <p:cNvGraphicFramePr>
            <a:graphicFrameLocks noChangeAspect="1"/>
          </p:cNvGraphicFramePr>
          <p:nvPr userDrawn="1">
            <p:custDataLst>
              <p:tags r:id="rId1"/>
            </p:custDataLst>
            <p:extLst>
              <p:ext uri="{D42A27DB-BD31-4B8C-83A1-F6EECF244321}">
                <p14:modId xmlns:p14="http://schemas.microsoft.com/office/powerpoint/2010/main" val="96512548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3" name="Object 2" hidden="1">
                        <a:extLst>
                          <a:ext uri="{FF2B5EF4-FFF2-40B4-BE49-F238E27FC236}">
                            <a16:creationId xmlns:a16="http://schemas.microsoft.com/office/drawing/2014/main" id="{464C95FD-8A01-494E-B6F0-70FC67BF3B65}"/>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cxnSp>
        <p:nvCxnSpPr>
          <p:cNvPr id="53" name="Straight Connector 52">
            <a:extLst>
              <a:ext uri="{FF2B5EF4-FFF2-40B4-BE49-F238E27FC236}">
                <a16:creationId xmlns:a16="http://schemas.microsoft.com/office/drawing/2014/main" id="{ABCE0F2E-2714-4580-9DBC-755ECB7DE619}"/>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7" name="Content Placeholder 2">
            <a:extLst>
              <a:ext uri="{FF2B5EF4-FFF2-40B4-BE49-F238E27FC236}">
                <a16:creationId xmlns:a16="http://schemas.microsoft.com/office/drawing/2014/main" id="{356BCCFD-B912-2F49-AE52-7814FFDCB534}"/>
              </a:ext>
            </a:extLst>
          </p:cNvPr>
          <p:cNvSpPr>
            <a:spLocks noGrp="1"/>
          </p:cNvSpPr>
          <p:nvPr>
            <p:ph sz="quarter" idx="31"/>
          </p:nvPr>
        </p:nvSpPr>
        <p:spPr>
          <a:xfrm>
            <a:off x="609600" y="1600200"/>
            <a:ext cx="5283200" cy="4610100"/>
          </a:xfrm>
        </p:spPr>
        <p:txBody>
          <a:bodyPr>
            <a:noAutofit/>
          </a:bodyPr>
          <a:lstStyle>
            <a:lvl1pPr>
              <a:spcBef>
                <a:spcPts val="600"/>
              </a:spcBef>
              <a:defRPr>
                <a:solidFill>
                  <a:schemeClr val="accent1"/>
                </a:solidFill>
                <a:latin typeface="+mj-lt"/>
              </a:defRPr>
            </a:lvl1pPr>
            <a:lvl2pPr>
              <a:spcBef>
                <a:spcPts val="600"/>
              </a:spcBef>
              <a:defRPr>
                <a:solidFill>
                  <a:schemeClr val="tx1"/>
                </a:solidFill>
              </a:defRPr>
            </a:lvl2pPr>
            <a:lvl3pPr>
              <a:spcBef>
                <a:spcPts val="600"/>
              </a:spcBef>
              <a:defRPr>
                <a:solidFill>
                  <a:schemeClr val="tx1"/>
                </a:solidFill>
              </a:defRPr>
            </a:lvl3pPr>
            <a:lvl4pPr>
              <a:spcBef>
                <a:spcPts val="600"/>
              </a:spcBef>
              <a:defRPr>
                <a:solidFill>
                  <a:schemeClr val="tx1"/>
                </a:solidFill>
              </a:defRPr>
            </a:lvl4pPr>
            <a:lvl5pPr>
              <a:spcBef>
                <a:spcPts val="60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Picture Placeholder 2">
            <a:extLst>
              <a:ext uri="{FF2B5EF4-FFF2-40B4-BE49-F238E27FC236}">
                <a16:creationId xmlns:a16="http://schemas.microsoft.com/office/drawing/2014/main" id="{5832065A-C6D7-614D-A733-535BCA5ADF1B}"/>
              </a:ext>
            </a:extLst>
          </p:cNvPr>
          <p:cNvSpPr>
            <a:spLocks noGrp="1"/>
          </p:cNvSpPr>
          <p:nvPr>
            <p:ph type="pic" sz="quarter" idx="35" hasCustomPrompt="1"/>
          </p:nvPr>
        </p:nvSpPr>
        <p:spPr>
          <a:xfrm>
            <a:off x="6248400" y="3308598"/>
            <a:ext cx="5334000" cy="2901702"/>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19" name="Picture Placeholder 2">
            <a:extLst>
              <a:ext uri="{FF2B5EF4-FFF2-40B4-BE49-F238E27FC236}">
                <a16:creationId xmlns:a16="http://schemas.microsoft.com/office/drawing/2014/main" id="{97C7B404-7F93-AD4C-BE41-E5247D351B57}"/>
              </a:ext>
            </a:extLst>
          </p:cNvPr>
          <p:cNvSpPr>
            <a:spLocks noGrp="1"/>
          </p:cNvSpPr>
          <p:nvPr>
            <p:ph type="pic" sz="quarter" idx="36" hasCustomPrompt="1"/>
          </p:nvPr>
        </p:nvSpPr>
        <p:spPr>
          <a:xfrm>
            <a:off x="6248399" y="471458"/>
            <a:ext cx="5334001" cy="2731964"/>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pic>
        <p:nvPicPr>
          <p:cNvPr id="15" name="Picture 14" descr="Logo&#10;&#10;Description automatically generated">
            <a:extLst>
              <a:ext uri="{FF2B5EF4-FFF2-40B4-BE49-F238E27FC236}">
                <a16:creationId xmlns:a16="http://schemas.microsoft.com/office/drawing/2014/main" id="{7B25303E-21E4-4DA8-B538-6050CF5B75B2}"/>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20" name="Title Placeholder 1">
            <a:extLst>
              <a:ext uri="{FF2B5EF4-FFF2-40B4-BE49-F238E27FC236}">
                <a16:creationId xmlns:a16="http://schemas.microsoft.com/office/drawing/2014/main" id="{A5108AEE-9096-4643-8AFA-8EFF143BF800}"/>
              </a:ext>
            </a:extLst>
          </p:cNvPr>
          <p:cNvSpPr>
            <a:spLocks noGrp="1"/>
          </p:cNvSpPr>
          <p:nvPr>
            <p:ph type="title"/>
          </p:nvPr>
        </p:nvSpPr>
        <p:spPr>
          <a:xfrm>
            <a:off x="609600" y="471459"/>
            <a:ext cx="5283200" cy="236825"/>
          </a:xfrm>
          <a:prstGeom prst="rect">
            <a:avLst/>
          </a:prstGeom>
        </p:spPr>
        <p:txBody>
          <a:bodyPr vert="horz" wrap="square" lIns="0" tIns="0" rIns="0" bIns="91440" rtlCol="0" anchor="t" anchorCtr="0">
            <a:noAutofit/>
          </a:bodyPr>
          <a:lstStyle>
            <a:lvl1pPr>
              <a:defRPr sz="2000"/>
            </a:lvl1pPr>
          </a:lstStyle>
          <a:p>
            <a:r>
              <a:rPr lang="en-US"/>
              <a:t>Click to edit Master title style</a:t>
            </a:r>
          </a:p>
        </p:txBody>
      </p:sp>
      <p:sp>
        <p:nvSpPr>
          <p:cNvPr id="22" name="Text Placeholder 2">
            <a:extLst>
              <a:ext uri="{FF2B5EF4-FFF2-40B4-BE49-F238E27FC236}">
                <a16:creationId xmlns:a16="http://schemas.microsoft.com/office/drawing/2014/main" id="{27962758-65CF-1D46-ADE8-60345727EDE4}"/>
              </a:ext>
            </a:extLst>
          </p:cNvPr>
          <p:cNvSpPr>
            <a:spLocks noGrp="1"/>
          </p:cNvSpPr>
          <p:nvPr>
            <p:ph type="body" sz="quarter" idx="26"/>
          </p:nvPr>
        </p:nvSpPr>
        <p:spPr>
          <a:xfrm>
            <a:off x="609600" y="768068"/>
            <a:ext cx="5283200" cy="292454"/>
          </a:xfrm>
          <a:prstGeom prst="rect">
            <a:avLst/>
          </a:prstGeom>
        </p:spPr>
        <p:txBody>
          <a:bodyPr wrap="squar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3" name="Text Placeholder 2">
            <a:extLst>
              <a:ext uri="{FF2B5EF4-FFF2-40B4-BE49-F238E27FC236}">
                <a16:creationId xmlns:a16="http://schemas.microsoft.com/office/drawing/2014/main" id="{A62937F0-7412-EA41-B511-EA81EB0FE837}"/>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8" name="TextBox 17">
            <a:extLst>
              <a:ext uri="{FF2B5EF4-FFF2-40B4-BE49-F238E27FC236}">
                <a16:creationId xmlns:a16="http://schemas.microsoft.com/office/drawing/2014/main" id="{DC1CFCE6-4389-4631-971B-C5551A0173C9}"/>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3" name="TextBox 12">
            <a:extLst>
              <a:ext uri="{FF2B5EF4-FFF2-40B4-BE49-F238E27FC236}">
                <a16:creationId xmlns:a16="http://schemas.microsoft.com/office/drawing/2014/main" id="{AB961A7C-FF07-4129-BD07-6DC2F260A1DC}"/>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2" name="Rectangle 82">
            <a:extLst>
              <a:ext uri="{FF2B5EF4-FFF2-40B4-BE49-F238E27FC236}">
                <a16:creationId xmlns:a16="http://schemas.microsoft.com/office/drawing/2014/main" id="{B1B89650-1F66-4052-A9A9-67F248E2A335}"/>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6" name="Graphic 15">
            <a:extLst>
              <a:ext uri="{FF2B5EF4-FFF2-40B4-BE49-F238E27FC236}">
                <a16:creationId xmlns:a16="http://schemas.microsoft.com/office/drawing/2014/main" id="{11C233F7-CA56-43DD-BA29-A334B67DC025}"/>
              </a:ext>
            </a:extLst>
          </p:cNvPr>
          <p:cNvPicPr>
            <a:picLocks noChangeAspect="1"/>
          </p:cNvPicPr>
          <p:nvPr userDrawn="1"/>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2550028164"/>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6" pos="3712">
          <p15:clr>
            <a:srgbClr val="FBAE40"/>
          </p15:clr>
        </p15:guide>
        <p15:guide id="7" pos="3936">
          <p15:clr>
            <a:srgbClr val="FBAE40"/>
          </p15:clr>
        </p15:guide>
        <p15:guide id="10" orient="horz" pos="1008">
          <p15:clr>
            <a:srgbClr val="FBAE40"/>
          </p15:clr>
        </p15:guide>
      </p15:sldGuideLst>
    </p:ext>
  </p:extLst>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Two Column - Right Three Photo">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00BE030D-98F6-409F-8016-E2D167B300DA}"/>
              </a:ext>
            </a:extLst>
          </p:cNvPr>
          <p:cNvGraphicFramePr>
            <a:graphicFrameLocks noChangeAspect="1"/>
          </p:cNvGraphicFramePr>
          <p:nvPr userDrawn="1">
            <p:custDataLst>
              <p:tags r:id="rId1"/>
            </p:custDataLst>
            <p:extLst>
              <p:ext uri="{D42A27DB-BD31-4B8C-83A1-F6EECF244321}">
                <p14:modId xmlns:p14="http://schemas.microsoft.com/office/powerpoint/2010/main" val="307785860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3" name="Object 2" hidden="1">
                        <a:extLst>
                          <a:ext uri="{FF2B5EF4-FFF2-40B4-BE49-F238E27FC236}">
                            <a16:creationId xmlns:a16="http://schemas.microsoft.com/office/drawing/2014/main" id="{00BE030D-98F6-409F-8016-E2D167B300DA}"/>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7" name="Picture Placeholder 2">
            <a:extLst>
              <a:ext uri="{FF2B5EF4-FFF2-40B4-BE49-F238E27FC236}">
                <a16:creationId xmlns:a16="http://schemas.microsoft.com/office/drawing/2014/main" id="{90AF7A3C-BA0F-9B49-B1B5-D713C19139CD}"/>
              </a:ext>
            </a:extLst>
          </p:cNvPr>
          <p:cNvSpPr>
            <a:spLocks noGrp="1"/>
          </p:cNvSpPr>
          <p:nvPr>
            <p:ph type="pic" sz="quarter" idx="35" hasCustomPrompt="1"/>
          </p:nvPr>
        </p:nvSpPr>
        <p:spPr>
          <a:xfrm>
            <a:off x="6248400" y="3308592"/>
            <a:ext cx="5346192" cy="2901702"/>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cxnSp>
        <p:nvCxnSpPr>
          <p:cNvPr id="53" name="Straight Connector 52">
            <a:extLst>
              <a:ext uri="{FF2B5EF4-FFF2-40B4-BE49-F238E27FC236}">
                <a16:creationId xmlns:a16="http://schemas.microsoft.com/office/drawing/2014/main" id="{ABCE0F2E-2714-4580-9DBC-755ECB7DE619}"/>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2" name="Content Placeholder 2">
            <a:extLst>
              <a:ext uri="{FF2B5EF4-FFF2-40B4-BE49-F238E27FC236}">
                <a16:creationId xmlns:a16="http://schemas.microsoft.com/office/drawing/2014/main" id="{61755EBA-80EC-6B4F-B350-DC2DD71209FC}"/>
              </a:ext>
            </a:extLst>
          </p:cNvPr>
          <p:cNvSpPr>
            <a:spLocks noGrp="1"/>
          </p:cNvSpPr>
          <p:nvPr>
            <p:ph sz="quarter" idx="31"/>
          </p:nvPr>
        </p:nvSpPr>
        <p:spPr>
          <a:xfrm>
            <a:off x="609600" y="1600200"/>
            <a:ext cx="5283200" cy="4610100"/>
          </a:xfrm>
        </p:spPr>
        <p:txBody>
          <a:bodyPr>
            <a:noAutofit/>
          </a:bodyPr>
          <a:lstStyle>
            <a:lvl1pPr>
              <a:spcBef>
                <a:spcPts val="600"/>
              </a:spcBef>
              <a:defRPr>
                <a:solidFill>
                  <a:schemeClr val="accent1"/>
                </a:solidFill>
                <a:latin typeface="+mj-lt"/>
              </a:defRPr>
            </a:lvl1pPr>
            <a:lvl2pPr>
              <a:spcBef>
                <a:spcPts val="600"/>
              </a:spcBef>
              <a:defRPr>
                <a:solidFill>
                  <a:schemeClr val="tx1"/>
                </a:solidFill>
              </a:defRPr>
            </a:lvl2pPr>
            <a:lvl3pPr>
              <a:spcBef>
                <a:spcPts val="600"/>
              </a:spcBef>
              <a:defRPr>
                <a:solidFill>
                  <a:schemeClr val="tx1"/>
                </a:solidFill>
              </a:defRPr>
            </a:lvl3pPr>
            <a:lvl4pPr>
              <a:spcBef>
                <a:spcPts val="600"/>
              </a:spcBef>
              <a:defRPr>
                <a:solidFill>
                  <a:schemeClr val="tx1"/>
                </a:solidFill>
              </a:defRPr>
            </a:lvl4pPr>
            <a:lvl5pPr>
              <a:spcBef>
                <a:spcPts val="60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Picture Placeholder 2">
            <a:extLst>
              <a:ext uri="{FF2B5EF4-FFF2-40B4-BE49-F238E27FC236}">
                <a16:creationId xmlns:a16="http://schemas.microsoft.com/office/drawing/2014/main" id="{455C0536-27A6-644D-8348-9541070F4013}"/>
              </a:ext>
            </a:extLst>
          </p:cNvPr>
          <p:cNvSpPr>
            <a:spLocks noGrp="1"/>
          </p:cNvSpPr>
          <p:nvPr>
            <p:ph type="pic" sz="quarter" idx="34" hasCustomPrompt="1"/>
          </p:nvPr>
        </p:nvSpPr>
        <p:spPr>
          <a:xfrm>
            <a:off x="6248400" y="457200"/>
            <a:ext cx="2600293" cy="2739711"/>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21" name="Picture Placeholder 2">
            <a:extLst>
              <a:ext uri="{FF2B5EF4-FFF2-40B4-BE49-F238E27FC236}">
                <a16:creationId xmlns:a16="http://schemas.microsoft.com/office/drawing/2014/main" id="{B3F5BBC4-47E5-1E46-9E4F-B0D0BB7BAB04}"/>
              </a:ext>
            </a:extLst>
          </p:cNvPr>
          <p:cNvSpPr>
            <a:spLocks noGrp="1"/>
          </p:cNvSpPr>
          <p:nvPr>
            <p:ph type="pic" sz="quarter" idx="36" hasCustomPrompt="1"/>
          </p:nvPr>
        </p:nvSpPr>
        <p:spPr>
          <a:xfrm>
            <a:off x="9001094" y="457200"/>
            <a:ext cx="2600293" cy="2739711"/>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pic>
        <p:nvPicPr>
          <p:cNvPr id="15" name="Picture 14" descr="Logo&#10;&#10;Description automatically generated">
            <a:extLst>
              <a:ext uri="{FF2B5EF4-FFF2-40B4-BE49-F238E27FC236}">
                <a16:creationId xmlns:a16="http://schemas.microsoft.com/office/drawing/2014/main" id="{0D0C48DC-3206-40BC-A585-F0FD6F0BB781}"/>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20" name="Title Placeholder 1">
            <a:extLst>
              <a:ext uri="{FF2B5EF4-FFF2-40B4-BE49-F238E27FC236}">
                <a16:creationId xmlns:a16="http://schemas.microsoft.com/office/drawing/2014/main" id="{438045DB-4C64-CE4D-B8E5-9949681D12C1}"/>
              </a:ext>
            </a:extLst>
          </p:cNvPr>
          <p:cNvSpPr>
            <a:spLocks noGrp="1"/>
          </p:cNvSpPr>
          <p:nvPr>
            <p:ph type="title"/>
          </p:nvPr>
        </p:nvSpPr>
        <p:spPr>
          <a:xfrm>
            <a:off x="609600" y="471459"/>
            <a:ext cx="5283200" cy="236825"/>
          </a:xfrm>
          <a:prstGeom prst="rect">
            <a:avLst/>
          </a:prstGeom>
        </p:spPr>
        <p:txBody>
          <a:bodyPr vert="horz" wrap="square" lIns="0" tIns="0" rIns="0" bIns="91440" rtlCol="0" anchor="t" anchorCtr="0">
            <a:noAutofit/>
          </a:bodyPr>
          <a:lstStyle>
            <a:lvl1pPr>
              <a:defRPr sz="2000"/>
            </a:lvl1pPr>
          </a:lstStyle>
          <a:p>
            <a:r>
              <a:rPr lang="en-US"/>
              <a:t>Click to edit Master title style</a:t>
            </a:r>
          </a:p>
        </p:txBody>
      </p:sp>
      <p:sp>
        <p:nvSpPr>
          <p:cNvPr id="23" name="Text Placeholder 2">
            <a:extLst>
              <a:ext uri="{FF2B5EF4-FFF2-40B4-BE49-F238E27FC236}">
                <a16:creationId xmlns:a16="http://schemas.microsoft.com/office/drawing/2014/main" id="{6B569F93-B18A-C246-94EF-34A7D4EDD94E}"/>
              </a:ext>
            </a:extLst>
          </p:cNvPr>
          <p:cNvSpPr>
            <a:spLocks noGrp="1"/>
          </p:cNvSpPr>
          <p:nvPr>
            <p:ph type="body" sz="quarter" idx="26"/>
          </p:nvPr>
        </p:nvSpPr>
        <p:spPr>
          <a:xfrm>
            <a:off x="609600" y="768068"/>
            <a:ext cx="5283200" cy="292454"/>
          </a:xfrm>
          <a:prstGeom prst="rect">
            <a:avLst/>
          </a:prstGeom>
        </p:spPr>
        <p:txBody>
          <a:bodyPr wrap="squar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4" name="Text Placeholder 2">
            <a:extLst>
              <a:ext uri="{FF2B5EF4-FFF2-40B4-BE49-F238E27FC236}">
                <a16:creationId xmlns:a16="http://schemas.microsoft.com/office/drawing/2014/main" id="{042BCFDB-7549-A74E-9341-258E6AB17A0B}"/>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8" name="TextBox 17">
            <a:extLst>
              <a:ext uri="{FF2B5EF4-FFF2-40B4-BE49-F238E27FC236}">
                <a16:creationId xmlns:a16="http://schemas.microsoft.com/office/drawing/2014/main" id="{94E2A106-4F39-4E97-BFB5-DFFCCB4056E0}"/>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3" name="TextBox 12">
            <a:extLst>
              <a:ext uri="{FF2B5EF4-FFF2-40B4-BE49-F238E27FC236}">
                <a16:creationId xmlns:a16="http://schemas.microsoft.com/office/drawing/2014/main" id="{1640BDDF-AEFD-4BE1-9247-7302A27E82D6}"/>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6" name="Rectangle 82">
            <a:extLst>
              <a:ext uri="{FF2B5EF4-FFF2-40B4-BE49-F238E27FC236}">
                <a16:creationId xmlns:a16="http://schemas.microsoft.com/office/drawing/2014/main" id="{0AA8200B-94AD-4E3A-9452-3DA219FF8B35}"/>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9" name="Graphic 18">
            <a:extLst>
              <a:ext uri="{FF2B5EF4-FFF2-40B4-BE49-F238E27FC236}">
                <a16:creationId xmlns:a16="http://schemas.microsoft.com/office/drawing/2014/main" id="{ED9D5722-E9DB-4867-A638-593AAD071CFF}"/>
              </a:ext>
            </a:extLst>
          </p:cNvPr>
          <p:cNvPicPr>
            <a:picLocks noChangeAspect="1"/>
          </p:cNvPicPr>
          <p:nvPr userDrawn="1"/>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1743755275"/>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6" pos="3712">
          <p15:clr>
            <a:srgbClr val="FBAE40"/>
          </p15:clr>
        </p15:guide>
        <p15:guide id="7" pos="3936">
          <p15:clr>
            <a:srgbClr val="FBAE40"/>
          </p15:clr>
        </p15:guide>
        <p15:guide id="10" orient="horz" pos="1008">
          <p15:clr>
            <a:srgbClr val="FBAE40"/>
          </p15:clr>
        </p15:guide>
      </p15:sldGuideLst>
    </p:ext>
  </p:extLst>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Multi Photo 1">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5A393D10-AE85-4AA5-A699-5D06948B1179}"/>
              </a:ext>
            </a:extLst>
          </p:cNvPr>
          <p:cNvGraphicFramePr>
            <a:graphicFrameLocks noChangeAspect="1"/>
          </p:cNvGraphicFramePr>
          <p:nvPr userDrawn="1">
            <p:custDataLst>
              <p:tags r:id="rId1"/>
            </p:custDataLst>
            <p:extLst>
              <p:ext uri="{D42A27DB-BD31-4B8C-83A1-F6EECF244321}">
                <p14:modId xmlns:p14="http://schemas.microsoft.com/office/powerpoint/2010/main" val="416892342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4" name="Object 3" hidden="1">
                        <a:extLst>
                          <a:ext uri="{FF2B5EF4-FFF2-40B4-BE49-F238E27FC236}">
                            <a16:creationId xmlns:a16="http://schemas.microsoft.com/office/drawing/2014/main" id="{5A393D10-AE85-4AA5-A699-5D06948B117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cxnSp>
        <p:nvCxnSpPr>
          <p:cNvPr id="53" name="Straight Connector 52">
            <a:extLst>
              <a:ext uri="{FF2B5EF4-FFF2-40B4-BE49-F238E27FC236}">
                <a16:creationId xmlns:a16="http://schemas.microsoft.com/office/drawing/2014/main" id="{ABCE0F2E-2714-4580-9DBC-755ECB7DE619}"/>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6B85D5DE-277B-408A-91E7-362A2604D70C}"/>
              </a:ext>
            </a:extLst>
          </p:cNvPr>
          <p:cNvSpPr>
            <a:spLocks noGrp="1"/>
          </p:cNvSpPr>
          <p:nvPr>
            <p:ph type="pic" sz="quarter" idx="27" hasCustomPrompt="1"/>
          </p:nvPr>
        </p:nvSpPr>
        <p:spPr>
          <a:xfrm>
            <a:off x="6248400" y="1081613"/>
            <a:ext cx="2600293" cy="2115298"/>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15" name="Picture Placeholder 2">
            <a:extLst>
              <a:ext uri="{FF2B5EF4-FFF2-40B4-BE49-F238E27FC236}">
                <a16:creationId xmlns:a16="http://schemas.microsoft.com/office/drawing/2014/main" id="{20660FD2-464A-6F44-80A1-53A6D9C96D9B}"/>
              </a:ext>
            </a:extLst>
          </p:cNvPr>
          <p:cNvSpPr>
            <a:spLocks noGrp="1"/>
          </p:cNvSpPr>
          <p:nvPr>
            <p:ph type="pic" sz="quarter" idx="32" hasCustomPrompt="1"/>
          </p:nvPr>
        </p:nvSpPr>
        <p:spPr>
          <a:xfrm>
            <a:off x="6248400" y="3308593"/>
            <a:ext cx="5346192" cy="2726853"/>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19" name="Picture Placeholder 2">
            <a:extLst>
              <a:ext uri="{FF2B5EF4-FFF2-40B4-BE49-F238E27FC236}">
                <a16:creationId xmlns:a16="http://schemas.microsoft.com/office/drawing/2014/main" id="{9A2E6023-8A40-1E44-BD81-EED366C96875}"/>
              </a:ext>
            </a:extLst>
          </p:cNvPr>
          <p:cNvSpPr>
            <a:spLocks noGrp="1"/>
          </p:cNvSpPr>
          <p:nvPr>
            <p:ph type="pic" sz="quarter" idx="33" hasCustomPrompt="1"/>
          </p:nvPr>
        </p:nvSpPr>
        <p:spPr>
          <a:xfrm>
            <a:off x="9001094" y="1081613"/>
            <a:ext cx="2600293" cy="2115298"/>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14" name="Picture Placeholder 2">
            <a:extLst>
              <a:ext uri="{FF2B5EF4-FFF2-40B4-BE49-F238E27FC236}">
                <a16:creationId xmlns:a16="http://schemas.microsoft.com/office/drawing/2014/main" id="{865C3A6A-0967-1E4F-8831-6EA71CD06F5D}"/>
              </a:ext>
            </a:extLst>
          </p:cNvPr>
          <p:cNvSpPr>
            <a:spLocks noGrp="1"/>
          </p:cNvSpPr>
          <p:nvPr>
            <p:ph type="pic" sz="quarter" idx="34" hasCustomPrompt="1"/>
          </p:nvPr>
        </p:nvSpPr>
        <p:spPr>
          <a:xfrm>
            <a:off x="609600" y="1081613"/>
            <a:ext cx="5486399" cy="4953824"/>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pic>
        <p:nvPicPr>
          <p:cNvPr id="17" name="Picture 16" descr="Logo&#10;&#10;Description automatically generated">
            <a:extLst>
              <a:ext uri="{FF2B5EF4-FFF2-40B4-BE49-F238E27FC236}">
                <a16:creationId xmlns:a16="http://schemas.microsoft.com/office/drawing/2014/main" id="{D023B447-C472-4FFB-8146-9C4B4AB0C67F}"/>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20" name="Title Placeholder 1">
            <a:extLst>
              <a:ext uri="{FF2B5EF4-FFF2-40B4-BE49-F238E27FC236}">
                <a16:creationId xmlns:a16="http://schemas.microsoft.com/office/drawing/2014/main" id="{1FAB2697-2712-FE45-8DA0-EF63106E2B97}"/>
              </a:ext>
            </a:extLst>
          </p:cNvPr>
          <p:cNvSpPr>
            <a:spLocks noGrp="1"/>
          </p:cNvSpPr>
          <p:nvPr>
            <p:ph type="title"/>
          </p:nvPr>
        </p:nvSpPr>
        <p:spPr>
          <a:xfrm>
            <a:off x="609600" y="471459"/>
            <a:ext cx="10972800" cy="236825"/>
          </a:xfrm>
          <a:prstGeom prst="rect">
            <a:avLst/>
          </a:prstGeom>
        </p:spPr>
        <p:txBody>
          <a:bodyPr vert="horz" wrap="square" lIns="0" tIns="0" rIns="0" bIns="91440" rtlCol="0" anchor="t" anchorCtr="0">
            <a:noAutofit/>
          </a:bodyPr>
          <a:lstStyle>
            <a:lvl1pPr>
              <a:defRPr sz="2000"/>
            </a:lvl1pPr>
          </a:lstStyle>
          <a:p>
            <a:r>
              <a:rPr lang="en-US"/>
              <a:t>Click to edit Master title style</a:t>
            </a:r>
          </a:p>
        </p:txBody>
      </p:sp>
      <p:sp>
        <p:nvSpPr>
          <p:cNvPr id="22" name="Text Placeholder 2">
            <a:extLst>
              <a:ext uri="{FF2B5EF4-FFF2-40B4-BE49-F238E27FC236}">
                <a16:creationId xmlns:a16="http://schemas.microsoft.com/office/drawing/2014/main" id="{F69977AA-16BB-0C4F-A664-D6686D72F134}"/>
              </a:ext>
            </a:extLst>
          </p:cNvPr>
          <p:cNvSpPr>
            <a:spLocks noGrp="1"/>
          </p:cNvSpPr>
          <p:nvPr>
            <p:ph type="body" sz="quarter" idx="26"/>
          </p:nvPr>
        </p:nvSpPr>
        <p:spPr>
          <a:xfrm>
            <a:off x="609600" y="768068"/>
            <a:ext cx="10972800" cy="292454"/>
          </a:xfrm>
          <a:prstGeom prst="rect">
            <a:avLst/>
          </a:prstGeom>
        </p:spPr>
        <p:txBody>
          <a:bodyPr wrap="squar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3" name="Text Placeholder 2">
            <a:extLst>
              <a:ext uri="{FF2B5EF4-FFF2-40B4-BE49-F238E27FC236}">
                <a16:creationId xmlns:a16="http://schemas.microsoft.com/office/drawing/2014/main" id="{62E3B1F5-C5F5-B945-9146-E3FE66ADCCE7}"/>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8" name="TextBox 17">
            <a:extLst>
              <a:ext uri="{FF2B5EF4-FFF2-40B4-BE49-F238E27FC236}">
                <a16:creationId xmlns:a16="http://schemas.microsoft.com/office/drawing/2014/main" id="{432CA8F6-DF4D-4772-AB33-EC493EEF4B9A}"/>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3" name="TextBox 12">
            <a:extLst>
              <a:ext uri="{FF2B5EF4-FFF2-40B4-BE49-F238E27FC236}">
                <a16:creationId xmlns:a16="http://schemas.microsoft.com/office/drawing/2014/main" id="{06988813-B187-455D-85DF-CBB5882CF1AA}"/>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6" name="Rectangle 82">
            <a:extLst>
              <a:ext uri="{FF2B5EF4-FFF2-40B4-BE49-F238E27FC236}">
                <a16:creationId xmlns:a16="http://schemas.microsoft.com/office/drawing/2014/main" id="{AF411E5E-09DF-4E28-BE6E-3BC247AC4B88}"/>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21" name="Graphic 20">
            <a:extLst>
              <a:ext uri="{FF2B5EF4-FFF2-40B4-BE49-F238E27FC236}">
                <a16:creationId xmlns:a16="http://schemas.microsoft.com/office/drawing/2014/main" id="{4E4D1E69-DB61-4528-810A-8CE6E03B7842}"/>
              </a:ext>
            </a:extLst>
          </p:cNvPr>
          <p:cNvPicPr>
            <a:picLocks noChangeAspect="1"/>
          </p:cNvPicPr>
          <p:nvPr userDrawn="1"/>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3688446041"/>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7" pos="3936">
          <p15:clr>
            <a:srgbClr val="FBAE40"/>
          </p15:clr>
        </p15:guide>
        <p15:guide id="10" orient="horz" pos="1008">
          <p15:clr>
            <a:srgbClr val="FBAE40"/>
          </p15:clr>
        </p15:guide>
        <p15:guide id="11" pos="3840">
          <p15:clr>
            <a:srgbClr val="FBAE40"/>
          </p15:clr>
        </p15:guide>
      </p15:sldGuideLst>
    </p:ext>
  </p:extLst>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Multi Photo 2">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56DE325D-3E65-402D-95B0-C27620FA64DA}"/>
              </a:ext>
            </a:extLst>
          </p:cNvPr>
          <p:cNvGraphicFramePr>
            <a:graphicFrameLocks noChangeAspect="1"/>
          </p:cNvGraphicFramePr>
          <p:nvPr userDrawn="1">
            <p:custDataLst>
              <p:tags r:id="rId1"/>
            </p:custDataLst>
            <p:extLst>
              <p:ext uri="{D42A27DB-BD31-4B8C-83A1-F6EECF244321}">
                <p14:modId xmlns:p14="http://schemas.microsoft.com/office/powerpoint/2010/main" val="363311380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3" name="Object 2" hidden="1">
                        <a:extLst>
                          <a:ext uri="{FF2B5EF4-FFF2-40B4-BE49-F238E27FC236}">
                            <a16:creationId xmlns:a16="http://schemas.microsoft.com/office/drawing/2014/main" id="{56DE325D-3E65-402D-95B0-C27620FA64DA}"/>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5" name="Picture Placeholder 2">
            <a:extLst>
              <a:ext uri="{FF2B5EF4-FFF2-40B4-BE49-F238E27FC236}">
                <a16:creationId xmlns:a16="http://schemas.microsoft.com/office/drawing/2014/main" id="{20660FD2-464A-6F44-80A1-53A6D9C96D9B}"/>
              </a:ext>
            </a:extLst>
          </p:cNvPr>
          <p:cNvSpPr>
            <a:spLocks noGrp="1"/>
          </p:cNvSpPr>
          <p:nvPr>
            <p:ph type="pic" sz="quarter" idx="32" hasCustomPrompt="1"/>
          </p:nvPr>
        </p:nvSpPr>
        <p:spPr>
          <a:xfrm>
            <a:off x="8031890" y="-10673"/>
            <a:ext cx="4160109" cy="2217426"/>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22" name="Picture Placeholder 2">
            <a:extLst>
              <a:ext uri="{FF2B5EF4-FFF2-40B4-BE49-F238E27FC236}">
                <a16:creationId xmlns:a16="http://schemas.microsoft.com/office/drawing/2014/main" id="{FBB367A8-8DCC-6847-8D30-74516D9E043C}"/>
              </a:ext>
            </a:extLst>
          </p:cNvPr>
          <p:cNvSpPr>
            <a:spLocks noGrp="1"/>
          </p:cNvSpPr>
          <p:nvPr>
            <p:ph type="pic" sz="quarter" idx="35" hasCustomPrompt="1"/>
          </p:nvPr>
        </p:nvSpPr>
        <p:spPr>
          <a:xfrm>
            <a:off x="8031889" y="2390327"/>
            <a:ext cx="4160111" cy="2217426"/>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25" name="Picture Placeholder 2">
            <a:extLst>
              <a:ext uri="{FF2B5EF4-FFF2-40B4-BE49-F238E27FC236}">
                <a16:creationId xmlns:a16="http://schemas.microsoft.com/office/drawing/2014/main" id="{32A0B33A-CF8B-1947-ACB2-AB69665D80AB}"/>
              </a:ext>
            </a:extLst>
          </p:cNvPr>
          <p:cNvSpPr>
            <a:spLocks noGrp="1"/>
          </p:cNvSpPr>
          <p:nvPr>
            <p:ph type="pic" sz="quarter" idx="36" hasCustomPrompt="1"/>
          </p:nvPr>
        </p:nvSpPr>
        <p:spPr>
          <a:xfrm>
            <a:off x="-1" y="1380745"/>
            <a:ext cx="7303008" cy="5477257"/>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pic>
        <p:nvPicPr>
          <p:cNvPr id="10" name="Picture 9">
            <a:extLst>
              <a:ext uri="{FF2B5EF4-FFF2-40B4-BE49-F238E27FC236}">
                <a16:creationId xmlns:a16="http://schemas.microsoft.com/office/drawing/2014/main" id="{F5263181-B1D9-4115-9FC4-9CE6FD8E5B08}"/>
              </a:ext>
            </a:extLst>
          </p:cNvPr>
          <p:cNvPicPr>
            <a:picLocks noChangeAspect="1"/>
          </p:cNvPicPr>
          <p:nvPr userDrawn="1"/>
        </p:nvPicPr>
        <p:blipFill>
          <a:blip r:embed="rId5"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6" name="Title Placeholder 1">
            <a:extLst>
              <a:ext uri="{FF2B5EF4-FFF2-40B4-BE49-F238E27FC236}">
                <a16:creationId xmlns:a16="http://schemas.microsoft.com/office/drawing/2014/main" id="{FDD1D1A5-5D9F-764D-A02B-21CB1442F746}"/>
              </a:ext>
            </a:extLst>
          </p:cNvPr>
          <p:cNvSpPr>
            <a:spLocks noGrp="1"/>
          </p:cNvSpPr>
          <p:nvPr>
            <p:ph type="title"/>
          </p:nvPr>
        </p:nvSpPr>
        <p:spPr>
          <a:xfrm>
            <a:off x="609600" y="471459"/>
            <a:ext cx="5283200" cy="236825"/>
          </a:xfrm>
          <a:prstGeom prst="rect">
            <a:avLst/>
          </a:prstGeom>
        </p:spPr>
        <p:txBody>
          <a:bodyPr vert="horz" wrap="square" lIns="0" tIns="0" rIns="0" bIns="91440" rtlCol="0" anchor="t" anchorCtr="0">
            <a:noAutofit/>
          </a:bodyPr>
          <a:lstStyle>
            <a:lvl1pPr>
              <a:defRPr sz="2000"/>
            </a:lvl1pPr>
          </a:lstStyle>
          <a:p>
            <a:r>
              <a:rPr lang="en-US"/>
              <a:t>Click to edit Master title style</a:t>
            </a:r>
          </a:p>
        </p:txBody>
      </p:sp>
      <p:sp>
        <p:nvSpPr>
          <p:cNvPr id="17" name="Text Placeholder 2">
            <a:extLst>
              <a:ext uri="{FF2B5EF4-FFF2-40B4-BE49-F238E27FC236}">
                <a16:creationId xmlns:a16="http://schemas.microsoft.com/office/drawing/2014/main" id="{9FF61E78-AFFB-F44B-BFDB-C2B5875FA035}"/>
              </a:ext>
            </a:extLst>
          </p:cNvPr>
          <p:cNvSpPr>
            <a:spLocks noGrp="1"/>
          </p:cNvSpPr>
          <p:nvPr>
            <p:ph type="body" sz="quarter" idx="26"/>
          </p:nvPr>
        </p:nvSpPr>
        <p:spPr>
          <a:xfrm>
            <a:off x="609600" y="768068"/>
            <a:ext cx="5283200" cy="292454"/>
          </a:xfrm>
          <a:prstGeom prst="rect">
            <a:avLst/>
          </a:prstGeom>
        </p:spPr>
        <p:txBody>
          <a:bodyPr wrap="squar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4" name="TextBox 13">
            <a:extLst>
              <a:ext uri="{FF2B5EF4-FFF2-40B4-BE49-F238E27FC236}">
                <a16:creationId xmlns:a16="http://schemas.microsoft.com/office/drawing/2014/main" id="{237BB4FD-6BC9-4C9C-8922-DD575DD56B13}"/>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1" name="TextBox 10">
            <a:extLst>
              <a:ext uri="{FF2B5EF4-FFF2-40B4-BE49-F238E27FC236}">
                <a16:creationId xmlns:a16="http://schemas.microsoft.com/office/drawing/2014/main" id="{37A549D4-3018-4CAF-B7B1-806723A2E4F5}"/>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3911702458"/>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10" orient="horz" pos="1008">
          <p15:clr>
            <a:srgbClr val="FBAE40"/>
          </p15:clr>
        </p15:guide>
      </p15:sldGuideLst>
    </p:ext>
  </p:extLst>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One Big Number - Blue">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0A77F77B-AABD-4020-AB85-0E6BC292495E}"/>
              </a:ext>
            </a:extLst>
          </p:cNvPr>
          <p:cNvGraphicFramePr>
            <a:graphicFrameLocks noChangeAspect="1"/>
          </p:cNvGraphicFramePr>
          <p:nvPr userDrawn="1">
            <p:custDataLst>
              <p:tags r:id="rId1"/>
            </p:custDataLst>
            <p:extLst>
              <p:ext uri="{D42A27DB-BD31-4B8C-83A1-F6EECF244321}">
                <p14:modId xmlns:p14="http://schemas.microsoft.com/office/powerpoint/2010/main" val="174195302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3" name="Object 2" hidden="1">
                        <a:extLst>
                          <a:ext uri="{FF2B5EF4-FFF2-40B4-BE49-F238E27FC236}">
                            <a16:creationId xmlns:a16="http://schemas.microsoft.com/office/drawing/2014/main" id="{0A77F77B-AABD-4020-AB85-0E6BC292495E}"/>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cxnSp>
        <p:nvCxnSpPr>
          <p:cNvPr id="22" name="Straight Connector 21">
            <a:extLst>
              <a:ext uri="{FF2B5EF4-FFF2-40B4-BE49-F238E27FC236}">
                <a16:creationId xmlns:a16="http://schemas.microsoft.com/office/drawing/2014/main" id="{FF6FDCD2-5A25-4132-A829-365A43AAA2CF}"/>
              </a:ext>
            </a:extLst>
          </p:cNvPr>
          <p:cNvCxnSpPr/>
          <p:nvPr userDrawn="1"/>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4" name="Text Placeholder 3">
            <a:extLst>
              <a:ext uri="{FF2B5EF4-FFF2-40B4-BE49-F238E27FC236}">
                <a16:creationId xmlns:a16="http://schemas.microsoft.com/office/drawing/2014/main" id="{C59DC62E-7380-5A49-8746-53EFA12DC6E9}"/>
              </a:ext>
            </a:extLst>
          </p:cNvPr>
          <p:cNvSpPr>
            <a:spLocks noGrp="1"/>
          </p:cNvSpPr>
          <p:nvPr>
            <p:ph type="body" sz="quarter" idx="33"/>
          </p:nvPr>
        </p:nvSpPr>
        <p:spPr>
          <a:xfrm>
            <a:off x="609601" y="1600201"/>
            <a:ext cx="2946400" cy="3619500"/>
          </a:xfrm>
        </p:spPr>
        <p:txBody>
          <a:bodyPr anchor="b" anchorCtr="0"/>
          <a:lstStyle>
            <a:lvl1pPr>
              <a:lnSpc>
                <a:spcPct val="100000"/>
              </a:lnSpc>
              <a:spcBef>
                <a:spcPts val="300"/>
              </a:spcBef>
              <a:defRPr sz="1400">
                <a:solidFill>
                  <a:schemeClr val="tx1"/>
                </a:solidFill>
                <a:latin typeface="+mj-lt"/>
              </a:defRPr>
            </a:lvl1pPr>
            <a:lvl2pPr>
              <a:lnSpc>
                <a:spcPct val="100000"/>
              </a:lnSpc>
              <a:spcBef>
                <a:spcPts val="600"/>
              </a:spcBef>
              <a:defRPr sz="1400"/>
            </a:lvl2pPr>
            <a:lvl3pPr>
              <a:lnSpc>
                <a:spcPct val="100000"/>
              </a:lnSpc>
              <a:spcBef>
                <a:spcPts val="300"/>
              </a:spcBef>
              <a:defRPr sz="1400"/>
            </a:lvl3pPr>
            <a:lvl4pPr>
              <a:lnSpc>
                <a:spcPct val="100000"/>
              </a:lnSpc>
              <a:spcBef>
                <a:spcPts val="300"/>
              </a:spcBef>
              <a:defRPr sz="14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3">
            <a:extLst>
              <a:ext uri="{FF2B5EF4-FFF2-40B4-BE49-F238E27FC236}">
                <a16:creationId xmlns:a16="http://schemas.microsoft.com/office/drawing/2014/main" id="{03CFF718-B5F0-3D45-A03C-81D5E2147CD0}"/>
              </a:ext>
            </a:extLst>
          </p:cNvPr>
          <p:cNvSpPr>
            <a:spLocks noGrp="1"/>
          </p:cNvSpPr>
          <p:nvPr>
            <p:ph type="body" sz="quarter" idx="32" hasCustomPrompt="1"/>
          </p:nvPr>
        </p:nvSpPr>
        <p:spPr>
          <a:xfrm>
            <a:off x="3973689" y="2816352"/>
            <a:ext cx="7608711" cy="3124200"/>
          </a:xfrm>
        </p:spPr>
        <p:txBody>
          <a:bodyPr wrap="square" anchor="b" anchorCtr="0"/>
          <a:lstStyle>
            <a:lvl1pPr algn="r">
              <a:lnSpc>
                <a:spcPts val="18500"/>
              </a:lnSpc>
              <a:spcBef>
                <a:spcPts val="0"/>
              </a:spcBef>
              <a:defRPr sz="25000" b="0" i="0" kern="0" spc="-1000" baseline="0">
                <a:solidFill>
                  <a:schemeClr val="accent1"/>
                </a:solidFill>
                <a:latin typeface="Visa Dialect Medium" pitchFamily="2" charset="77"/>
              </a:defRPr>
            </a:lvl1pPr>
          </a:lstStyle>
          <a:p>
            <a:pPr lvl="0"/>
            <a:r>
              <a:rPr lang="en-US"/>
              <a:t>00%</a:t>
            </a:r>
          </a:p>
        </p:txBody>
      </p:sp>
      <p:pic>
        <p:nvPicPr>
          <p:cNvPr id="13" name="Picture 12" descr="Logo&#10;&#10;Description automatically generated">
            <a:extLst>
              <a:ext uri="{FF2B5EF4-FFF2-40B4-BE49-F238E27FC236}">
                <a16:creationId xmlns:a16="http://schemas.microsoft.com/office/drawing/2014/main" id="{E2D2F661-3E7F-4601-B99E-2135C7ADBC69}"/>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9" name="Title Placeholder 1">
            <a:extLst>
              <a:ext uri="{FF2B5EF4-FFF2-40B4-BE49-F238E27FC236}">
                <a16:creationId xmlns:a16="http://schemas.microsoft.com/office/drawing/2014/main" id="{952DD641-DB3B-6F45-8A70-05A69559DEE6}"/>
              </a:ext>
            </a:extLst>
          </p:cNvPr>
          <p:cNvSpPr>
            <a:spLocks noGrp="1"/>
          </p:cNvSpPr>
          <p:nvPr>
            <p:ph type="title"/>
          </p:nvPr>
        </p:nvSpPr>
        <p:spPr>
          <a:xfrm>
            <a:off x="609600" y="471459"/>
            <a:ext cx="10972800" cy="236825"/>
          </a:xfrm>
          <a:prstGeom prst="rect">
            <a:avLst/>
          </a:prstGeom>
        </p:spPr>
        <p:txBody>
          <a:bodyPr vert="horz" wrap="square" lIns="0" tIns="0" rIns="0" bIns="91440" rtlCol="0" anchor="t" anchorCtr="0">
            <a:noAutofit/>
          </a:bodyPr>
          <a:lstStyle>
            <a:lvl1pPr>
              <a:defRPr sz="2000"/>
            </a:lvl1pPr>
          </a:lstStyle>
          <a:p>
            <a:r>
              <a:rPr lang="en-US"/>
              <a:t>Click to edit Master title style</a:t>
            </a:r>
          </a:p>
        </p:txBody>
      </p:sp>
      <p:sp>
        <p:nvSpPr>
          <p:cNvPr id="20" name="Text Placeholder 2">
            <a:extLst>
              <a:ext uri="{FF2B5EF4-FFF2-40B4-BE49-F238E27FC236}">
                <a16:creationId xmlns:a16="http://schemas.microsoft.com/office/drawing/2014/main" id="{9747253A-0C59-CE4B-BC84-E5D8D706360C}"/>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1" name="Text Placeholder 2">
            <a:extLst>
              <a:ext uri="{FF2B5EF4-FFF2-40B4-BE49-F238E27FC236}">
                <a16:creationId xmlns:a16="http://schemas.microsoft.com/office/drawing/2014/main" id="{16FCD28A-7F94-9C4F-A31C-BF109312526A}"/>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5" name="TextBox 14">
            <a:extLst>
              <a:ext uri="{FF2B5EF4-FFF2-40B4-BE49-F238E27FC236}">
                <a16:creationId xmlns:a16="http://schemas.microsoft.com/office/drawing/2014/main" id="{44437C85-71C1-4965-98AA-AB322A645B0A}"/>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2" name="TextBox 11">
            <a:extLst>
              <a:ext uri="{FF2B5EF4-FFF2-40B4-BE49-F238E27FC236}">
                <a16:creationId xmlns:a16="http://schemas.microsoft.com/office/drawing/2014/main" id="{8D4069C1-CB70-47E8-BE89-934AD89EEC32}"/>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6" name="Rectangle 82">
            <a:extLst>
              <a:ext uri="{FF2B5EF4-FFF2-40B4-BE49-F238E27FC236}">
                <a16:creationId xmlns:a16="http://schemas.microsoft.com/office/drawing/2014/main" id="{0C740D10-9B97-44BE-95CE-85CE3FC26E2B}"/>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7" name="Graphic 16">
            <a:extLst>
              <a:ext uri="{FF2B5EF4-FFF2-40B4-BE49-F238E27FC236}">
                <a16:creationId xmlns:a16="http://schemas.microsoft.com/office/drawing/2014/main" id="{7CFDDEBB-1A5D-495C-9562-C31BD2590B90}"/>
              </a:ext>
            </a:extLst>
          </p:cNvPr>
          <p:cNvPicPr>
            <a:picLocks noChangeAspect="1"/>
          </p:cNvPicPr>
          <p:nvPr userDrawn="1"/>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2678579346"/>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8" pos="2496">
          <p15:clr>
            <a:srgbClr val="FBAE40"/>
          </p15:clr>
        </p15:guide>
        <p15:guide id="9" pos="2240">
          <p15:clr>
            <a:srgbClr val="FBAE40"/>
          </p15:clr>
        </p15:guide>
        <p15:guide id="10" orient="horz" pos="3288">
          <p15:clr>
            <a:srgbClr val="FBAE40"/>
          </p15:clr>
        </p15:guide>
      </p15:sldGuideLst>
    </p:ext>
  </p:extLst>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Two Big Number - Blue">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B843F0EF-D94B-48CB-9513-2D68E40E0A8F}"/>
              </a:ext>
            </a:extLst>
          </p:cNvPr>
          <p:cNvGraphicFramePr>
            <a:graphicFrameLocks noChangeAspect="1"/>
          </p:cNvGraphicFramePr>
          <p:nvPr userDrawn="1">
            <p:custDataLst>
              <p:tags r:id="rId1"/>
            </p:custDataLst>
            <p:extLst>
              <p:ext uri="{D42A27DB-BD31-4B8C-83A1-F6EECF244321}">
                <p14:modId xmlns:p14="http://schemas.microsoft.com/office/powerpoint/2010/main" val="287482884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3" name="Object 2" hidden="1">
                        <a:extLst>
                          <a:ext uri="{FF2B5EF4-FFF2-40B4-BE49-F238E27FC236}">
                            <a16:creationId xmlns:a16="http://schemas.microsoft.com/office/drawing/2014/main" id="{B843F0EF-D94B-48CB-9513-2D68E40E0A8F}"/>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cxnSp>
        <p:nvCxnSpPr>
          <p:cNvPr id="53" name="Straight Connector 52">
            <a:extLst>
              <a:ext uri="{FF2B5EF4-FFF2-40B4-BE49-F238E27FC236}">
                <a16:creationId xmlns:a16="http://schemas.microsoft.com/office/drawing/2014/main" id="{ABCE0F2E-2714-4580-9DBC-755ECB7DE619}"/>
              </a:ext>
            </a:extLst>
          </p:cNvPr>
          <p:cNvCxnSpPr/>
          <p:nvPr userDrawn="1"/>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E246F3E3-2327-DF48-9903-298980C91DD3}"/>
              </a:ext>
            </a:extLst>
          </p:cNvPr>
          <p:cNvSpPr>
            <a:spLocks noGrp="1"/>
          </p:cNvSpPr>
          <p:nvPr>
            <p:ph type="body" sz="quarter" idx="32" hasCustomPrompt="1"/>
          </p:nvPr>
        </p:nvSpPr>
        <p:spPr>
          <a:xfrm>
            <a:off x="609601" y="1600201"/>
            <a:ext cx="5283200" cy="3031725"/>
          </a:xfrm>
        </p:spPr>
        <p:txBody>
          <a:bodyPr anchor="b" anchorCtr="0"/>
          <a:lstStyle>
            <a:lvl1pPr algn="l">
              <a:defRPr sz="13800" b="0" i="0">
                <a:solidFill>
                  <a:schemeClr val="accent1"/>
                </a:solidFill>
                <a:latin typeface="Visa Dialect Medium" pitchFamily="2" charset="77"/>
              </a:defRPr>
            </a:lvl1pPr>
          </a:lstStyle>
          <a:p>
            <a:pPr lvl="0"/>
            <a:r>
              <a:rPr lang="en-US"/>
              <a:t>00%</a:t>
            </a:r>
          </a:p>
        </p:txBody>
      </p:sp>
      <p:sp>
        <p:nvSpPr>
          <p:cNvPr id="15" name="Text Placeholder 3">
            <a:extLst>
              <a:ext uri="{FF2B5EF4-FFF2-40B4-BE49-F238E27FC236}">
                <a16:creationId xmlns:a16="http://schemas.microsoft.com/office/drawing/2014/main" id="{07D909CE-D30F-4445-9B83-FD490780AD26}"/>
              </a:ext>
            </a:extLst>
          </p:cNvPr>
          <p:cNvSpPr>
            <a:spLocks noGrp="1"/>
          </p:cNvSpPr>
          <p:nvPr>
            <p:ph type="body" sz="quarter" idx="33"/>
          </p:nvPr>
        </p:nvSpPr>
        <p:spPr>
          <a:xfrm>
            <a:off x="609600" y="4745032"/>
            <a:ext cx="5283200" cy="1172814"/>
          </a:xfrm>
        </p:spPr>
        <p:txBody>
          <a:bodyPr/>
          <a:lstStyle>
            <a:lvl1pPr>
              <a:lnSpc>
                <a:spcPct val="100000"/>
              </a:lnSpc>
              <a:spcBef>
                <a:spcPts val="600"/>
              </a:spcBef>
              <a:defRPr sz="1400">
                <a:solidFill>
                  <a:schemeClr val="tx1"/>
                </a:solidFill>
                <a:latin typeface="+mj-lt"/>
              </a:defRPr>
            </a:lvl1pPr>
            <a:lvl2pPr>
              <a:lnSpc>
                <a:spcPct val="100000"/>
              </a:lnSpc>
              <a:spcBef>
                <a:spcPts val="600"/>
              </a:spcBef>
              <a:defRPr sz="1400"/>
            </a:lvl2pPr>
            <a:lvl3pPr>
              <a:lnSpc>
                <a:spcPct val="100000"/>
              </a:lnSpc>
              <a:spcBef>
                <a:spcPts val="600"/>
              </a:spcBef>
              <a:defRPr sz="1400"/>
            </a:lvl3pPr>
            <a:lvl4pPr>
              <a:lnSpc>
                <a:spcPct val="100000"/>
              </a:lnSpc>
              <a:spcBef>
                <a:spcPts val="600"/>
              </a:spcBef>
              <a:defRPr sz="14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8" name="Text Placeholder 3">
            <a:extLst>
              <a:ext uri="{FF2B5EF4-FFF2-40B4-BE49-F238E27FC236}">
                <a16:creationId xmlns:a16="http://schemas.microsoft.com/office/drawing/2014/main" id="{4E55C82F-13DC-204D-866F-573A53A30E32}"/>
              </a:ext>
            </a:extLst>
          </p:cNvPr>
          <p:cNvSpPr>
            <a:spLocks noGrp="1"/>
          </p:cNvSpPr>
          <p:nvPr>
            <p:ph type="body" sz="quarter" idx="31"/>
          </p:nvPr>
        </p:nvSpPr>
        <p:spPr>
          <a:xfrm>
            <a:off x="6248400" y="4739396"/>
            <a:ext cx="5334000" cy="1172814"/>
          </a:xfrm>
        </p:spPr>
        <p:txBody>
          <a:bodyPr/>
          <a:lstStyle>
            <a:lvl1pPr>
              <a:lnSpc>
                <a:spcPct val="100000"/>
              </a:lnSpc>
              <a:spcBef>
                <a:spcPts val="600"/>
              </a:spcBef>
              <a:defRPr sz="1400">
                <a:solidFill>
                  <a:schemeClr val="tx1"/>
                </a:solidFill>
                <a:latin typeface="+mj-lt"/>
              </a:defRPr>
            </a:lvl1pPr>
            <a:lvl2pPr>
              <a:lnSpc>
                <a:spcPct val="100000"/>
              </a:lnSpc>
              <a:spcBef>
                <a:spcPts val="600"/>
              </a:spcBef>
              <a:defRPr sz="1400"/>
            </a:lvl2pPr>
            <a:lvl3pPr>
              <a:lnSpc>
                <a:spcPct val="100000"/>
              </a:lnSpc>
              <a:spcBef>
                <a:spcPts val="600"/>
              </a:spcBef>
              <a:defRPr sz="1400"/>
            </a:lvl3pPr>
            <a:lvl4pPr>
              <a:lnSpc>
                <a:spcPct val="100000"/>
              </a:lnSpc>
              <a:spcBef>
                <a:spcPts val="600"/>
              </a:spcBef>
              <a:defRPr sz="14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9" name="Text Placeholder 3">
            <a:extLst>
              <a:ext uri="{FF2B5EF4-FFF2-40B4-BE49-F238E27FC236}">
                <a16:creationId xmlns:a16="http://schemas.microsoft.com/office/drawing/2014/main" id="{46130127-6898-FC43-A66E-AED6920558C8}"/>
              </a:ext>
            </a:extLst>
          </p:cNvPr>
          <p:cNvSpPr>
            <a:spLocks noGrp="1"/>
          </p:cNvSpPr>
          <p:nvPr>
            <p:ph type="body" sz="quarter" idx="34" hasCustomPrompt="1"/>
          </p:nvPr>
        </p:nvSpPr>
        <p:spPr>
          <a:xfrm>
            <a:off x="6254045" y="1600201"/>
            <a:ext cx="5328355" cy="3031725"/>
          </a:xfrm>
        </p:spPr>
        <p:txBody>
          <a:bodyPr anchor="b" anchorCtr="0"/>
          <a:lstStyle>
            <a:lvl1pPr algn="l">
              <a:defRPr sz="13800" b="0" i="0">
                <a:solidFill>
                  <a:schemeClr val="accent1"/>
                </a:solidFill>
                <a:latin typeface="Visa Dialect Medium" pitchFamily="2" charset="77"/>
              </a:defRPr>
            </a:lvl1pPr>
          </a:lstStyle>
          <a:p>
            <a:pPr lvl="0"/>
            <a:r>
              <a:rPr lang="en-US"/>
              <a:t>00%</a:t>
            </a:r>
          </a:p>
        </p:txBody>
      </p:sp>
      <p:pic>
        <p:nvPicPr>
          <p:cNvPr id="17" name="Picture 16" descr="Logo&#10;&#10;Description automatically generated">
            <a:extLst>
              <a:ext uri="{FF2B5EF4-FFF2-40B4-BE49-F238E27FC236}">
                <a16:creationId xmlns:a16="http://schemas.microsoft.com/office/drawing/2014/main" id="{55A8E6FD-35F4-417D-9B41-7DE2887E7D7E}"/>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21" name="Title Placeholder 1">
            <a:extLst>
              <a:ext uri="{FF2B5EF4-FFF2-40B4-BE49-F238E27FC236}">
                <a16:creationId xmlns:a16="http://schemas.microsoft.com/office/drawing/2014/main" id="{B75B0F87-EFC2-B148-AC62-E7EDC82B6473}"/>
              </a:ext>
            </a:extLst>
          </p:cNvPr>
          <p:cNvSpPr>
            <a:spLocks noGrp="1"/>
          </p:cNvSpPr>
          <p:nvPr>
            <p:ph type="title"/>
          </p:nvPr>
        </p:nvSpPr>
        <p:spPr>
          <a:xfrm>
            <a:off x="609600" y="471459"/>
            <a:ext cx="10972800" cy="236825"/>
          </a:xfrm>
          <a:prstGeom prst="rect">
            <a:avLst/>
          </a:prstGeom>
        </p:spPr>
        <p:txBody>
          <a:bodyPr vert="horz" wrap="square" lIns="0" tIns="0" rIns="0" bIns="91440" rtlCol="0" anchor="t" anchorCtr="0">
            <a:noAutofit/>
          </a:bodyPr>
          <a:lstStyle>
            <a:lvl1pPr>
              <a:defRPr sz="2000"/>
            </a:lvl1pPr>
          </a:lstStyle>
          <a:p>
            <a:r>
              <a:rPr lang="en-US"/>
              <a:t>Click to edit Master title style</a:t>
            </a:r>
          </a:p>
        </p:txBody>
      </p:sp>
      <p:sp>
        <p:nvSpPr>
          <p:cNvPr id="22" name="Text Placeholder 2">
            <a:extLst>
              <a:ext uri="{FF2B5EF4-FFF2-40B4-BE49-F238E27FC236}">
                <a16:creationId xmlns:a16="http://schemas.microsoft.com/office/drawing/2014/main" id="{AF63A11A-E0DC-C441-8C0C-0C92B7CC32E1}"/>
              </a:ext>
            </a:extLst>
          </p:cNvPr>
          <p:cNvSpPr>
            <a:spLocks noGrp="1"/>
          </p:cNvSpPr>
          <p:nvPr>
            <p:ph type="body" sz="quarter" idx="26"/>
          </p:nvPr>
        </p:nvSpPr>
        <p:spPr>
          <a:xfrm>
            <a:off x="609600" y="768068"/>
            <a:ext cx="10972800" cy="292454"/>
          </a:xfrm>
          <a:prstGeom prst="rect">
            <a:avLst/>
          </a:prstGeom>
        </p:spPr>
        <p:txBody>
          <a:bodyPr wrap="squar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3" name="Text Placeholder 2">
            <a:extLst>
              <a:ext uri="{FF2B5EF4-FFF2-40B4-BE49-F238E27FC236}">
                <a16:creationId xmlns:a16="http://schemas.microsoft.com/office/drawing/2014/main" id="{DAAE6A4A-48A8-1C40-A6AE-398355A5309E}"/>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6" name="TextBox 15">
            <a:extLst>
              <a:ext uri="{FF2B5EF4-FFF2-40B4-BE49-F238E27FC236}">
                <a16:creationId xmlns:a16="http://schemas.microsoft.com/office/drawing/2014/main" id="{BAAA50A3-83EF-4952-8632-FFE353522B47}"/>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3" name="TextBox 12">
            <a:extLst>
              <a:ext uri="{FF2B5EF4-FFF2-40B4-BE49-F238E27FC236}">
                <a16:creationId xmlns:a16="http://schemas.microsoft.com/office/drawing/2014/main" id="{D2A21BB5-F73D-4D3A-9933-F159EB15525C}"/>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4" name="Rectangle 82">
            <a:extLst>
              <a:ext uri="{FF2B5EF4-FFF2-40B4-BE49-F238E27FC236}">
                <a16:creationId xmlns:a16="http://schemas.microsoft.com/office/drawing/2014/main" id="{73567009-B66A-43BE-BD71-850B1B769B0A}"/>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20" name="Graphic 19">
            <a:extLst>
              <a:ext uri="{FF2B5EF4-FFF2-40B4-BE49-F238E27FC236}">
                <a16:creationId xmlns:a16="http://schemas.microsoft.com/office/drawing/2014/main" id="{5E3CD348-086A-4EF0-99C7-DBD451CA3C6B}"/>
              </a:ext>
            </a:extLst>
          </p:cNvPr>
          <p:cNvPicPr>
            <a:picLocks noChangeAspect="1"/>
          </p:cNvPicPr>
          <p:nvPr userDrawn="1"/>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2373776557"/>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6" pos="3712">
          <p15:clr>
            <a:srgbClr val="FBAE40"/>
          </p15:clr>
        </p15:guide>
        <p15:guide id="7" pos="3936">
          <p15:clr>
            <a:srgbClr val="FBAE40"/>
          </p15:clr>
        </p15:guide>
        <p15:guide id="10" orient="horz" pos="1008">
          <p15:clr>
            <a:srgbClr val="FBAE40"/>
          </p15:clr>
        </p15:guide>
      </p15:sldGuideLst>
    </p:ext>
  </p:extLst>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Four Big Number - Blue">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84D3D11F-BAEB-44D3-8581-99EC0EDAB3FC}"/>
              </a:ext>
            </a:extLst>
          </p:cNvPr>
          <p:cNvGraphicFramePr>
            <a:graphicFrameLocks noChangeAspect="1"/>
          </p:cNvGraphicFramePr>
          <p:nvPr userDrawn="1">
            <p:custDataLst>
              <p:tags r:id="rId1"/>
            </p:custDataLst>
            <p:extLst>
              <p:ext uri="{D42A27DB-BD31-4B8C-83A1-F6EECF244321}">
                <p14:modId xmlns:p14="http://schemas.microsoft.com/office/powerpoint/2010/main" val="258665524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3" name="Object 2" hidden="1">
                        <a:extLst>
                          <a:ext uri="{FF2B5EF4-FFF2-40B4-BE49-F238E27FC236}">
                            <a16:creationId xmlns:a16="http://schemas.microsoft.com/office/drawing/2014/main" id="{84D3D11F-BAEB-44D3-8581-99EC0EDAB3F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cxnSp>
        <p:nvCxnSpPr>
          <p:cNvPr id="53" name="Straight Connector 52">
            <a:extLst>
              <a:ext uri="{FF2B5EF4-FFF2-40B4-BE49-F238E27FC236}">
                <a16:creationId xmlns:a16="http://schemas.microsoft.com/office/drawing/2014/main" id="{ABCE0F2E-2714-4580-9DBC-755ECB7DE619}"/>
              </a:ext>
            </a:extLst>
          </p:cNvPr>
          <p:cNvCxnSpPr/>
          <p:nvPr userDrawn="1"/>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E246F3E3-2327-DF48-9903-298980C91DD3}"/>
              </a:ext>
            </a:extLst>
          </p:cNvPr>
          <p:cNvSpPr>
            <a:spLocks noGrp="1"/>
          </p:cNvSpPr>
          <p:nvPr>
            <p:ph type="body" sz="quarter" idx="32" hasCustomPrompt="1"/>
          </p:nvPr>
        </p:nvSpPr>
        <p:spPr>
          <a:xfrm>
            <a:off x="609601" y="1331449"/>
            <a:ext cx="4462271" cy="1102341"/>
          </a:xfrm>
        </p:spPr>
        <p:txBody>
          <a:bodyPr anchor="b" anchorCtr="0"/>
          <a:lstStyle>
            <a:lvl1pPr algn="l">
              <a:defRPr sz="6600" b="0" i="0">
                <a:solidFill>
                  <a:schemeClr val="accent1"/>
                </a:solidFill>
                <a:latin typeface="Visa Dialect Medium" pitchFamily="2" charset="77"/>
              </a:defRPr>
            </a:lvl1pPr>
          </a:lstStyle>
          <a:p>
            <a:pPr lvl="0"/>
            <a:r>
              <a:rPr lang="en-US"/>
              <a:t>00%</a:t>
            </a:r>
          </a:p>
        </p:txBody>
      </p:sp>
      <p:sp>
        <p:nvSpPr>
          <p:cNvPr id="19" name="Text Placeholder 3">
            <a:extLst>
              <a:ext uri="{FF2B5EF4-FFF2-40B4-BE49-F238E27FC236}">
                <a16:creationId xmlns:a16="http://schemas.microsoft.com/office/drawing/2014/main" id="{46130127-6898-FC43-A66E-AED6920558C8}"/>
              </a:ext>
            </a:extLst>
          </p:cNvPr>
          <p:cNvSpPr>
            <a:spLocks noGrp="1"/>
          </p:cNvSpPr>
          <p:nvPr>
            <p:ph type="body" sz="quarter" idx="34" hasCustomPrompt="1"/>
          </p:nvPr>
        </p:nvSpPr>
        <p:spPr>
          <a:xfrm>
            <a:off x="6254045" y="1331449"/>
            <a:ext cx="4474915" cy="1102341"/>
          </a:xfrm>
        </p:spPr>
        <p:txBody>
          <a:bodyPr anchor="b" anchorCtr="0"/>
          <a:lstStyle>
            <a:lvl1pPr algn="l">
              <a:defRPr sz="6600" b="0" i="0">
                <a:solidFill>
                  <a:schemeClr val="accent1"/>
                </a:solidFill>
                <a:latin typeface="Visa Dialect Medium" pitchFamily="2" charset="77"/>
              </a:defRPr>
            </a:lvl1pPr>
          </a:lstStyle>
          <a:p>
            <a:pPr lvl="0"/>
            <a:r>
              <a:rPr lang="en-US"/>
              <a:t>00%</a:t>
            </a:r>
          </a:p>
        </p:txBody>
      </p:sp>
      <p:sp>
        <p:nvSpPr>
          <p:cNvPr id="14" name="Text Placeholder 3">
            <a:extLst>
              <a:ext uri="{FF2B5EF4-FFF2-40B4-BE49-F238E27FC236}">
                <a16:creationId xmlns:a16="http://schemas.microsoft.com/office/drawing/2014/main" id="{EE260A1A-688B-774C-903C-0A3A1228859D}"/>
              </a:ext>
            </a:extLst>
          </p:cNvPr>
          <p:cNvSpPr>
            <a:spLocks noGrp="1"/>
          </p:cNvSpPr>
          <p:nvPr>
            <p:ph type="body" sz="quarter" idx="36"/>
          </p:nvPr>
        </p:nvSpPr>
        <p:spPr>
          <a:xfrm>
            <a:off x="609600" y="2456023"/>
            <a:ext cx="4462272" cy="967598"/>
          </a:xfrm>
        </p:spPr>
        <p:txBody>
          <a:bodyPr/>
          <a:lstStyle>
            <a:lvl1pPr>
              <a:lnSpc>
                <a:spcPct val="100000"/>
              </a:lnSpc>
              <a:spcBef>
                <a:spcPts val="300"/>
              </a:spcBef>
              <a:defRPr sz="1300">
                <a:solidFill>
                  <a:schemeClr val="tx1"/>
                </a:solidFill>
                <a:latin typeface="+mj-lt"/>
              </a:defRPr>
            </a:lvl1pPr>
            <a:lvl2pPr>
              <a:lnSpc>
                <a:spcPct val="100000"/>
              </a:lnSpc>
              <a:spcBef>
                <a:spcPts val="600"/>
              </a:spcBef>
              <a:defRPr sz="1300"/>
            </a:lvl2pPr>
            <a:lvl3pPr marL="173736" indent="-173736">
              <a:lnSpc>
                <a:spcPct val="100000"/>
              </a:lnSpc>
              <a:spcBef>
                <a:spcPts val="300"/>
              </a:spcBef>
              <a:tabLst/>
              <a:defRPr sz="1300"/>
            </a:lvl3pPr>
            <a:lvl4pPr marL="347472" indent="-173736">
              <a:lnSpc>
                <a:spcPct val="100000"/>
              </a:lnSpc>
              <a:spcBef>
                <a:spcPts val="300"/>
              </a:spcBef>
              <a:tabLst/>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0" name="Text Placeholder 3">
            <a:extLst>
              <a:ext uri="{FF2B5EF4-FFF2-40B4-BE49-F238E27FC236}">
                <a16:creationId xmlns:a16="http://schemas.microsoft.com/office/drawing/2014/main" id="{BBF07118-053B-414A-A34E-2E71FB891DB9}"/>
              </a:ext>
            </a:extLst>
          </p:cNvPr>
          <p:cNvSpPr>
            <a:spLocks noGrp="1"/>
          </p:cNvSpPr>
          <p:nvPr>
            <p:ph type="body" sz="quarter" idx="37"/>
          </p:nvPr>
        </p:nvSpPr>
        <p:spPr>
          <a:xfrm>
            <a:off x="6266688" y="2456023"/>
            <a:ext cx="4462272" cy="967598"/>
          </a:xfrm>
        </p:spPr>
        <p:txBody>
          <a:bodyPr/>
          <a:lstStyle>
            <a:lvl1pPr>
              <a:lnSpc>
                <a:spcPct val="100000"/>
              </a:lnSpc>
              <a:spcBef>
                <a:spcPts val="300"/>
              </a:spcBef>
              <a:defRPr sz="1300">
                <a:solidFill>
                  <a:schemeClr val="tx1"/>
                </a:solidFill>
                <a:latin typeface="+mj-lt"/>
              </a:defRPr>
            </a:lvl1pPr>
            <a:lvl2pPr>
              <a:lnSpc>
                <a:spcPct val="100000"/>
              </a:lnSpc>
              <a:spcBef>
                <a:spcPts val="600"/>
              </a:spcBef>
              <a:defRPr sz="1300"/>
            </a:lvl2pPr>
            <a:lvl3pPr marL="173736" indent="-173736">
              <a:lnSpc>
                <a:spcPct val="100000"/>
              </a:lnSpc>
              <a:spcBef>
                <a:spcPts val="300"/>
              </a:spcBef>
              <a:tabLst/>
              <a:defRPr sz="1300"/>
            </a:lvl3pPr>
            <a:lvl4pPr marL="347472" indent="-173736">
              <a:lnSpc>
                <a:spcPct val="100000"/>
              </a:lnSpc>
              <a:spcBef>
                <a:spcPts val="300"/>
              </a:spcBef>
              <a:tabLst/>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1" name="Text Placeholder 3">
            <a:extLst>
              <a:ext uri="{FF2B5EF4-FFF2-40B4-BE49-F238E27FC236}">
                <a16:creationId xmlns:a16="http://schemas.microsoft.com/office/drawing/2014/main" id="{884995DE-D9B7-F74A-9A09-BC6B33E180BA}"/>
              </a:ext>
            </a:extLst>
          </p:cNvPr>
          <p:cNvSpPr>
            <a:spLocks noGrp="1"/>
          </p:cNvSpPr>
          <p:nvPr>
            <p:ph type="body" sz="quarter" idx="38" hasCustomPrompt="1"/>
          </p:nvPr>
        </p:nvSpPr>
        <p:spPr>
          <a:xfrm>
            <a:off x="609601" y="3663169"/>
            <a:ext cx="4462272" cy="1102341"/>
          </a:xfrm>
        </p:spPr>
        <p:txBody>
          <a:bodyPr anchor="b" anchorCtr="0"/>
          <a:lstStyle>
            <a:lvl1pPr algn="l">
              <a:defRPr sz="6600" b="0" i="0">
                <a:solidFill>
                  <a:schemeClr val="accent1"/>
                </a:solidFill>
                <a:latin typeface="Visa Dialect Medium" pitchFamily="2" charset="77"/>
              </a:defRPr>
            </a:lvl1pPr>
          </a:lstStyle>
          <a:p>
            <a:pPr lvl="0"/>
            <a:r>
              <a:rPr lang="en-US"/>
              <a:t>00%</a:t>
            </a:r>
          </a:p>
        </p:txBody>
      </p:sp>
      <p:sp>
        <p:nvSpPr>
          <p:cNvPr id="22" name="Text Placeholder 3">
            <a:extLst>
              <a:ext uri="{FF2B5EF4-FFF2-40B4-BE49-F238E27FC236}">
                <a16:creationId xmlns:a16="http://schemas.microsoft.com/office/drawing/2014/main" id="{397435F2-C0C2-E842-AD20-5B59B875A847}"/>
              </a:ext>
            </a:extLst>
          </p:cNvPr>
          <p:cNvSpPr>
            <a:spLocks noGrp="1"/>
          </p:cNvSpPr>
          <p:nvPr>
            <p:ph type="body" sz="quarter" idx="39" hasCustomPrompt="1"/>
          </p:nvPr>
        </p:nvSpPr>
        <p:spPr>
          <a:xfrm>
            <a:off x="6254045" y="3663169"/>
            <a:ext cx="4474915" cy="1102341"/>
          </a:xfrm>
        </p:spPr>
        <p:txBody>
          <a:bodyPr anchor="b" anchorCtr="0"/>
          <a:lstStyle>
            <a:lvl1pPr algn="l">
              <a:defRPr sz="6600" b="0" i="0">
                <a:solidFill>
                  <a:schemeClr val="accent1"/>
                </a:solidFill>
                <a:latin typeface="Visa Dialect Medium" pitchFamily="2" charset="77"/>
              </a:defRPr>
            </a:lvl1pPr>
          </a:lstStyle>
          <a:p>
            <a:pPr lvl="0"/>
            <a:r>
              <a:rPr lang="en-US"/>
              <a:t>00%</a:t>
            </a:r>
          </a:p>
        </p:txBody>
      </p:sp>
      <p:sp>
        <p:nvSpPr>
          <p:cNvPr id="25" name="Text Placeholder 3">
            <a:extLst>
              <a:ext uri="{FF2B5EF4-FFF2-40B4-BE49-F238E27FC236}">
                <a16:creationId xmlns:a16="http://schemas.microsoft.com/office/drawing/2014/main" id="{E8CC7B25-E7E3-7A4F-9221-95D452FB9BFD}"/>
              </a:ext>
            </a:extLst>
          </p:cNvPr>
          <p:cNvSpPr>
            <a:spLocks noGrp="1"/>
          </p:cNvSpPr>
          <p:nvPr>
            <p:ph type="body" sz="quarter" idx="40"/>
          </p:nvPr>
        </p:nvSpPr>
        <p:spPr>
          <a:xfrm>
            <a:off x="609600" y="4787743"/>
            <a:ext cx="4462272" cy="967598"/>
          </a:xfrm>
        </p:spPr>
        <p:txBody>
          <a:bodyPr/>
          <a:lstStyle>
            <a:lvl1pPr>
              <a:lnSpc>
                <a:spcPct val="100000"/>
              </a:lnSpc>
              <a:spcBef>
                <a:spcPts val="300"/>
              </a:spcBef>
              <a:defRPr sz="1300">
                <a:solidFill>
                  <a:schemeClr val="tx1"/>
                </a:solidFill>
                <a:latin typeface="+mj-lt"/>
              </a:defRPr>
            </a:lvl1pPr>
            <a:lvl2pPr>
              <a:lnSpc>
                <a:spcPct val="100000"/>
              </a:lnSpc>
              <a:spcBef>
                <a:spcPts val="600"/>
              </a:spcBef>
              <a:defRPr sz="1300"/>
            </a:lvl2pPr>
            <a:lvl3pPr marL="173736" indent="-173736">
              <a:lnSpc>
                <a:spcPct val="100000"/>
              </a:lnSpc>
              <a:spcBef>
                <a:spcPts val="300"/>
              </a:spcBef>
              <a:tabLst/>
              <a:defRPr sz="1300"/>
            </a:lvl3pPr>
            <a:lvl4pPr marL="347472" indent="-173736">
              <a:lnSpc>
                <a:spcPct val="100000"/>
              </a:lnSpc>
              <a:spcBef>
                <a:spcPts val="300"/>
              </a:spcBef>
              <a:tabLst/>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6" name="Text Placeholder 3">
            <a:extLst>
              <a:ext uri="{FF2B5EF4-FFF2-40B4-BE49-F238E27FC236}">
                <a16:creationId xmlns:a16="http://schemas.microsoft.com/office/drawing/2014/main" id="{20496160-F36D-7148-9711-3D00BA6DF6BF}"/>
              </a:ext>
            </a:extLst>
          </p:cNvPr>
          <p:cNvSpPr>
            <a:spLocks noGrp="1"/>
          </p:cNvSpPr>
          <p:nvPr>
            <p:ph type="body" sz="quarter" idx="41"/>
          </p:nvPr>
        </p:nvSpPr>
        <p:spPr>
          <a:xfrm>
            <a:off x="6266688" y="4787743"/>
            <a:ext cx="4462272" cy="967598"/>
          </a:xfrm>
        </p:spPr>
        <p:txBody>
          <a:bodyPr/>
          <a:lstStyle>
            <a:lvl1pPr>
              <a:lnSpc>
                <a:spcPct val="100000"/>
              </a:lnSpc>
              <a:spcBef>
                <a:spcPts val="300"/>
              </a:spcBef>
              <a:defRPr sz="1300">
                <a:solidFill>
                  <a:schemeClr val="tx1"/>
                </a:solidFill>
                <a:latin typeface="+mj-lt"/>
              </a:defRPr>
            </a:lvl1pPr>
            <a:lvl2pPr>
              <a:lnSpc>
                <a:spcPct val="100000"/>
              </a:lnSpc>
              <a:spcBef>
                <a:spcPts val="600"/>
              </a:spcBef>
              <a:defRPr sz="1300"/>
            </a:lvl2pPr>
            <a:lvl3pPr marL="173736" indent="-173736">
              <a:lnSpc>
                <a:spcPct val="100000"/>
              </a:lnSpc>
              <a:spcBef>
                <a:spcPts val="300"/>
              </a:spcBef>
              <a:tabLst/>
              <a:defRPr sz="1300"/>
            </a:lvl3pPr>
            <a:lvl4pPr marL="347472" indent="-173736">
              <a:lnSpc>
                <a:spcPct val="100000"/>
              </a:lnSpc>
              <a:spcBef>
                <a:spcPts val="300"/>
              </a:spcBef>
              <a:tabLst/>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pic>
        <p:nvPicPr>
          <p:cNvPr id="17" name="Picture 16" descr="Logo&#10;&#10;Description automatically generated">
            <a:extLst>
              <a:ext uri="{FF2B5EF4-FFF2-40B4-BE49-F238E27FC236}">
                <a16:creationId xmlns:a16="http://schemas.microsoft.com/office/drawing/2014/main" id="{40A50952-A356-4EB0-8B8C-C588EE15A9AB}"/>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23" name="Title Placeholder 1">
            <a:extLst>
              <a:ext uri="{FF2B5EF4-FFF2-40B4-BE49-F238E27FC236}">
                <a16:creationId xmlns:a16="http://schemas.microsoft.com/office/drawing/2014/main" id="{850DE0C8-C2ED-EF4F-9321-CC334190775F}"/>
              </a:ext>
            </a:extLst>
          </p:cNvPr>
          <p:cNvSpPr>
            <a:spLocks noGrp="1"/>
          </p:cNvSpPr>
          <p:nvPr>
            <p:ph type="title"/>
          </p:nvPr>
        </p:nvSpPr>
        <p:spPr>
          <a:xfrm>
            <a:off x="609600" y="471459"/>
            <a:ext cx="10972800" cy="236825"/>
          </a:xfrm>
          <a:prstGeom prst="rect">
            <a:avLst/>
          </a:prstGeom>
        </p:spPr>
        <p:txBody>
          <a:bodyPr vert="horz" wrap="square" lIns="0" tIns="0" rIns="0" bIns="91440" rtlCol="0" anchor="t" anchorCtr="0">
            <a:noAutofit/>
          </a:bodyPr>
          <a:lstStyle>
            <a:lvl1pPr>
              <a:defRPr sz="2000"/>
            </a:lvl1pPr>
          </a:lstStyle>
          <a:p>
            <a:r>
              <a:rPr lang="en-US"/>
              <a:t>Click to edit Master title style</a:t>
            </a:r>
          </a:p>
        </p:txBody>
      </p:sp>
      <p:sp>
        <p:nvSpPr>
          <p:cNvPr id="24" name="Text Placeholder 2">
            <a:extLst>
              <a:ext uri="{FF2B5EF4-FFF2-40B4-BE49-F238E27FC236}">
                <a16:creationId xmlns:a16="http://schemas.microsoft.com/office/drawing/2014/main" id="{0291112C-9FF7-DE43-AF82-37C4452C4F3B}"/>
              </a:ext>
            </a:extLst>
          </p:cNvPr>
          <p:cNvSpPr>
            <a:spLocks noGrp="1"/>
          </p:cNvSpPr>
          <p:nvPr>
            <p:ph type="body" sz="quarter" idx="26"/>
          </p:nvPr>
        </p:nvSpPr>
        <p:spPr>
          <a:xfrm>
            <a:off x="609600" y="768068"/>
            <a:ext cx="10972800" cy="292454"/>
          </a:xfrm>
          <a:prstGeom prst="rect">
            <a:avLst/>
          </a:prstGeom>
        </p:spPr>
        <p:txBody>
          <a:bodyPr wrap="squar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8" name="Text Placeholder 2">
            <a:extLst>
              <a:ext uri="{FF2B5EF4-FFF2-40B4-BE49-F238E27FC236}">
                <a16:creationId xmlns:a16="http://schemas.microsoft.com/office/drawing/2014/main" id="{723A338C-009A-CB4B-BC74-339517B208E8}"/>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27" name="TextBox 26">
            <a:extLst>
              <a:ext uri="{FF2B5EF4-FFF2-40B4-BE49-F238E27FC236}">
                <a16:creationId xmlns:a16="http://schemas.microsoft.com/office/drawing/2014/main" id="{3A71106C-2D60-4B3B-9163-BD2E616B86A0}"/>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8" name="TextBox 17">
            <a:extLst>
              <a:ext uri="{FF2B5EF4-FFF2-40B4-BE49-F238E27FC236}">
                <a16:creationId xmlns:a16="http://schemas.microsoft.com/office/drawing/2014/main" id="{63CD4302-0E8F-4769-AB5B-7BD122BAF5D5}"/>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29" name="Rectangle 82">
            <a:extLst>
              <a:ext uri="{FF2B5EF4-FFF2-40B4-BE49-F238E27FC236}">
                <a16:creationId xmlns:a16="http://schemas.microsoft.com/office/drawing/2014/main" id="{B4A4D5CF-C4C7-450C-9334-31DAE7973B51}"/>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30" name="Graphic 29">
            <a:extLst>
              <a:ext uri="{FF2B5EF4-FFF2-40B4-BE49-F238E27FC236}">
                <a16:creationId xmlns:a16="http://schemas.microsoft.com/office/drawing/2014/main" id="{BD5B6EC9-6C56-4B67-B97E-62C7608F7239}"/>
              </a:ext>
            </a:extLst>
          </p:cNvPr>
          <p:cNvPicPr>
            <a:picLocks noChangeAspect="1"/>
          </p:cNvPicPr>
          <p:nvPr userDrawn="1"/>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2356613407"/>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6" pos="3712">
          <p15:clr>
            <a:srgbClr val="FBAE40"/>
          </p15:clr>
        </p15:guide>
        <p15:guide id="7" pos="3936">
          <p15:clr>
            <a:srgbClr val="FBAE40"/>
          </p15:clr>
        </p15:guide>
        <p15:guide id="10" orient="horz" pos="1008">
          <p15:clr>
            <a:srgbClr val="FBAE40"/>
          </p15:clr>
        </p15:guide>
        <p15:guide id="11" orient="horz" pos="2160">
          <p15:clr>
            <a:srgbClr val="FBAE40"/>
          </p15:clr>
        </p15:guide>
      </p15:sldGuideLst>
    </p:ext>
  </p:extLst>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Quote - Blu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CF991D5-199B-426D-9571-F9BA920D307B}"/>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7" name="Text Placeholder 2">
            <a:extLst>
              <a:ext uri="{FF2B5EF4-FFF2-40B4-BE49-F238E27FC236}">
                <a16:creationId xmlns:a16="http://schemas.microsoft.com/office/drawing/2014/main" id="{DB04D166-4958-9349-BD73-4AD540758DF4}"/>
              </a:ext>
            </a:extLst>
          </p:cNvPr>
          <p:cNvSpPr>
            <a:spLocks noGrp="1"/>
          </p:cNvSpPr>
          <p:nvPr>
            <p:ph type="body" sz="quarter" idx="11"/>
          </p:nvPr>
        </p:nvSpPr>
        <p:spPr>
          <a:xfrm>
            <a:off x="5410202" y="1600200"/>
            <a:ext cx="6172199" cy="3657600"/>
          </a:xfrm>
        </p:spPr>
        <p:txBody>
          <a:bodyPr anchor="ctr" anchorCtr="0">
            <a:normAutofit/>
          </a:bodyPr>
          <a:lstStyle>
            <a:lvl1pPr>
              <a:lnSpc>
                <a:spcPct val="100000"/>
              </a:lnSpc>
              <a:defRPr sz="2400">
                <a:solidFill>
                  <a:schemeClr val="bg1"/>
                </a:solidFill>
                <a:latin typeface="+mj-lt"/>
              </a:defRPr>
            </a:lvl1pPr>
            <a:lvl2pPr>
              <a:lnSpc>
                <a:spcPct val="100000"/>
              </a:lnSpc>
              <a:spcBef>
                <a:spcPts val="0"/>
              </a:spcBef>
              <a:defRPr sz="1800">
                <a:solidFill>
                  <a:schemeClr val="accent2"/>
                </a:solidFill>
                <a:latin typeface="+mj-lt"/>
              </a:defRPr>
            </a:lvl2pPr>
            <a:lvl3pPr marL="0" indent="0">
              <a:lnSpc>
                <a:spcPct val="100000"/>
              </a:lnSpc>
              <a:spcBef>
                <a:spcPts val="0"/>
              </a:spcBef>
              <a:buFontTx/>
              <a:buNone/>
              <a:defRPr sz="1800">
                <a:solidFill>
                  <a:schemeClr val="bg1"/>
                </a:solidFill>
              </a:defRPr>
            </a:lvl3pPr>
            <a:lvl4pPr>
              <a:defRPr>
                <a:solidFill>
                  <a:schemeClr val="tx1"/>
                </a:solidFill>
              </a:defRPr>
            </a:lvl4pPr>
          </a:lstStyle>
          <a:p>
            <a:pPr lvl="0"/>
            <a:r>
              <a:rPr lang="en-US"/>
              <a:t>Click to edit Master text styles</a:t>
            </a:r>
          </a:p>
          <a:p>
            <a:pPr lvl="1"/>
            <a:r>
              <a:rPr lang="en-US"/>
              <a:t>Second level</a:t>
            </a:r>
          </a:p>
          <a:p>
            <a:pPr lvl="2"/>
            <a:r>
              <a:rPr lang="en-US"/>
              <a:t>Third level</a:t>
            </a:r>
          </a:p>
        </p:txBody>
      </p:sp>
      <p:sp>
        <p:nvSpPr>
          <p:cNvPr id="10" name="TextBox 9">
            <a:extLst>
              <a:ext uri="{FF2B5EF4-FFF2-40B4-BE49-F238E27FC236}">
                <a16:creationId xmlns:a16="http://schemas.microsoft.com/office/drawing/2014/main" id="{76D83C91-857A-4B26-8D8A-56951DA295AF}"/>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6" name="TextBox 5">
            <a:extLst>
              <a:ext uri="{FF2B5EF4-FFF2-40B4-BE49-F238E27FC236}">
                <a16:creationId xmlns:a16="http://schemas.microsoft.com/office/drawing/2014/main" id="{AA7981E2-A37D-44F7-9BC3-BADD52672275}"/>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12" name="Graphic 11">
            <a:extLst>
              <a:ext uri="{FF2B5EF4-FFF2-40B4-BE49-F238E27FC236}">
                <a16:creationId xmlns:a16="http://schemas.microsoft.com/office/drawing/2014/main" id="{E07FB442-219B-44B4-AD5F-F32C15ED6BA3}"/>
              </a:ext>
            </a:extLst>
          </p:cNvPr>
          <p:cNvPicPr>
            <a:picLocks noChangeAspect="1"/>
          </p:cNvPicPr>
          <p:nvPr userDrawn="1"/>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284283" y="61557"/>
            <a:ext cx="316047" cy="316047"/>
          </a:xfrm>
          <a:prstGeom prst="rect">
            <a:avLst/>
          </a:prstGeom>
        </p:spPr>
      </p:pic>
      <p:sp>
        <p:nvSpPr>
          <p:cNvPr id="13" name="Rectangle 82">
            <a:extLst>
              <a:ext uri="{FF2B5EF4-FFF2-40B4-BE49-F238E27FC236}">
                <a16:creationId xmlns:a16="http://schemas.microsoft.com/office/drawing/2014/main" id="{5DEB0253-B61C-4C06-B8BF-8EE16408EB12}"/>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2449732595"/>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guide id="24" pos="3408">
          <p15:clr>
            <a:srgbClr val="FBAE40"/>
          </p15:clr>
        </p15:guide>
      </p15:sldGuideLst>
    </p:ext>
  </p:extLst>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Quote - Gray">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10" name="Picture 9" descr="Logo&#10;&#10;Description automatically generated">
            <a:extLst>
              <a:ext uri="{FF2B5EF4-FFF2-40B4-BE49-F238E27FC236}">
                <a16:creationId xmlns:a16="http://schemas.microsoft.com/office/drawing/2014/main" id="{C7F45CD2-0507-4E64-B158-16FDC5423858}"/>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7" name="Text Placeholder 2">
            <a:extLst>
              <a:ext uri="{FF2B5EF4-FFF2-40B4-BE49-F238E27FC236}">
                <a16:creationId xmlns:a16="http://schemas.microsoft.com/office/drawing/2014/main" id="{2E99A931-BFA9-5441-87EA-3CF04D14260C}"/>
              </a:ext>
            </a:extLst>
          </p:cNvPr>
          <p:cNvSpPr>
            <a:spLocks noGrp="1"/>
          </p:cNvSpPr>
          <p:nvPr>
            <p:ph type="body" sz="quarter" idx="10"/>
          </p:nvPr>
        </p:nvSpPr>
        <p:spPr>
          <a:xfrm>
            <a:off x="5410200" y="1600200"/>
            <a:ext cx="6172199" cy="3657600"/>
          </a:xfrm>
        </p:spPr>
        <p:txBody>
          <a:bodyPr anchor="ctr" anchorCtr="0">
            <a:normAutofit/>
          </a:bodyPr>
          <a:lstStyle>
            <a:lvl1pPr>
              <a:lnSpc>
                <a:spcPct val="100000"/>
              </a:lnSpc>
              <a:defRPr sz="2400">
                <a:solidFill>
                  <a:schemeClr val="tx1"/>
                </a:solidFill>
                <a:latin typeface="+mj-lt"/>
              </a:defRPr>
            </a:lvl1pPr>
            <a:lvl2pPr>
              <a:lnSpc>
                <a:spcPct val="100000"/>
              </a:lnSpc>
              <a:spcBef>
                <a:spcPts val="0"/>
              </a:spcBef>
              <a:defRPr sz="1800">
                <a:solidFill>
                  <a:schemeClr val="accent1"/>
                </a:solidFill>
                <a:latin typeface="+mj-lt"/>
              </a:defRPr>
            </a:lvl2pPr>
            <a:lvl3pPr marL="0" indent="0">
              <a:lnSpc>
                <a:spcPct val="100000"/>
              </a:lnSpc>
              <a:spcBef>
                <a:spcPts val="0"/>
              </a:spcBef>
              <a:buFontTx/>
              <a:buNone/>
              <a:defRPr sz="1800">
                <a:solidFill>
                  <a:schemeClr val="tx1"/>
                </a:solidFill>
              </a:defRPr>
            </a:lvl3pPr>
            <a:lvl4pPr>
              <a:defRPr>
                <a:solidFill>
                  <a:schemeClr val="tx1"/>
                </a:solidFill>
              </a:defRPr>
            </a:lvl4pPr>
          </a:lstStyle>
          <a:p>
            <a:pPr lvl="0"/>
            <a:r>
              <a:rPr lang="en-US"/>
              <a:t>Click to edit Master text styles</a:t>
            </a:r>
          </a:p>
          <a:p>
            <a:pPr lvl="1"/>
            <a:r>
              <a:rPr lang="en-US"/>
              <a:t>Second level</a:t>
            </a:r>
          </a:p>
          <a:p>
            <a:pPr lvl="2"/>
            <a:r>
              <a:rPr lang="en-US"/>
              <a:t>Third level</a:t>
            </a:r>
          </a:p>
        </p:txBody>
      </p:sp>
      <p:sp>
        <p:nvSpPr>
          <p:cNvPr id="9" name="TextBox 8">
            <a:extLst>
              <a:ext uri="{FF2B5EF4-FFF2-40B4-BE49-F238E27FC236}">
                <a16:creationId xmlns:a16="http://schemas.microsoft.com/office/drawing/2014/main" id="{523A58EC-AF56-4ACE-99F7-40FDEFE6CA36}"/>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6" name="TextBox 5">
            <a:extLst>
              <a:ext uri="{FF2B5EF4-FFF2-40B4-BE49-F238E27FC236}">
                <a16:creationId xmlns:a16="http://schemas.microsoft.com/office/drawing/2014/main" id="{32FF630E-A1BB-4624-BDA0-23B817EB760F}"/>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8" name="Rectangle 82">
            <a:extLst>
              <a:ext uri="{FF2B5EF4-FFF2-40B4-BE49-F238E27FC236}">
                <a16:creationId xmlns:a16="http://schemas.microsoft.com/office/drawing/2014/main" id="{5EEC0B24-129B-4EC5-975C-C51DF6D5D40F}"/>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1" name="Graphic 10">
            <a:extLst>
              <a:ext uri="{FF2B5EF4-FFF2-40B4-BE49-F238E27FC236}">
                <a16:creationId xmlns:a16="http://schemas.microsoft.com/office/drawing/2014/main" id="{DF77B03D-52D0-44B7-A11D-C6D7C8F4D694}"/>
              </a:ext>
            </a:extLst>
          </p:cNvPr>
          <p:cNvPicPr>
            <a:picLocks noChangeAspect="1"/>
          </p:cNvPicPr>
          <p:nvPr userDrawn="1"/>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599579063"/>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guide id="24" pos="3408">
          <p15:clr>
            <a:srgbClr val="FBAE40"/>
          </p15:clr>
        </p15:guide>
      </p15:sldGuideLst>
    </p:ext>
  </p:extLst>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Quote - White">
    <p:bg>
      <p:bgPr>
        <a:solidFill>
          <a:schemeClr val="bg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B060168-E9D4-43FE-B7EF-C9BFE75D1A2C}"/>
              </a:ext>
            </a:extLst>
          </p:cNvPr>
          <p:cNvSpPr>
            <a:spLocks noGrp="1"/>
          </p:cNvSpPr>
          <p:nvPr>
            <p:ph type="body" sz="quarter" idx="10"/>
          </p:nvPr>
        </p:nvSpPr>
        <p:spPr>
          <a:xfrm>
            <a:off x="2142602" y="2091325"/>
            <a:ext cx="7906795" cy="2675350"/>
          </a:xfrm>
        </p:spPr>
        <p:txBody>
          <a:bodyPr anchor="ctr" anchorCtr="0">
            <a:normAutofit/>
          </a:bodyPr>
          <a:lstStyle>
            <a:lvl1pPr algn="ctr">
              <a:lnSpc>
                <a:spcPct val="100000"/>
              </a:lnSpc>
              <a:defRPr sz="2400">
                <a:solidFill>
                  <a:schemeClr val="tx1"/>
                </a:solidFill>
                <a:latin typeface="+mj-lt"/>
              </a:defRPr>
            </a:lvl1pPr>
            <a:lvl2pPr algn="ctr">
              <a:lnSpc>
                <a:spcPct val="100000"/>
              </a:lnSpc>
              <a:spcBef>
                <a:spcPts val="0"/>
              </a:spcBef>
              <a:defRPr sz="1800">
                <a:solidFill>
                  <a:schemeClr val="accent1"/>
                </a:solidFill>
                <a:latin typeface="+mj-lt"/>
              </a:defRPr>
            </a:lvl2pPr>
            <a:lvl3pPr marL="0" indent="0" algn="ctr">
              <a:lnSpc>
                <a:spcPct val="100000"/>
              </a:lnSpc>
              <a:spcBef>
                <a:spcPts val="0"/>
              </a:spcBef>
              <a:buFontTx/>
              <a:buNone/>
              <a:defRPr sz="1800">
                <a:solidFill>
                  <a:schemeClr val="tx1"/>
                </a:solidFill>
              </a:defRPr>
            </a:lvl3pPr>
            <a:lvl4pPr>
              <a:defRPr>
                <a:solidFill>
                  <a:schemeClr val="tx1"/>
                </a:solidFill>
              </a:defRPr>
            </a:lvl4pPr>
          </a:lstStyle>
          <a:p>
            <a:pPr lvl="0"/>
            <a:r>
              <a:rPr lang="en-US"/>
              <a:t>Click to edit Master text styles</a:t>
            </a:r>
          </a:p>
          <a:p>
            <a:pPr lvl="1"/>
            <a:r>
              <a:rPr lang="en-US"/>
              <a:t>Second level</a:t>
            </a:r>
          </a:p>
          <a:p>
            <a:pPr lvl="2"/>
            <a:r>
              <a:rPr lang="en-US"/>
              <a:t>Third level</a:t>
            </a:r>
          </a:p>
        </p:txBody>
      </p:sp>
      <p:pic>
        <p:nvPicPr>
          <p:cNvPr id="7" name="Picture 6" descr="Logo&#10;&#10;Description automatically generated">
            <a:extLst>
              <a:ext uri="{FF2B5EF4-FFF2-40B4-BE49-F238E27FC236}">
                <a16:creationId xmlns:a16="http://schemas.microsoft.com/office/drawing/2014/main" id="{6C7D283C-70D9-4F79-8CCF-D2CBB0F3466B}"/>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pic>
        <p:nvPicPr>
          <p:cNvPr id="10" name="Picture 9" descr="Logo, icon, company name&#10;&#10;Description automatically generated">
            <a:extLst>
              <a:ext uri="{FF2B5EF4-FFF2-40B4-BE49-F238E27FC236}">
                <a16:creationId xmlns:a16="http://schemas.microsoft.com/office/drawing/2014/main" id="{C96BA8FE-3771-B54A-859B-C75E4B870889}"/>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4628749" y="303323"/>
            <a:ext cx="2934502" cy="1645920"/>
          </a:xfrm>
          <a:prstGeom prst="rect">
            <a:avLst/>
          </a:prstGeom>
        </p:spPr>
      </p:pic>
      <p:pic>
        <p:nvPicPr>
          <p:cNvPr id="11" name="Picture 10" descr="Logo, icon, company name&#10;&#10;Description automatically generated">
            <a:extLst>
              <a:ext uri="{FF2B5EF4-FFF2-40B4-BE49-F238E27FC236}">
                <a16:creationId xmlns:a16="http://schemas.microsoft.com/office/drawing/2014/main" id="{2EEAE64F-E79B-A540-A03C-DED1488A6248}"/>
              </a:ext>
            </a:extLst>
          </p:cNvPr>
          <p:cNvPicPr>
            <a:picLocks noChangeAspect="1"/>
          </p:cNvPicPr>
          <p:nvPr userDrawn="1"/>
        </p:nvPicPr>
        <p:blipFill rotWithShape="1">
          <a:blip r:embed="rId4" cstate="print">
            <a:extLst>
              <a:ext uri="{28A0092B-C50C-407E-A947-70E740481C1C}">
                <a14:useLocalDpi xmlns:a14="http://schemas.microsoft.com/office/drawing/2010/main"/>
              </a:ext>
            </a:extLst>
          </a:blip>
          <a:srcRect/>
          <a:stretch/>
        </p:blipFill>
        <p:spPr>
          <a:xfrm>
            <a:off x="4628749" y="4908758"/>
            <a:ext cx="2934502" cy="1645920"/>
          </a:xfrm>
          <a:prstGeom prst="rect">
            <a:avLst/>
          </a:prstGeom>
        </p:spPr>
      </p:pic>
      <p:sp>
        <p:nvSpPr>
          <p:cNvPr id="12" name="TextBox 11">
            <a:extLst>
              <a:ext uri="{FF2B5EF4-FFF2-40B4-BE49-F238E27FC236}">
                <a16:creationId xmlns:a16="http://schemas.microsoft.com/office/drawing/2014/main" id="{ABC7BAB9-5828-4672-9095-605C815C6DA4}"/>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8" name="TextBox 7">
            <a:extLst>
              <a:ext uri="{FF2B5EF4-FFF2-40B4-BE49-F238E27FC236}">
                <a16:creationId xmlns:a16="http://schemas.microsoft.com/office/drawing/2014/main" id="{0214915C-8206-4E74-A63E-C99114665EDC}"/>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9" name="Rectangle 82">
            <a:extLst>
              <a:ext uri="{FF2B5EF4-FFF2-40B4-BE49-F238E27FC236}">
                <a16:creationId xmlns:a16="http://schemas.microsoft.com/office/drawing/2014/main" id="{CA75BB9F-E74B-4526-972F-61B0B867B6AF}"/>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3" name="Graphic 12">
            <a:extLst>
              <a:ext uri="{FF2B5EF4-FFF2-40B4-BE49-F238E27FC236}">
                <a16:creationId xmlns:a16="http://schemas.microsoft.com/office/drawing/2014/main" id="{8EE9B830-85A7-4002-B6FF-31E4D6C812F2}"/>
              </a:ext>
            </a:extLst>
          </p:cNvPr>
          <p:cNvPicPr>
            <a:picLocks noChangeAspect="1"/>
          </p:cNvPicPr>
          <p:nvPr userDrawn="1"/>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908452903"/>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10" orient="horz" pos="1008">
          <p15:clr>
            <a:srgbClr val="FBAE40"/>
          </p15:clr>
        </p15:guide>
        <p15:guide id="12" orient="horz" pos="1584">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tle, Subhead and Bullets">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EBD94BD7-12E0-4039-A6BE-706E15DF6B53}"/>
              </a:ext>
            </a:extLst>
          </p:cNvPr>
          <p:cNvGraphicFramePr>
            <a:graphicFrameLocks noChangeAspect="1"/>
          </p:cNvGraphicFramePr>
          <p:nvPr>
            <p:custDataLst>
              <p:tags r:id="rId1"/>
            </p:custDataLst>
            <p:extLst>
              <p:ext uri="{D42A27DB-BD31-4B8C-83A1-F6EECF244321}">
                <p14:modId xmlns:p14="http://schemas.microsoft.com/office/powerpoint/2010/main" val="304795204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73" imgH="476" progId="TCLayout.ActiveDocument.1">
                  <p:embed/>
                </p:oleObj>
              </mc:Choice>
              <mc:Fallback>
                <p:oleObj name="think-cell Slide" r:id="rId3" imgW="473" imgH="476" progId="TCLayout.ActiveDocument.1">
                  <p:embed/>
                  <p:pic>
                    <p:nvPicPr>
                      <p:cNvPr id="2" name="Object 1" hidden="1">
                        <a:extLst>
                          <a:ext uri="{FF2B5EF4-FFF2-40B4-BE49-F238E27FC236}">
                            <a16:creationId xmlns:a16="http://schemas.microsoft.com/office/drawing/2014/main" id="{EBD94BD7-12E0-4039-A6BE-706E15DF6B53}"/>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9" name="Content Placeholder 2">
            <a:extLst>
              <a:ext uri="{FF2B5EF4-FFF2-40B4-BE49-F238E27FC236}">
                <a16:creationId xmlns:a16="http://schemas.microsoft.com/office/drawing/2014/main" id="{0B7E1188-4C45-8F48-ACBC-D78A854D78B2}"/>
              </a:ext>
            </a:extLst>
          </p:cNvPr>
          <p:cNvSpPr>
            <a:spLocks noGrp="1"/>
          </p:cNvSpPr>
          <p:nvPr>
            <p:ph sz="quarter" idx="11"/>
          </p:nvPr>
        </p:nvSpPr>
        <p:spPr>
          <a:xfrm>
            <a:off x="609600" y="1600200"/>
            <a:ext cx="8155180" cy="4610100"/>
          </a:xfrm>
        </p:spPr>
        <p:txBody>
          <a:bodyPr>
            <a:noAutofit/>
          </a:bodyPr>
          <a:lstStyle>
            <a:lvl1pPr>
              <a:lnSpc>
                <a:spcPct val="100000"/>
              </a:lnSpc>
              <a:defRPr sz="1600" b="0">
                <a:solidFill>
                  <a:schemeClr val="accent1"/>
                </a:solidFill>
                <a:latin typeface="+mj-lt"/>
              </a:defRPr>
            </a:lvl1pPr>
            <a:lvl2pPr>
              <a:lnSpc>
                <a:spcPct val="100000"/>
              </a:lnSpc>
              <a:spcBef>
                <a:spcPts val="800"/>
              </a:spcBef>
              <a:defRPr sz="1600"/>
            </a:lvl2pPr>
            <a:lvl3pPr>
              <a:lnSpc>
                <a:spcPct val="100000"/>
              </a:lnSpc>
              <a:defRPr sz="1600"/>
            </a:lvl3pPr>
            <a:lvl4pPr>
              <a:lnSpc>
                <a:spcPct val="100000"/>
              </a:lnSpc>
              <a:defRPr sz="1600"/>
            </a:lvl4pPr>
            <a:lvl5pPr>
              <a:lnSpc>
                <a:spcPct val="100000"/>
              </a:lnSpc>
              <a:defRPr sz="1600"/>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0" name="Title Placeholder 1">
            <a:extLst>
              <a:ext uri="{FF2B5EF4-FFF2-40B4-BE49-F238E27FC236}">
                <a16:creationId xmlns:a16="http://schemas.microsoft.com/office/drawing/2014/main" id="{2D125BFB-43F1-B442-B16F-32B94167C3B7}"/>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b="0"/>
            </a:lvl1pPr>
          </a:lstStyle>
          <a:p>
            <a:r>
              <a:rPr lang="en-US"/>
              <a:t>Click to edit Master title style</a:t>
            </a:r>
          </a:p>
        </p:txBody>
      </p:sp>
      <p:sp>
        <p:nvSpPr>
          <p:cNvPr id="13" name="Text Placeholder 2">
            <a:extLst>
              <a:ext uri="{FF2B5EF4-FFF2-40B4-BE49-F238E27FC236}">
                <a16:creationId xmlns:a16="http://schemas.microsoft.com/office/drawing/2014/main" id="{23ABC604-EE73-8441-BEA6-A5DA6EE91ABA}"/>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0" name="Text Placeholder 2">
            <a:extLst>
              <a:ext uri="{FF2B5EF4-FFF2-40B4-BE49-F238E27FC236}">
                <a16:creationId xmlns:a16="http://schemas.microsoft.com/office/drawing/2014/main" id="{AE00F683-FF21-46E3-A68D-2D9DDBCFCAA0}"/>
              </a:ext>
            </a:extLst>
          </p:cNvPr>
          <p:cNvSpPr>
            <a:spLocks noGrp="1"/>
          </p:cNvSpPr>
          <p:nvPr>
            <p:ph type="body" sz="quarter" idx="30" hasCustomPrompt="1"/>
          </p:nvPr>
        </p:nvSpPr>
        <p:spPr>
          <a:xfrm>
            <a:off x="941164" y="6386541"/>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1" name="TextBox 10">
            <a:extLst>
              <a:ext uri="{FF2B5EF4-FFF2-40B4-BE49-F238E27FC236}">
                <a16:creationId xmlns:a16="http://schemas.microsoft.com/office/drawing/2014/main" id="{BB56A1C5-73D4-4CC9-BF77-E43ED523EEA9}"/>
              </a:ext>
            </a:extLst>
          </p:cNvPr>
          <p:cNvSpPr txBox="1"/>
          <p:nvPr/>
        </p:nvSpPr>
        <p:spPr>
          <a:xfrm>
            <a:off x="11387579" y="657747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3407170654"/>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4" pos="5520">
          <p15:clr>
            <a:srgbClr val="FBAE40"/>
          </p15:clr>
        </p15:guide>
      </p15:sldGuideLst>
    </p:ext>
  </p:extLst>
</p:sldLayout>
</file>

<file path=ppt/slideLayouts/slideLayout270.xml><?xml version="1.0" encoding="utf-8"?>
<p:sldLayout xmlns:a="http://schemas.openxmlformats.org/drawingml/2006/main" xmlns:r="http://schemas.openxmlformats.org/officeDocument/2006/relationships" xmlns:p="http://schemas.openxmlformats.org/presentationml/2006/main" showMasterSp="0" preserve="1" userDrawn="1">
  <p:cSld name="Quote - Photo 1">
    <p:bg>
      <p:bgPr>
        <a:solidFill>
          <a:schemeClr val="tx1"/>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5D5392F0-E107-2B46-833B-63CDC4C64350}"/>
              </a:ext>
            </a:extLst>
          </p:cNvPr>
          <p:cNvSpPr>
            <a:spLocks noGrp="1"/>
          </p:cNvSpPr>
          <p:nvPr>
            <p:ph type="pic" sz="quarter" idx="11"/>
          </p:nvPr>
        </p:nvSpPr>
        <p:spPr>
          <a:xfrm>
            <a:off x="0" y="0"/>
            <a:ext cx="12192000" cy="6858000"/>
          </a:xfrm>
          <a:noFill/>
        </p:spPr>
        <p:txBody>
          <a:bodyPr anchor="ctr"/>
          <a:lstStyle>
            <a:lvl1pPr algn="ctr">
              <a:defRPr>
                <a:solidFill>
                  <a:schemeClr val="tx2"/>
                </a:solidFill>
              </a:defRPr>
            </a:lvl1pPr>
          </a:lstStyle>
          <a:p>
            <a:r>
              <a:rPr lang="en-US"/>
              <a:t>Click icon to add picture</a:t>
            </a:r>
          </a:p>
        </p:txBody>
      </p:sp>
      <p:sp>
        <p:nvSpPr>
          <p:cNvPr id="7" name="Text Placeholder 2">
            <a:extLst>
              <a:ext uri="{FF2B5EF4-FFF2-40B4-BE49-F238E27FC236}">
                <a16:creationId xmlns:a16="http://schemas.microsoft.com/office/drawing/2014/main" id="{D6B00F83-3660-194B-97E0-4599783E6740}"/>
              </a:ext>
            </a:extLst>
          </p:cNvPr>
          <p:cNvSpPr>
            <a:spLocks noGrp="1"/>
          </p:cNvSpPr>
          <p:nvPr>
            <p:ph type="body" sz="quarter" idx="12"/>
          </p:nvPr>
        </p:nvSpPr>
        <p:spPr>
          <a:xfrm>
            <a:off x="609600" y="1600200"/>
            <a:ext cx="6172199" cy="3657600"/>
          </a:xfrm>
        </p:spPr>
        <p:txBody>
          <a:bodyPr anchor="ctr" anchorCtr="0">
            <a:normAutofit/>
          </a:bodyPr>
          <a:lstStyle>
            <a:lvl1pPr>
              <a:lnSpc>
                <a:spcPct val="100000"/>
              </a:lnSpc>
              <a:defRPr sz="2400">
                <a:solidFill>
                  <a:schemeClr val="bg1"/>
                </a:solidFill>
                <a:latin typeface="+mj-lt"/>
              </a:defRPr>
            </a:lvl1pPr>
            <a:lvl2pPr>
              <a:lnSpc>
                <a:spcPct val="100000"/>
              </a:lnSpc>
              <a:spcBef>
                <a:spcPts val="0"/>
              </a:spcBef>
              <a:defRPr sz="1800">
                <a:solidFill>
                  <a:schemeClr val="accent2"/>
                </a:solidFill>
                <a:latin typeface="+mj-lt"/>
              </a:defRPr>
            </a:lvl2pPr>
            <a:lvl3pPr marL="0" indent="0">
              <a:lnSpc>
                <a:spcPct val="100000"/>
              </a:lnSpc>
              <a:spcBef>
                <a:spcPts val="0"/>
              </a:spcBef>
              <a:buFontTx/>
              <a:buNone/>
              <a:defRPr sz="1800">
                <a:solidFill>
                  <a:schemeClr val="bg1"/>
                </a:solidFill>
              </a:defRPr>
            </a:lvl3pPr>
            <a:lvl4pPr>
              <a:defRPr>
                <a:solidFill>
                  <a:schemeClr val="tx1"/>
                </a:solidFill>
              </a:defRPr>
            </a:lvl4pPr>
          </a:lstStyle>
          <a:p>
            <a:pPr lvl="0"/>
            <a:r>
              <a:rPr lang="en-US"/>
              <a:t>Click to edit Master text styles</a:t>
            </a:r>
          </a:p>
          <a:p>
            <a:pPr lvl="1"/>
            <a:r>
              <a:rPr lang="en-US"/>
              <a:t>Second level</a:t>
            </a:r>
          </a:p>
          <a:p>
            <a:pPr lvl="2"/>
            <a:r>
              <a:rPr lang="en-US"/>
              <a:t>Third level</a:t>
            </a:r>
          </a:p>
        </p:txBody>
      </p:sp>
      <p:sp>
        <p:nvSpPr>
          <p:cNvPr id="9" name="TextBox 8">
            <a:extLst>
              <a:ext uri="{FF2B5EF4-FFF2-40B4-BE49-F238E27FC236}">
                <a16:creationId xmlns:a16="http://schemas.microsoft.com/office/drawing/2014/main" id="{71881BD6-5C0C-4CDA-94FE-9534E908DD60}"/>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solidFill>
              </a:rPr>
              <a:t>©2024 Visa. All rights reserved. Visa Confidential</a:t>
            </a:r>
          </a:p>
        </p:txBody>
      </p:sp>
      <p:sp>
        <p:nvSpPr>
          <p:cNvPr id="6" name="TextBox 5">
            <a:extLst>
              <a:ext uri="{FF2B5EF4-FFF2-40B4-BE49-F238E27FC236}">
                <a16:creationId xmlns:a16="http://schemas.microsoft.com/office/drawing/2014/main" id="{78C31686-0601-49A1-A560-B36639F0D219}"/>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8" name="Picture 7">
            <a:extLst>
              <a:ext uri="{FF2B5EF4-FFF2-40B4-BE49-F238E27FC236}">
                <a16:creationId xmlns:a16="http://schemas.microsoft.com/office/drawing/2014/main" id="{8B5B4EFF-0041-084A-B0F9-54D99AB17BBE}"/>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pic>
        <p:nvPicPr>
          <p:cNvPr id="12" name="Graphic 11">
            <a:extLst>
              <a:ext uri="{FF2B5EF4-FFF2-40B4-BE49-F238E27FC236}">
                <a16:creationId xmlns:a16="http://schemas.microsoft.com/office/drawing/2014/main" id="{DC41F9E0-99DE-4EF6-BE3B-F2A540D376B3}"/>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3" y="61557"/>
            <a:ext cx="316047" cy="316047"/>
          </a:xfrm>
          <a:prstGeom prst="rect">
            <a:avLst/>
          </a:prstGeom>
        </p:spPr>
      </p:pic>
      <p:sp>
        <p:nvSpPr>
          <p:cNvPr id="13" name="Rectangle 82">
            <a:extLst>
              <a:ext uri="{FF2B5EF4-FFF2-40B4-BE49-F238E27FC236}">
                <a16:creationId xmlns:a16="http://schemas.microsoft.com/office/drawing/2014/main" id="{BD655E7D-751C-49ED-A7A4-343B011DCE23}"/>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46602259"/>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271.xml><?xml version="1.0" encoding="utf-8"?>
<p:sldLayout xmlns:a="http://schemas.openxmlformats.org/drawingml/2006/main" xmlns:r="http://schemas.openxmlformats.org/officeDocument/2006/relationships" xmlns:p="http://schemas.openxmlformats.org/presentationml/2006/main" showMasterSp="0" preserve="1" userDrawn="1">
  <p:cSld name="Quote - Photo 2">
    <p:bg>
      <p:bgPr>
        <a:solidFill>
          <a:schemeClr val="tx1"/>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5D5392F0-E107-2B46-833B-63CDC4C64350}"/>
              </a:ext>
            </a:extLst>
          </p:cNvPr>
          <p:cNvSpPr>
            <a:spLocks noGrp="1"/>
          </p:cNvSpPr>
          <p:nvPr>
            <p:ph type="pic" sz="quarter" idx="11"/>
          </p:nvPr>
        </p:nvSpPr>
        <p:spPr>
          <a:xfrm>
            <a:off x="0" y="0"/>
            <a:ext cx="12192000" cy="6858000"/>
          </a:xfrm>
          <a:noFill/>
        </p:spPr>
        <p:txBody>
          <a:bodyPr anchor="ctr"/>
          <a:lstStyle>
            <a:lvl1pPr algn="ctr">
              <a:defRPr>
                <a:solidFill>
                  <a:schemeClr val="tx2"/>
                </a:solidFill>
              </a:defRPr>
            </a:lvl1pPr>
          </a:lstStyle>
          <a:p>
            <a:r>
              <a:rPr lang="en-US"/>
              <a:t>Click icon to add picture</a:t>
            </a:r>
          </a:p>
        </p:txBody>
      </p:sp>
      <p:sp>
        <p:nvSpPr>
          <p:cNvPr id="7" name="Text Placeholder 2">
            <a:extLst>
              <a:ext uri="{FF2B5EF4-FFF2-40B4-BE49-F238E27FC236}">
                <a16:creationId xmlns:a16="http://schemas.microsoft.com/office/drawing/2014/main" id="{25E62AD0-7492-9248-A420-17A877239972}"/>
              </a:ext>
            </a:extLst>
          </p:cNvPr>
          <p:cNvSpPr>
            <a:spLocks noGrp="1"/>
          </p:cNvSpPr>
          <p:nvPr>
            <p:ph type="body" sz="quarter" idx="12"/>
          </p:nvPr>
        </p:nvSpPr>
        <p:spPr>
          <a:xfrm>
            <a:off x="609600" y="381000"/>
            <a:ext cx="6172199" cy="3657600"/>
          </a:xfrm>
        </p:spPr>
        <p:txBody>
          <a:bodyPr anchor="ctr" anchorCtr="0">
            <a:normAutofit/>
          </a:bodyPr>
          <a:lstStyle>
            <a:lvl1pPr>
              <a:lnSpc>
                <a:spcPct val="100000"/>
              </a:lnSpc>
              <a:defRPr sz="2400">
                <a:solidFill>
                  <a:schemeClr val="bg1"/>
                </a:solidFill>
                <a:latin typeface="+mj-lt"/>
              </a:defRPr>
            </a:lvl1pPr>
            <a:lvl2pPr>
              <a:lnSpc>
                <a:spcPct val="100000"/>
              </a:lnSpc>
              <a:spcBef>
                <a:spcPts val="0"/>
              </a:spcBef>
              <a:defRPr sz="1800">
                <a:solidFill>
                  <a:schemeClr val="accent2"/>
                </a:solidFill>
                <a:latin typeface="+mj-lt"/>
              </a:defRPr>
            </a:lvl2pPr>
            <a:lvl3pPr marL="0" indent="0">
              <a:lnSpc>
                <a:spcPct val="100000"/>
              </a:lnSpc>
              <a:spcBef>
                <a:spcPts val="0"/>
              </a:spcBef>
              <a:buFontTx/>
              <a:buNone/>
              <a:defRPr sz="1800">
                <a:solidFill>
                  <a:schemeClr val="bg1"/>
                </a:solidFill>
              </a:defRPr>
            </a:lvl3pPr>
            <a:lvl4pPr>
              <a:defRPr>
                <a:solidFill>
                  <a:schemeClr val="tx1"/>
                </a:solidFill>
              </a:defRPr>
            </a:lvl4pPr>
          </a:lstStyle>
          <a:p>
            <a:pPr lvl="0"/>
            <a:r>
              <a:rPr lang="en-US"/>
              <a:t>Click to edit Master text styles</a:t>
            </a:r>
          </a:p>
          <a:p>
            <a:pPr lvl="1"/>
            <a:r>
              <a:rPr lang="en-US"/>
              <a:t>Second level</a:t>
            </a:r>
          </a:p>
          <a:p>
            <a:pPr lvl="2"/>
            <a:r>
              <a:rPr lang="en-US"/>
              <a:t>Third level</a:t>
            </a:r>
          </a:p>
        </p:txBody>
      </p:sp>
      <p:sp>
        <p:nvSpPr>
          <p:cNvPr id="8" name="TextBox 7">
            <a:extLst>
              <a:ext uri="{FF2B5EF4-FFF2-40B4-BE49-F238E27FC236}">
                <a16:creationId xmlns:a16="http://schemas.microsoft.com/office/drawing/2014/main" id="{2E345161-A988-430F-8F5D-2140002DC367}"/>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solidFill>
              </a:rPr>
              <a:t>©2024 Visa. All rights reserved. Visa Confidential</a:t>
            </a:r>
          </a:p>
        </p:txBody>
      </p:sp>
      <p:sp>
        <p:nvSpPr>
          <p:cNvPr id="6" name="TextBox 5">
            <a:extLst>
              <a:ext uri="{FF2B5EF4-FFF2-40B4-BE49-F238E27FC236}">
                <a16:creationId xmlns:a16="http://schemas.microsoft.com/office/drawing/2014/main" id="{FCD2F956-51D0-4CEA-A8C6-557C91248403}"/>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9" name="Picture 8">
            <a:extLst>
              <a:ext uri="{FF2B5EF4-FFF2-40B4-BE49-F238E27FC236}">
                <a16:creationId xmlns:a16="http://schemas.microsoft.com/office/drawing/2014/main" id="{3D296CD9-FDC7-E14B-9F75-98F387A88DF4}"/>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pic>
        <p:nvPicPr>
          <p:cNvPr id="10" name="Graphic 9">
            <a:extLst>
              <a:ext uri="{FF2B5EF4-FFF2-40B4-BE49-F238E27FC236}">
                <a16:creationId xmlns:a16="http://schemas.microsoft.com/office/drawing/2014/main" id="{A7AD0F4A-2811-4BB3-BD43-574EFBED6B08}"/>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3" y="61557"/>
            <a:ext cx="316047" cy="316047"/>
          </a:xfrm>
          <a:prstGeom prst="rect">
            <a:avLst/>
          </a:prstGeom>
        </p:spPr>
      </p:pic>
      <p:sp>
        <p:nvSpPr>
          <p:cNvPr id="11" name="Rectangle 82">
            <a:extLst>
              <a:ext uri="{FF2B5EF4-FFF2-40B4-BE49-F238E27FC236}">
                <a16:creationId xmlns:a16="http://schemas.microsoft.com/office/drawing/2014/main" id="{D097AEDD-6F7D-491E-9022-5367E211A545}"/>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2300155673"/>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Big Statement - Blue">
    <p:bg>
      <p:bgPr>
        <a:solidFill>
          <a:schemeClr val="accent3"/>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B060168-E9D4-43FE-B7EF-C9BFE75D1A2C}"/>
              </a:ext>
            </a:extLst>
          </p:cNvPr>
          <p:cNvSpPr>
            <a:spLocks noGrp="1"/>
          </p:cNvSpPr>
          <p:nvPr>
            <p:ph type="body" sz="quarter" idx="10"/>
          </p:nvPr>
        </p:nvSpPr>
        <p:spPr>
          <a:xfrm>
            <a:off x="623147" y="1600198"/>
            <a:ext cx="8155181" cy="3200400"/>
          </a:xfrm>
        </p:spPr>
        <p:txBody>
          <a:bodyPr anchor="t" anchorCtr="0">
            <a:normAutofit/>
          </a:bodyPr>
          <a:lstStyle>
            <a:lvl1pPr>
              <a:lnSpc>
                <a:spcPct val="100000"/>
              </a:lnSpc>
              <a:defRPr sz="3600" b="0" i="0">
                <a:solidFill>
                  <a:schemeClr val="bg1"/>
                </a:solidFill>
                <a:latin typeface="Visa Dialect Medium" pitchFamily="2" charset="77"/>
              </a:defRPr>
            </a:lvl1pPr>
            <a:lvl2pPr>
              <a:lnSpc>
                <a:spcPct val="100000"/>
              </a:lnSpc>
              <a:spcBef>
                <a:spcPts val="0"/>
              </a:spcBef>
              <a:defRPr sz="1600">
                <a:solidFill>
                  <a:schemeClr val="accent2"/>
                </a:solidFill>
                <a:latin typeface="+mj-lt"/>
              </a:defRPr>
            </a:lvl2pPr>
            <a:lvl3pPr marL="0" indent="0">
              <a:lnSpc>
                <a:spcPct val="100000"/>
              </a:lnSpc>
              <a:spcBef>
                <a:spcPts val="0"/>
              </a:spcBef>
              <a:buFontTx/>
              <a:buNone/>
              <a:defRPr sz="1600">
                <a:solidFill>
                  <a:schemeClr val="bg1"/>
                </a:solidFill>
              </a:defRPr>
            </a:lvl3pPr>
            <a:lvl4pPr>
              <a:defRPr>
                <a:solidFill>
                  <a:schemeClr val="tx1"/>
                </a:solidFill>
              </a:defRPr>
            </a:lvl4pPr>
          </a:lstStyle>
          <a:p>
            <a:pPr lvl="0"/>
            <a:r>
              <a:rPr lang="en-US"/>
              <a:t>Click to edit Master text styles</a:t>
            </a:r>
          </a:p>
        </p:txBody>
      </p:sp>
      <p:pic>
        <p:nvPicPr>
          <p:cNvPr id="7" name="Picture 6">
            <a:extLst>
              <a:ext uri="{FF2B5EF4-FFF2-40B4-BE49-F238E27FC236}">
                <a16:creationId xmlns:a16="http://schemas.microsoft.com/office/drawing/2014/main" id="{73636A9D-BC65-4B42-A456-9F235FD32DA4}"/>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8" name="TextBox 7">
            <a:extLst>
              <a:ext uri="{FF2B5EF4-FFF2-40B4-BE49-F238E27FC236}">
                <a16:creationId xmlns:a16="http://schemas.microsoft.com/office/drawing/2014/main" id="{76B624A7-6C4C-4B8C-B311-91708EF3AD81}"/>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solidFill>
              </a:rPr>
              <a:t>©2024 Visa. All rights reserved. Visa Confidential</a:t>
            </a:r>
          </a:p>
        </p:txBody>
      </p:sp>
      <p:sp>
        <p:nvSpPr>
          <p:cNvPr id="6" name="TextBox 5">
            <a:extLst>
              <a:ext uri="{FF2B5EF4-FFF2-40B4-BE49-F238E27FC236}">
                <a16:creationId xmlns:a16="http://schemas.microsoft.com/office/drawing/2014/main" id="{3697C293-4151-4F45-BEFC-FBBBEE255F60}"/>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9" name="Graphic 8">
            <a:extLst>
              <a:ext uri="{FF2B5EF4-FFF2-40B4-BE49-F238E27FC236}">
                <a16:creationId xmlns:a16="http://schemas.microsoft.com/office/drawing/2014/main" id="{DE94B9AF-D958-42B7-9E0F-43B000094F3F}"/>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3" y="61557"/>
            <a:ext cx="316047" cy="316047"/>
          </a:xfrm>
          <a:prstGeom prst="rect">
            <a:avLst/>
          </a:prstGeom>
        </p:spPr>
      </p:pic>
      <p:sp>
        <p:nvSpPr>
          <p:cNvPr id="10" name="Rectangle 82">
            <a:extLst>
              <a:ext uri="{FF2B5EF4-FFF2-40B4-BE49-F238E27FC236}">
                <a16:creationId xmlns:a16="http://schemas.microsoft.com/office/drawing/2014/main" id="{4663C675-43E6-4D1C-ACEB-414C5A3B83AF}"/>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1870988840"/>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1_Big Statement - Photo">
    <p:bg>
      <p:bgPr>
        <a:solidFill>
          <a:schemeClr val="tx1"/>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1F88834-189A-D744-A397-4BD9B873E9A9}"/>
              </a:ext>
            </a:extLst>
          </p:cNvPr>
          <p:cNvSpPr>
            <a:spLocks noGrp="1"/>
          </p:cNvSpPr>
          <p:nvPr>
            <p:ph type="pic" sz="quarter" idx="11"/>
          </p:nvPr>
        </p:nvSpPr>
        <p:spPr>
          <a:xfrm>
            <a:off x="0" y="10886"/>
            <a:ext cx="12192000" cy="6858000"/>
          </a:xfrm>
        </p:spPr>
        <p:txBody>
          <a:bodyPr anchor="ctr"/>
          <a:lstStyle>
            <a:lvl1pPr algn="ctr">
              <a:defRPr>
                <a:solidFill>
                  <a:schemeClr val="bg1"/>
                </a:solidFill>
              </a:defRPr>
            </a:lvl1pPr>
          </a:lstStyle>
          <a:p>
            <a:r>
              <a:rPr lang="en-US"/>
              <a:t>Click icon to add picture</a:t>
            </a:r>
          </a:p>
        </p:txBody>
      </p:sp>
      <p:pic>
        <p:nvPicPr>
          <p:cNvPr id="7" name="Picture 6">
            <a:extLst>
              <a:ext uri="{FF2B5EF4-FFF2-40B4-BE49-F238E27FC236}">
                <a16:creationId xmlns:a16="http://schemas.microsoft.com/office/drawing/2014/main" id="{6F090D58-AEDB-42F6-B499-08E75F7E159B}"/>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8" name="Text Placeholder 2">
            <a:extLst>
              <a:ext uri="{FF2B5EF4-FFF2-40B4-BE49-F238E27FC236}">
                <a16:creationId xmlns:a16="http://schemas.microsoft.com/office/drawing/2014/main" id="{864CFA36-6835-0746-9840-0E0BCAB2C9DD}"/>
              </a:ext>
            </a:extLst>
          </p:cNvPr>
          <p:cNvSpPr>
            <a:spLocks noGrp="1"/>
          </p:cNvSpPr>
          <p:nvPr>
            <p:ph type="body" sz="quarter" idx="10"/>
          </p:nvPr>
        </p:nvSpPr>
        <p:spPr>
          <a:xfrm>
            <a:off x="623147" y="1600198"/>
            <a:ext cx="8155181" cy="3200400"/>
          </a:xfrm>
        </p:spPr>
        <p:txBody>
          <a:bodyPr anchor="t" anchorCtr="0">
            <a:normAutofit/>
          </a:bodyPr>
          <a:lstStyle>
            <a:lvl1pPr>
              <a:lnSpc>
                <a:spcPct val="100000"/>
              </a:lnSpc>
              <a:defRPr sz="3600" b="0" i="0">
                <a:solidFill>
                  <a:schemeClr val="bg1"/>
                </a:solidFill>
                <a:latin typeface="Visa Dialect Medium" pitchFamily="2" charset="77"/>
              </a:defRPr>
            </a:lvl1pPr>
            <a:lvl2pPr>
              <a:lnSpc>
                <a:spcPct val="100000"/>
              </a:lnSpc>
              <a:spcBef>
                <a:spcPts val="0"/>
              </a:spcBef>
              <a:defRPr sz="1600">
                <a:solidFill>
                  <a:schemeClr val="accent2"/>
                </a:solidFill>
                <a:latin typeface="+mj-lt"/>
              </a:defRPr>
            </a:lvl2pPr>
            <a:lvl3pPr marL="0" indent="0">
              <a:lnSpc>
                <a:spcPct val="100000"/>
              </a:lnSpc>
              <a:spcBef>
                <a:spcPts val="0"/>
              </a:spcBef>
              <a:buFontTx/>
              <a:buNone/>
              <a:defRPr sz="1600">
                <a:solidFill>
                  <a:schemeClr val="bg1"/>
                </a:solidFill>
              </a:defRPr>
            </a:lvl3pPr>
            <a:lvl4pPr>
              <a:defRPr>
                <a:solidFill>
                  <a:schemeClr val="tx1"/>
                </a:solidFill>
              </a:defRPr>
            </a:lvl4pPr>
          </a:lstStyle>
          <a:p>
            <a:pPr lvl="0"/>
            <a:r>
              <a:rPr lang="en-US"/>
              <a:t>Click to edit Master text styles</a:t>
            </a:r>
          </a:p>
        </p:txBody>
      </p:sp>
      <p:sp>
        <p:nvSpPr>
          <p:cNvPr id="9" name="TextBox 8">
            <a:extLst>
              <a:ext uri="{FF2B5EF4-FFF2-40B4-BE49-F238E27FC236}">
                <a16:creationId xmlns:a16="http://schemas.microsoft.com/office/drawing/2014/main" id="{ED516909-E1B2-444A-B3A8-7FCD52854FA2}"/>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solidFill>
              </a:rPr>
              <a:t>©2024 Visa. All rights reserved. Visa Confidential</a:t>
            </a:r>
          </a:p>
        </p:txBody>
      </p:sp>
      <p:sp>
        <p:nvSpPr>
          <p:cNvPr id="10" name="TextBox 9">
            <a:extLst>
              <a:ext uri="{FF2B5EF4-FFF2-40B4-BE49-F238E27FC236}">
                <a16:creationId xmlns:a16="http://schemas.microsoft.com/office/drawing/2014/main" id="{944AB5A1-60F2-4271-9FAC-E31461C114A1}"/>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11" name="Graphic 10">
            <a:extLst>
              <a:ext uri="{FF2B5EF4-FFF2-40B4-BE49-F238E27FC236}">
                <a16:creationId xmlns:a16="http://schemas.microsoft.com/office/drawing/2014/main" id="{0BB4048D-0888-4E8F-A04B-FB880F2766DC}"/>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3" y="61557"/>
            <a:ext cx="316047" cy="316047"/>
          </a:xfrm>
          <a:prstGeom prst="rect">
            <a:avLst/>
          </a:prstGeom>
        </p:spPr>
      </p:pic>
      <p:sp>
        <p:nvSpPr>
          <p:cNvPr id="12" name="Rectangle 82">
            <a:extLst>
              <a:ext uri="{FF2B5EF4-FFF2-40B4-BE49-F238E27FC236}">
                <a16:creationId xmlns:a16="http://schemas.microsoft.com/office/drawing/2014/main" id="{0E46A227-F641-47B1-9A58-5EEE3D887923}"/>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2466945963"/>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274.xml><?xml version="1.0" encoding="utf-8"?>
<p:sldLayout xmlns:a="http://schemas.openxmlformats.org/drawingml/2006/main" xmlns:r="http://schemas.openxmlformats.org/officeDocument/2006/relationships" xmlns:p="http://schemas.openxmlformats.org/presentationml/2006/main" showMasterSp="0" preserve="1" userDrawn="1">
  <p:cSld name="Big Statement - Light Photo">
    <p:bg>
      <p:bgPr>
        <a:solidFill>
          <a:schemeClr val="bg1"/>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5D5392F0-E107-2B46-833B-63CDC4C64350}"/>
              </a:ext>
            </a:extLst>
          </p:cNvPr>
          <p:cNvSpPr>
            <a:spLocks noGrp="1"/>
          </p:cNvSpPr>
          <p:nvPr>
            <p:ph type="pic" sz="quarter" idx="11"/>
          </p:nvPr>
        </p:nvSpPr>
        <p:spPr>
          <a:xfrm>
            <a:off x="0" y="10886"/>
            <a:ext cx="12192000" cy="6858000"/>
          </a:xfrm>
          <a:noFill/>
        </p:spPr>
        <p:txBody>
          <a:bodyPr anchor="ctr"/>
          <a:lstStyle>
            <a:lvl1pPr algn="ctr">
              <a:defRPr>
                <a:solidFill>
                  <a:schemeClr val="bg2"/>
                </a:solidFill>
              </a:defRPr>
            </a:lvl1pPr>
          </a:lstStyle>
          <a:p>
            <a:r>
              <a:rPr lang="en-US"/>
              <a:t>Click icon to add picture</a:t>
            </a:r>
          </a:p>
        </p:txBody>
      </p:sp>
      <p:sp>
        <p:nvSpPr>
          <p:cNvPr id="7" name="Text Placeholder 2">
            <a:extLst>
              <a:ext uri="{FF2B5EF4-FFF2-40B4-BE49-F238E27FC236}">
                <a16:creationId xmlns:a16="http://schemas.microsoft.com/office/drawing/2014/main" id="{AE1D89F0-AB54-E544-B426-C59272FE43D7}"/>
              </a:ext>
            </a:extLst>
          </p:cNvPr>
          <p:cNvSpPr>
            <a:spLocks noGrp="1"/>
          </p:cNvSpPr>
          <p:nvPr>
            <p:ph type="body" sz="quarter" idx="10"/>
          </p:nvPr>
        </p:nvSpPr>
        <p:spPr>
          <a:xfrm>
            <a:off x="609600" y="1611252"/>
            <a:ext cx="5784219" cy="1817748"/>
          </a:xfrm>
        </p:spPr>
        <p:txBody>
          <a:bodyPr anchor="t">
            <a:normAutofit/>
          </a:bodyPr>
          <a:lstStyle>
            <a:lvl1pPr>
              <a:lnSpc>
                <a:spcPct val="100000"/>
              </a:lnSpc>
              <a:defRPr sz="2800">
                <a:solidFill>
                  <a:schemeClr val="tx1"/>
                </a:solidFill>
                <a:latin typeface="+mj-lt"/>
              </a:defRPr>
            </a:lvl1pPr>
            <a:lvl2pPr>
              <a:lnSpc>
                <a:spcPct val="100000"/>
              </a:lnSpc>
              <a:spcBef>
                <a:spcPts val="0"/>
              </a:spcBef>
              <a:defRPr sz="1600">
                <a:solidFill>
                  <a:schemeClr val="accent1"/>
                </a:solidFill>
                <a:latin typeface="+mj-lt"/>
              </a:defRPr>
            </a:lvl2pPr>
            <a:lvl3pPr marL="0" indent="0">
              <a:lnSpc>
                <a:spcPct val="100000"/>
              </a:lnSpc>
              <a:spcBef>
                <a:spcPts val="0"/>
              </a:spcBef>
              <a:buFontTx/>
              <a:buNone/>
              <a:defRPr sz="1600">
                <a:solidFill>
                  <a:schemeClr val="tx1"/>
                </a:solidFill>
              </a:defRPr>
            </a:lvl3pPr>
            <a:lvl4pPr>
              <a:defRPr>
                <a:solidFill>
                  <a:schemeClr val="tx1"/>
                </a:solidFill>
              </a:defRPr>
            </a:lvl4pPr>
          </a:lstStyle>
          <a:p>
            <a:pPr lvl="0"/>
            <a:r>
              <a:rPr lang="en-US"/>
              <a:t>Click to edit Master text styles</a:t>
            </a:r>
          </a:p>
        </p:txBody>
      </p:sp>
      <p:pic>
        <p:nvPicPr>
          <p:cNvPr id="8" name="Picture 7" descr="Logo&#10;&#10;Description automatically generated">
            <a:extLst>
              <a:ext uri="{FF2B5EF4-FFF2-40B4-BE49-F238E27FC236}">
                <a16:creationId xmlns:a16="http://schemas.microsoft.com/office/drawing/2014/main" id="{6337524D-5A5E-48A2-BEB4-E3CD8A10DC43}"/>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0" name="TextBox 9">
            <a:extLst>
              <a:ext uri="{FF2B5EF4-FFF2-40B4-BE49-F238E27FC236}">
                <a16:creationId xmlns:a16="http://schemas.microsoft.com/office/drawing/2014/main" id="{C112A3CB-66FF-49A9-9F83-DC384BD34AB6}"/>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9" name="TextBox 8">
            <a:extLst>
              <a:ext uri="{FF2B5EF4-FFF2-40B4-BE49-F238E27FC236}">
                <a16:creationId xmlns:a16="http://schemas.microsoft.com/office/drawing/2014/main" id="{2171590D-A924-4EC3-8C0E-CF38A11B8CCB}"/>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1" name="Rectangle 82">
            <a:extLst>
              <a:ext uri="{FF2B5EF4-FFF2-40B4-BE49-F238E27FC236}">
                <a16:creationId xmlns:a16="http://schemas.microsoft.com/office/drawing/2014/main" id="{7287E25B-F496-48FB-A1F3-00BF981BCFBF}"/>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2" name="Graphic 11">
            <a:extLst>
              <a:ext uri="{FF2B5EF4-FFF2-40B4-BE49-F238E27FC236}">
                <a16:creationId xmlns:a16="http://schemas.microsoft.com/office/drawing/2014/main" id="{AB2F443A-4766-448A-A9C1-4F04BB2A7F7D}"/>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3858600778"/>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Big Statement - Icons">
    <p:bg>
      <p:bgPr>
        <a:solidFill>
          <a:schemeClr val="bg1"/>
        </a:solidFill>
        <a:effectLst/>
      </p:bgPr>
    </p:bg>
    <p:spTree>
      <p:nvGrpSpPr>
        <p:cNvPr id="1" name=""/>
        <p:cNvGrpSpPr/>
        <p:nvPr/>
      </p:nvGrpSpPr>
      <p:grpSpPr>
        <a:xfrm>
          <a:off x="0" y="0"/>
          <a:ext cx="0" cy="0"/>
          <a:chOff x="0" y="0"/>
          <a:chExt cx="0" cy="0"/>
        </a:xfrm>
      </p:grpSpPr>
      <p:sp>
        <p:nvSpPr>
          <p:cNvPr id="13" name="Text Placeholder 2">
            <a:extLst>
              <a:ext uri="{FF2B5EF4-FFF2-40B4-BE49-F238E27FC236}">
                <a16:creationId xmlns:a16="http://schemas.microsoft.com/office/drawing/2014/main" id="{AA4E5295-54E4-5142-89B4-6296C4B8CFB4}"/>
              </a:ext>
            </a:extLst>
          </p:cNvPr>
          <p:cNvSpPr>
            <a:spLocks noGrp="1"/>
          </p:cNvSpPr>
          <p:nvPr>
            <p:ph type="body" sz="quarter" idx="10"/>
          </p:nvPr>
        </p:nvSpPr>
        <p:spPr>
          <a:xfrm>
            <a:off x="1541356" y="2313432"/>
            <a:ext cx="9109288" cy="1640335"/>
          </a:xfrm>
        </p:spPr>
        <p:txBody>
          <a:bodyPr anchor="ctr" anchorCtr="0">
            <a:noAutofit/>
          </a:bodyPr>
          <a:lstStyle>
            <a:lvl1pPr algn="ctr">
              <a:lnSpc>
                <a:spcPct val="100000"/>
              </a:lnSpc>
              <a:spcBef>
                <a:spcPts val="0"/>
              </a:spcBef>
              <a:defRPr sz="5400" b="0" i="0">
                <a:solidFill>
                  <a:schemeClr val="tx1"/>
                </a:solidFill>
                <a:latin typeface="Visa Dialect Medium" pitchFamily="2" charset="77"/>
              </a:defRPr>
            </a:lvl1pPr>
            <a:lvl2pPr>
              <a:lnSpc>
                <a:spcPct val="100000"/>
              </a:lnSpc>
              <a:spcBef>
                <a:spcPts val="0"/>
              </a:spcBef>
              <a:defRPr sz="1600">
                <a:solidFill>
                  <a:schemeClr val="accent2"/>
                </a:solidFill>
                <a:latin typeface="+mj-lt"/>
              </a:defRPr>
            </a:lvl2pPr>
            <a:lvl3pPr marL="0" indent="0">
              <a:lnSpc>
                <a:spcPct val="100000"/>
              </a:lnSpc>
              <a:spcBef>
                <a:spcPts val="0"/>
              </a:spcBef>
              <a:buFontTx/>
              <a:buNone/>
              <a:defRPr sz="1600">
                <a:solidFill>
                  <a:schemeClr val="bg1"/>
                </a:solidFill>
              </a:defRPr>
            </a:lvl3pPr>
            <a:lvl4pPr>
              <a:defRPr>
                <a:solidFill>
                  <a:schemeClr val="tx1"/>
                </a:solidFill>
              </a:defRPr>
            </a:lvl4pPr>
          </a:lstStyle>
          <a:p>
            <a:pPr lvl="0"/>
            <a:r>
              <a:rPr lang="en-US"/>
              <a:t>Click to edit Master text styles</a:t>
            </a:r>
          </a:p>
        </p:txBody>
      </p:sp>
      <p:pic>
        <p:nvPicPr>
          <p:cNvPr id="12" name="Picture 11" descr="Logo&#10;&#10;Description automatically generated">
            <a:extLst>
              <a:ext uri="{FF2B5EF4-FFF2-40B4-BE49-F238E27FC236}">
                <a16:creationId xmlns:a16="http://schemas.microsoft.com/office/drawing/2014/main" id="{E79ADCA6-5135-4529-BEBF-9555A7E463A2}"/>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9" name="Picture Placeholder 2">
            <a:extLst>
              <a:ext uri="{FF2B5EF4-FFF2-40B4-BE49-F238E27FC236}">
                <a16:creationId xmlns:a16="http://schemas.microsoft.com/office/drawing/2014/main" id="{C38F4279-0F64-1745-A6B8-C2704BC5A301}"/>
              </a:ext>
            </a:extLst>
          </p:cNvPr>
          <p:cNvSpPr>
            <a:spLocks noGrp="1" noChangeAspect="1"/>
          </p:cNvSpPr>
          <p:nvPr>
            <p:ph type="pic" sz="quarter" idx="36" hasCustomPrompt="1"/>
          </p:nvPr>
        </p:nvSpPr>
        <p:spPr>
          <a:xfrm>
            <a:off x="-830952" y="457200"/>
            <a:ext cx="2286000" cy="2286000"/>
          </a:xfrm>
          <a:noFill/>
        </p:spPr>
        <p:txBody>
          <a:bodyPr anchor="ctr" anchorCtr="0"/>
          <a:lstStyle>
            <a:lvl1pPr algn="ctr">
              <a:lnSpc>
                <a:spcPct val="100000"/>
              </a:lnSpc>
              <a:defRPr>
                <a:solidFill>
                  <a:schemeClr val="bg1"/>
                </a:solidFill>
                <a:latin typeface="+mn-lt"/>
              </a:defRPr>
            </a:lvl1pPr>
          </a:lstStyle>
          <a:p>
            <a:r>
              <a:rPr lang="en-US"/>
              <a:t>Icon</a:t>
            </a:r>
          </a:p>
        </p:txBody>
      </p:sp>
      <p:sp>
        <p:nvSpPr>
          <p:cNvPr id="14" name="Picture Placeholder 2">
            <a:extLst>
              <a:ext uri="{FF2B5EF4-FFF2-40B4-BE49-F238E27FC236}">
                <a16:creationId xmlns:a16="http://schemas.microsoft.com/office/drawing/2014/main" id="{63AACBE6-E182-6345-AFB0-E51AFD9846EE}"/>
              </a:ext>
            </a:extLst>
          </p:cNvPr>
          <p:cNvSpPr>
            <a:spLocks noGrp="1" noChangeAspect="1"/>
          </p:cNvSpPr>
          <p:nvPr>
            <p:ph type="pic" sz="quarter" idx="37" hasCustomPrompt="1"/>
          </p:nvPr>
        </p:nvSpPr>
        <p:spPr>
          <a:xfrm>
            <a:off x="10741427" y="3920825"/>
            <a:ext cx="2286000" cy="2286000"/>
          </a:xfrm>
          <a:noFill/>
        </p:spPr>
        <p:txBody>
          <a:bodyPr anchor="ctr" anchorCtr="0"/>
          <a:lstStyle>
            <a:lvl1pPr algn="ctr">
              <a:lnSpc>
                <a:spcPct val="100000"/>
              </a:lnSpc>
              <a:defRPr>
                <a:solidFill>
                  <a:schemeClr val="bg1"/>
                </a:solidFill>
                <a:latin typeface="+mn-lt"/>
              </a:defRPr>
            </a:lvl1pPr>
          </a:lstStyle>
          <a:p>
            <a:r>
              <a:rPr lang="en-US"/>
              <a:t>Icon</a:t>
            </a:r>
          </a:p>
        </p:txBody>
      </p:sp>
      <p:sp>
        <p:nvSpPr>
          <p:cNvPr id="11" name="TextBox 10">
            <a:extLst>
              <a:ext uri="{FF2B5EF4-FFF2-40B4-BE49-F238E27FC236}">
                <a16:creationId xmlns:a16="http://schemas.microsoft.com/office/drawing/2014/main" id="{F1B2706E-392F-4651-A72C-C804CD1AD8BE}"/>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8" name="TextBox 7">
            <a:extLst>
              <a:ext uri="{FF2B5EF4-FFF2-40B4-BE49-F238E27FC236}">
                <a16:creationId xmlns:a16="http://schemas.microsoft.com/office/drawing/2014/main" id="{2F0567C7-587B-4D80-9DC9-AE3BEC155FEE}"/>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0" name="Rectangle 82">
            <a:extLst>
              <a:ext uri="{FF2B5EF4-FFF2-40B4-BE49-F238E27FC236}">
                <a16:creationId xmlns:a16="http://schemas.microsoft.com/office/drawing/2014/main" id="{55E5992C-6B07-4C78-96F0-0182579C0614}"/>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5" name="Graphic 14">
            <a:extLst>
              <a:ext uri="{FF2B5EF4-FFF2-40B4-BE49-F238E27FC236}">
                <a16:creationId xmlns:a16="http://schemas.microsoft.com/office/drawing/2014/main" id="{18E6F422-E210-43D8-AADA-2220E8CA49FD}"/>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1252743285"/>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10" orient="horz" pos="1008">
          <p15:clr>
            <a:srgbClr val="FBAE40"/>
          </p15:clr>
        </p15:guide>
        <p15:guide id="12" orient="horz" pos="1584">
          <p15:clr>
            <a:srgbClr val="FBAE40"/>
          </p15:clr>
        </p15:guide>
      </p15:sldGuideLst>
    </p:ext>
  </p:extLst>
</p:sldLayout>
</file>

<file path=ppt/slideLayouts/slideLayout276.xml><?xml version="1.0" encoding="utf-8"?>
<p:sldLayout xmlns:a="http://schemas.openxmlformats.org/drawingml/2006/main" xmlns:r="http://schemas.openxmlformats.org/officeDocument/2006/relationships" xmlns:p="http://schemas.openxmlformats.org/presentationml/2006/main" showMasterSp="0" preserve="1" userDrawn="1">
  <p:cSld name="3_Quote - Photo - Light">
    <p:bg>
      <p:bgPr>
        <a:solidFill>
          <a:schemeClr val="bg1"/>
        </a:solidFill>
        <a:effectLst/>
      </p:bgPr>
    </p:bg>
    <p:spTree>
      <p:nvGrpSpPr>
        <p:cNvPr id="1" name=""/>
        <p:cNvGrpSpPr/>
        <p:nvPr/>
      </p:nvGrpSpPr>
      <p:grpSpPr>
        <a:xfrm>
          <a:off x="0" y="0"/>
          <a:ext cx="0" cy="0"/>
          <a:chOff x="0" y="0"/>
          <a:chExt cx="0" cy="0"/>
        </a:xfrm>
      </p:grpSpPr>
      <p:sp>
        <p:nvSpPr>
          <p:cNvPr id="5" name="Text Placeholder 2">
            <a:extLst>
              <a:ext uri="{FF2B5EF4-FFF2-40B4-BE49-F238E27FC236}">
                <a16:creationId xmlns:a16="http://schemas.microsoft.com/office/drawing/2014/main" id="{1F536B2A-9621-8D43-9647-6BD326BB0E68}"/>
              </a:ext>
            </a:extLst>
          </p:cNvPr>
          <p:cNvSpPr>
            <a:spLocks noGrp="1"/>
          </p:cNvSpPr>
          <p:nvPr>
            <p:ph type="body" sz="quarter" idx="10"/>
          </p:nvPr>
        </p:nvSpPr>
        <p:spPr>
          <a:xfrm>
            <a:off x="1541356" y="2313432"/>
            <a:ext cx="9109288" cy="1640335"/>
          </a:xfrm>
        </p:spPr>
        <p:txBody>
          <a:bodyPr anchor="ctr" anchorCtr="0">
            <a:noAutofit/>
          </a:bodyPr>
          <a:lstStyle>
            <a:lvl1pPr algn="ctr">
              <a:lnSpc>
                <a:spcPct val="100000"/>
              </a:lnSpc>
              <a:spcBef>
                <a:spcPts val="0"/>
              </a:spcBef>
              <a:defRPr sz="5400" b="0" i="0">
                <a:solidFill>
                  <a:schemeClr val="tx1"/>
                </a:solidFill>
                <a:latin typeface="Visa Dialect Medium" pitchFamily="2" charset="77"/>
              </a:defRPr>
            </a:lvl1pPr>
            <a:lvl2pPr>
              <a:lnSpc>
                <a:spcPct val="100000"/>
              </a:lnSpc>
              <a:spcBef>
                <a:spcPts val="0"/>
              </a:spcBef>
              <a:defRPr sz="1600">
                <a:solidFill>
                  <a:schemeClr val="accent2"/>
                </a:solidFill>
                <a:latin typeface="+mj-lt"/>
              </a:defRPr>
            </a:lvl2pPr>
            <a:lvl3pPr marL="0" indent="0">
              <a:lnSpc>
                <a:spcPct val="100000"/>
              </a:lnSpc>
              <a:spcBef>
                <a:spcPts val="0"/>
              </a:spcBef>
              <a:buFontTx/>
              <a:buNone/>
              <a:defRPr sz="1600">
                <a:solidFill>
                  <a:schemeClr val="bg1"/>
                </a:solidFill>
              </a:defRPr>
            </a:lvl3pPr>
            <a:lvl4pPr>
              <a:defRPr>
                <a:solidFill>
                  <a:schemeClr val="tx1"/>
                </a:solidFill>
              </a:defRPr>
            </a:lvl4pPr>
          </a:lstStyle>
          <a:p>
            <a:pPr lvl="0"/>
            <a:r>
              <a:rPr lang="en-US"/>
              <a:t>Click to edit Master text styles</a:t>
            </a:r>
          </a:p>
        </p:txBody>
      </p:sp>
      <p:sp>
        <p:nvSpPr>
          <p:cNvPr id="8" name="TextBox 7">
            <a:extLst>
              <a:ext uri="{FF2B5EF4-FFF2-40B4-BE49-F238E27FC236}">
                <a16:creationId xmlns:a16="http://schemas.microsoft.com/office/drawing/2014/main" id="{69F7283E-B18E-4891-9644-6A173F99F930}"/>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6" name="TextBox 5">
            <a:extLst>
              <a:ext uri="{FF2B5EF4-FFF2-40B4-BE49-F238E27FC236}">
                <a16:creationId xmlns:a16="http://schemas.microsoft.com/office/drawing/2014/main" id="{ADB3F41F-14AC-40D6-B66D-AAEADBE84964}"/>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pic>
        <p:nvPicPr>
          <p:cNvPr id="7" name="Picture 6" descr="Logo&#10;&#10;Description automatically generated">
            <a:extLst>
              <a:ext uri="{FF2B5EF4-FFF2-40B4-BE49-F238E27FC236}">
                <a16:creationId xmlns:a16="http://schemas.microsoft.com/office/drawing/2014/main" id="{D320A0BB-A1CC-7340-BA3E-73149B252CF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9" name="Rectangle 82">
            <a:extLst>
              <a:ext uri="{FF2B5EF4-FFF2-40B4-BE49-F238E27FC236}">
                <a16:creationId xmlns:a16="http://schemas.microsoft.com/office/drawing/2014/main" id="{9529F147-079C-485E-8EB3-35E144D22746}"/>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0" name="Graphic 9">
            <a:extLst>
              <a:ext uri="{FF2B5EF4-FFF2-40B4-BE49-F238E27FC236}">
                <a16:creationId xmlns:a16="http://schemas.microsoft.com/office/drawing/2014/main" id="{4CC11AF5-2860-4542-A810-735AFA563F4F}"/>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2522748484"/>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Big Statement - Photo">
    <p:bg>
      <p:bgPr>
        <a:solidFill>
          <a:schemeClr val="tx1"/>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1F88834-189A-D744-A397-4BD9B873E9A9}"/>
              </a:ext>
            </a:extLst>
          </p:cNvPr>
          <p:cNvSpPr>
            <a:spLocks noGrp="1"/>
          </p:cNvSpPr>
          <p:nvPr>
            <p:ph type="pic" sz="quarter" idx="11"/>
          </p:nvPr>
        </p:nvSpPr>
        <p:spPr>
          <a:xfrm>
            <a:off x="0" y="0"/>
            <a:ext cx="12192000" cy="6858000"/>
          </a:xfrm>
        </p:spPr>
        <p:txBody>
          <a:bodyPr anchor="ctr"/>
          <a:lstStyle>
            <a:lvl1pPr algn="ctr">
              <a:defRPr>
                <a:solidFill>
                  <a:schemeClr val="bg1"/>
                </a:solidFill>
              </a:defRPr>
            </a:lvl1pPr>
          </a:lstStyle>
          <a:p>
            <a:r>
              <a:rPr lang="en-US"/>
              <a:t>Click icon to add picture</a:t>
            </a:r>
          </a:p>
        </p:txBody>
      </p:sp>
      <p:sp>
        <p:nvSpPr>
          <p:cNvPr id="7" name="Text Placeholder 2">
            <a:extLst>
              <a:ext uri="{FF2B5EF4-FFF2-40B4-BE49-F238E27FC236}">
                <a16:creationId xmlns:a16="http://schemas.microsoft.com/office/drawing/2014/main" id="{EF768C6C-CF58-204D-9B49-15E274BCFBD0}"/>
              </a:ext>
            </a:extLst>
          </p:cNvPr>
          <p:cNvSpPr>
            <a:spLocks noGrp="1"/>
          </p:cNvSpPr>
          <p:nvPr>
            <p:ph type="body" sz="quarter" idx="10"/>
          </p:nvPr>
        </p:nvSpPr>
        <p:spPr>
          <a:xfrm>
            <a:off x="1545336" y="2313432"/>
            <a:ext cx="9109288" cy="1640335"/>
          </a:xfrm>
        </p:spPr>
        <p:txBody>
          <a:bodyPr anchor="ctr" anchorCtr="0">
            <a:noAutofit/>
          </a:bodyPr>
          <a:lstStyle>
            <a:lvl1pPr algn="ctr">
              <a:lnSpc>
                <a:spcPct val="100000"/>
              </a:lnSpc>
              <a:spcBef>
                <a:spcPts val="0"/>
              </a:spcBef>
              <a:defRPr sz="5400" b="0" i="0">
                <a:solidFill>
                  <a:schemeClr val="bg1"/>
                </a:solidFill>
                <a:latin typeface="Visa Dialect Medium" pitchFamily="2" charset="77"/>
              </a:defRPr>
            </a:lvl1pPr>
            <a:lvl2pPr>
              <a:lnSpc>
                <a:spcPct val="100000"/>
              </a:lnSpc>
              <a:spcBef>
                <a:spcPts val="0"/>
              </a:spcBef>
              <a:defRPr sz="1600">
                <a:solidFill>
                  <a:schemeClr val="accent2"/>
                </a:solidFill>
                <a:latin typeface="+mj-lt"/>
              </a:defRPr>
            </a:lvl2pPr>
            <a:lvl3pPr marL="0" indent="0">
              <a:lnSpc>
                <a:spcPct val="100000"/>
              </a:lnSpc>
              <a:spcBef>
                <a:spcPts val="0"/>
              </a:spcBef>
              <a:buFontTx/>
              <a:buNone/>
              <a:defRPr sz="1600">
                <a:solidFill>
                  <a:schemeClr val="bg1"/>
                </a:solidFill>
              </a:defRPr>
            </a:lvl3pPr>
            <a:lvl4pPr>
              <a:defRPr>
                <a:solidFill>
                  <a:schemeClr val="tx1"/>
                </a:solidFill>
              </a:defRPr>
            </a:lvl4pPr>
          </a:lstStyle>
          <a:p>
            <a:pPr lvl="0"/>
            <a:r>
              <a:rPr lang="en-US"/>
              <a:t>Click to edit Master text styles</a:t>
            </a:r>
          </a:p>
        </p:txBody>
      </p:sp>
      <p:sp>
        <p:nvSpPr>
          <p:cNvPr id="9" name="TextBox 8">
            <a:extLst>
              <a:ext uri="{FF2B5EF4-FFF2-40B4-BE49-F238E27FC236}">
                <a16:creationId xmlns:a16="http://schemas.microsoft.com/office/drawing/2014/main" id="{CC770A6F-4F30-4069-B2E6-125B0281942E}"/>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solidFill>
              </a:rPr>
              <a:t>©2024 Visa. All rights reserved. Visa Confidential</a:t>
            </a:r>
          </a:p>
        </p:txBody>
      </p:sp>
      <p:sp>
        <p:nvSpPr>
          <p:cNvPr id="6" name="TextBox 5">
            <a:extLst>
              <a:ext uri="{FF2B5EF4-FFF2-40B4-BE49-F238E27FC236}">
                <a16:creationId xmlns:a16="http://schemas.microsoft.com/office/drawing/2014/main" id="{68512FA1-C9F4-4FC5-8840-41326195738D}"/>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8" name="Picture 7">
            <a:extLst>
              <a:ext uri="{FF2B5EF4-FFF2-40B4-BE49-F238E27FC236}">
                <a16:creationId xmlns:a16="http://schemas.microsoft.com/office/drawing/2014/main" id="{134EFCDF-3A0F-A74C-8E18-D7C3D5D52FF9}"/>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pic>
        <p:nvPicPr>
          <p:cNvPr id="10" name="Graphic 9">
            <a:extLst>
              <a:ext uri="{FF2B5EF4-FFF2-40B4-BE49-F238E27FC236}">
                <a16:creationId xmlns:a16="http://schemas.microsoft.com/office/drawing/2014/main" id="{C6E295A5-5AF7-4927-9ACA-D07BFA312441}"/>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3" y="61557"/>
            <a:ext cx="316047" cy="316047"/>
          </a:xfrm>
          <a:prstGeom prst="rect">
            <a:avLst/>
          </a:prstGeom>
        </p:spPr>
      </p:pic>
      <p:sp>
        <p:nvSpPr>
          <p:cNvPr id="11" name="Rectangle 82">
            <a:extLst>
              <a:ext uri="{FF2B5EF4-FFF2-40B4-BE49-F238E27FC236}">
                <a16:creationId xmlns:a16="http://schemas.microsoft.com/office/drawing/2014/main" id="{C1B4EE23-3E7F-4607-8598-62877FA813E8}"/>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1347669840"/>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8_Agenda">
    <p:spTree>
      <p:nvGrpSpPr>
        <p:cNvPr id="1" name=""/>
        <p:cNvGrpSpPr/>
        <p:nvPr/>
      </p:nvGrpSpPr>
      <p:grpSpPr>
        <a:xfrm>
          <a:off x="0" y="0"/>
          <a:ext cx="0" cy="0"/>
          <a:chOff x="0" y="0"/>
          <a:chExt cx="0" cy="0"/>
        </a:xfrm>
      </p:grpSpPr>
      <p:sp>
        <p:nvSpPr>
          <p:cNvPr id="34" name="Text Placeholder 2">
            <a:extLst>
              <a:ext uri="{FF2B5EF4-FFF2-40B4-BE49-F238E27FC236}">
                <a16:creationId xmlns:a16="http://schemas.microsoft.com/office/drawing/2014/main" id="{C9001175-7075-1645-A2F8-5CFF254A790F}"/>
              </a:ext>
            </a:extLst>
          </p:cNvPr>
          <p:cNvSpPr>
            <a:spLocks noGrp="1"/>
          </p:cNvSpPr>
          <p:nvPr>
            <p:ph type="body" sz="quarter" idx="10" hasCustomPrompt="1"/>
          </p:nvPr>
        </p:nvSpPr>
        <p:spPr>
          <a:xfrm>
            <a:off x="609600" y="4098631"/>
            <a:ext cx="5486400" cy="255210"/>
          </a:xfrm>
          <a:prstGeom prst="rect">
            <a:avLst/>
          </a:prstGeom>
        </p:spPr>
        <p:txBody>
          <a:bodyPr/>
          <a:lstStyle>
            <a:lvl1pPr>
              <a:defRPr sz="1300">
                <a:solidFill>
                  <a:schemeClr val="accent1"/>
                </a:solidFill>
                <a:latin typeface="+mn-lt"/>
              </a:defRPr>
            </a:lvl1pPr>
            <a:lvl2pPr marL="457200" indent="0">
              <a:buNone/>
              <a:defRPr/>
            </a:lvl2pPr>
          </a:lstStyle>
          <a:p>
            <a:pPr lvl="0"/>
            <a:r>
              <a:rPr lang="en-US"/>
              <a:t>For more information, please contact:</a:t>
            </a:r>
          </a:p>
        </p:txBody>
      </p:sp>
      <p:sp>
        <p:nvSpPr>
          <p:cNvPr id="37" name="Text Placeholder 3">
            <a:extLst>
              <a:ext uri="{FF2B5EF4-FFF2-40B4-BE49-F238E27FC236}">
                <a16:creationId xmlns:a16="http://schemas.microsoft.com/office/drawing/2014/main" id="{07BDC76E-3EAD-FF42-A2C0-030580EC536D}"/>
              </a:ext>
            </a:extLst>
          </p:cNvPr>
          <p:cNvSpPr>
            <a:spLocks noGrp="1"/>
          </p:cNvSpPr>
          <p:nvPr>
            <p:ph type="body" sz="quarter" idx="33" hasCustomPrompt="1"/>
          </p:nvPr>
        </p:nvSpPr>
        <p:spPr>
          <a:xfrm>
            <a:off x="609600" y="4456611"/>
            <a:ext cx="5283200" cy="1172814"/>
          </a:xfrm>
        </p:spPr>
        <p:txBody>
          <a:bodyPr/>
          <a:lstStyle>
            <a:lvl1pPr>
              <a:lnSpc>
                <a:spcPct val="100000"/>
              </a:lnSpc>
              <a:spcBef>
                <a:spcPts val="0"/>
              </a:spcBef>
              <a:defRPr sz="1300">
                <a:solidFill>
                  <a:schemeClr val="tx1"/>
                </a:solidFill>
                <a:latin typeface="+mj-lt"/>
              </a:defRPr>
            </a:lvl1pPr>
            <a:lvl2pPr>
              <a:lnSpc>
                <a:spcPct val="100000"/>
              </a:lnSpc>
              <a:spcBef>
                <a:spcPts val="0"/>
              </a:spcBef>
              <a:defRPr sz="1300"/>
            </a:lvl2pPr>
            <a:lvl3pPr marL="0" indent="0">
              <a:lnSpc>
                <a:spcPct val="100000"/>
              </a:lnSpc>
              <a:spcBef>
                <a:spcPts val="0"/>
              </a:spcBef>
              <a:buNone/>
              <a:defRPr sz="1300"/>
            </a:lvl3pPr>
            <a:lvl4pPr>
              <a:lnSpc>
                <a:spcPct val="100000"/>
              </a:lnSpc>
              <a:spcBef>
                <a:spcPts val="500"/>
              </a:spcBef>
              <a:defRPr sz="1200"/>
            </a:lvl4pPr>
            <a:lvl5pPr>
              <a:lnSpc>
                <a:spcPts val="1600"/>
              </a:lnSpc>
              <a:defRPr sz="1200"/>
            </a:lvl5pPr>
          </a:lstStyle>
          <a:p>
            <a:pPr lvl="0"/>
            <a:r>
              <a:rPr lang="en-US"/>
              <a:t>[</a:t>
            </a:r>
            <a:r>
              <a:rPr lang="en-US" err="1"/>
              <a:t>Firstname</a:t>
            </a:r>
            <a:r>
              <a:rPr lang="en-US"/>
              <a:t> </a:t>
            </a:r>
            <a:r>
              <a:rPr lang="en-US" err="1"/>
              <a:t>Lastname</a:t>
            </a:r>
            <a:r>
              <a:rPr lang="en-US"/>
              <a:t>]</a:t>
            </a:r>
          </a:p>
          <a:p>
            <a:pPr lvl="0"/>
            <a:endParaRPr lang="en-US"/>
          </a:p>
          <a:p>
            <a:pPr lvl="1"/>
            <a:r>
              <a:rPr lang="en-US"/>
              <a:t>[Title]</a:t>
            </a:r>
          </a:p>
          <a:p>
            <a:pPr lvl="1"/>
            <a:r>
              <a:rPr lang="en-US"/>
              <a:t>[</a:t>
            </a:r>
            <a:r>
              <a:rPr lang="en-US" err="1"/>
              <a:t>email@visa.com</a:t>
            </a:r>
            <a:r>
              <a:rPr lang="en-US"/>
              <a:t>]</a:t>
            </a:r>
          </a:p>
          <a:p>
            <a:pPr lvl="2"/>
            <a:endParaRPr lang="en-US"/>
          </a:p>
        </p:txBody>
      </p:sp>
      <p:cxnSp>
        <p:nvCxnSpPr>
          <p:cNvPr id="46" name="Straight Connector 45">
            <a:extLst>
              <a:ext uri="{FF2B5EF4-FFF2-40B4-BE49-F238E27FC236}">
                <a16:creationId xmlns:a16="http://schemas.microsoft.com/office/drawing/2014/main" id="{131DD59B-560C-1E42-BC4F-D82BCCB9388E}"/>
              </a:ext>
            </a:extLst>
          </p:cNvPr>
          <p:cNvCxnSpPr>
            <a:cxnSpLocks/>
          </p:cNvCxnSpPr>
          <p:nvPr userDrawn="1"/>
        </p:nvCxnSpPr>
        <p:spPr>
          <a:xfrm>
            <a:off x="609600" y="4369549"/>
            <a:ext cx="52832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50" name="Text Placeholder 3">
            <a:extLst>
              <a:ext uri="{FF2B5EF4-FFF2-40B4-BE49-F238E27FC236}">
                <a16:creationId xmlns:a16="http://schemas.microsoft.com/office/drawing/2014/main" id="{038108E8-A91B-544B-AE58-E579F97F32F2}"/>
              </a:ext>
            </a:extLst>
          </p:cNvPr>
          <p:cNvSpPr>
            <a:spLocks noGrp="1"/>
          </p:cNvSpPr>
          <p:nvPr>
            <p:ph type="body" sz="quarter" idx="34" hasCustomPrompt="1"/>
          </p:nvPr>
        </p:nvSpPr>
        <p:spPr>
          <a:xfrm>
            <a:off x="6260494" y="4456611"/>
            <a:ext cx="5321905" cy="1172814"/>
          </a:xfrm>
        </p:spPr>
        <p:txBody>
          <a:bodyPr/>
          <a:lstStyle>
            <a:lvl1pPr>
              <a:lnSpc>
                <a:spcPct val="100000"/>
              </a:lnSpc>
              <a:spcBef>
                <a:spcPts val="0"/>
              </a:spcBef>
              <a:defRPr sz="1300">
                <a:solidFill>
                  <a:schemeClr val="tx1"/>
                </a:solidFill>
                <a:latin typeface="+mj-lt"/>
              </a:defRPr>
            </a:lvl1pPr>
            <a:lvl2pPr>
              <a:lnSpc>
                <a:spcPct val="100000"/>
              </a:lnSpc>
              <a:spcBef>
                <a:spcPts val="0"/>
              </a:spcBef>
              <a:defRPr sz="1300"/>
            </a:lvl2pPr>
            <a:lvl3pPr marL="0" indent="0">
              <a:lnSpc>
                <a:spcPct val="100000"/>
              </a:lnSpc>
              <a:spcBef>
                <a:spcPts val="0"/>
              </a:spcBef>
              <a:buNone/>
              <a:defRPr sz="1300"/>
            </a:lvl3pPr>
            <a:lvl4pPr>
              <a:lnSpc>
                <a:spcPct val="100000"/>
              </a:lnSpc>
              <a:spcBef>
                <a:spcPts val="500"/>
              </a:spcBef>
              <a:defRPr sz="1200"/>
            </a:lvl4pPr>
            <a:lvl5pPr>
              <a:lnSpc>
                <a:spcPts val="1600"/>
              </a:lnSpc>
              <a:defRPr sz="1200"/>
            </a:lvl5pPr>
          </a:lstStyle>
          <a:p>
            <a:pPr lvl="0"/>
            <a:r>
              <a:rPr lang="en-US"/>
              <a:t>[</a:t>
            </a:r>
            <a:r>
              <a:rPr lang="en-US" err="1"/>
              <a:t>Firstname</a:t>
            </a:r>
            <a:r>
              <a:rPr lang="en-US"/>
              <a:t> </a:t>
            </a:r>
            <a:r>
              <a:rPr lang="en-US" err="1"/>
              <a:t>Lastname</a:t>
            </a:r>
            <a:r>
              <a:rPr lang="en-US"/>
              <a:t>]</a:t>
            </a:r>
          </a:p>
          <a:p>
            <a:pPr lvl="0"/>
            <a:endParaRPr lang="en-US"/>
          </a:p>
          <a:p>
            <a:pPr lvl="1"/>
            <a:r>
              <a:rPr lang="en-US"/>
              <a:t>[Title]</a:t>
            </a:r>
          </a:p>
          <a:p>
            <a:pPr lvl="1"/>
            <a:r>
              <a:rPr lang="en-US"/>
              <a:t>[</a:t>
            </a:r>
            <a:r>
              <a:rPr lang="en-US" err="1"/>
              <a:t>email@visa.com</a:t>
            </a:r>
            <a:r>
              <a:rPr lang="en-US"/>
              <a:t>]</a:t>
            </a:r>
          </a:p>
          <a:p>
            <a:pPr lvl="2"/>
            <a:endParaRPr lang="en-US"/>
          </a:p>
        </p:txBody>
      </p:sp>
      <p:cxnSp>
        <p:nvCxnSpPr>
          <p:cNvPr id="51" name="Straight Connector 50">
            <a:extLst>
              <a:ext uri="{FF2B5EF4-FFF2-40B4-BE49-F238E27FC236}">
                <a16:creationId xmlns:a16="http://schemas.microsoft.com/office/drawing/2014/main" id="{892F71DB-5BDC-4740-BCA4-437EB0A68AB1}"/>
              </a:ext>
            </a:extLst>
          </p:cNvPr>
          <p:cNvCxnSpPr>
            <a:cxnSpLocks/>
          </p:cNvCxnSpPr>
          <p:nvPr userDrawn="1"/>
        </p:nvCxnSpPr>
        <p:spPr>
          <a:xfrm>
            <a:off x="6260496" y="4369549"/>
            <a:ext cx="5321905"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15" name="Title Placeholder 1">
            <a:extLst>
              <a:ext uri="{FF2B5EF4-FFF2-40B4-BE49-F238E27FC236}">
                <a16:creationId xmlns:a16="http://schemas.microsoft.com/office/drawing/2014/main" id="{8DC9CEBF-A997-3847-A730-F505EFD8210D}"/>
              </a:ext>
            </a:extLst>
          </p:cNvPr>
          <p:cNvSpPr txBox="1">
            <a:spLocks/>
          </p:cNvSpPr>
          <p:nvPr userDrawn="1"/>
        </p:nvSpPr>
        <p:spPr>
          <a:xfrm>
            <a:off x="609600" y="2335492"/>
            <a:ext cx="10972800" cy="1318883"/>
          </a:xfrm>
          <a:prstGeom prst="rect">
            <a:avLst/>
          </a:prstGeom>
        </p:spPr>
        <p:txBody>
          <a:bodyPr vert="horz" lIns="0" tIns="0" rIns="0" bIns="91440" rtlCol="0" anchor="t" anchorCtr="0">
            <a:noAutofit/>
          </a:bodyPr>
          <a:lstStyle>
            <a:lvl1pPr algn="l" defTabSz="914400" rtl="0" eaLnBrk="1" latinLnBrk="0" hangingPunct="1">
              <a:lnSpc>
                <a:spcPct val="90000"/>
              </a:lnSpc>
              <a:spcBef>
                <a:spcPct val="0"/>
              </a:spcBef>
              <a:buNone/>
              <a:defRPr sz="6000" kern="1200">
                <a:solidFill>
                  <a:schemeClr val="accent1"/>
                </a:solidFill>
                <a:latin typeface="Visa Dialect Medium" pitchFamily="2" charset="0"/>
                <a:ea typeface="+mj-ea"/>
                <a:cs typeface="+mj-cs"/>
              </a:defRPr>
            </a:lvl1pPr>
          </a:lstStyle>
          <a:p>
            <a:r>
              <a:rPr lang="en-US" sz="8000" spc="-150"/>
              <a:t>Thank you</a:t>
            </a:r>
          </a:p>
        </p:txBody>
      </p:sp>
      <p:pic>
        <p:nvPicPr>
          <p:cNvPr id="11" name="Picture 10">
            <a:extLst>
              <a:ext uri="{FF2B5EF4-FFF2-40B4-BE49-F238E27FC236}">
                <a16:creationId xmlns:a16="http://schemas.microsoft.com/office/drawing/2014/main" id="{A93703EF-3215-7C4F-9099-263CB5440395}"/>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539526" y="385590"/>
            <a:ext cx="836212" cy="270932"/>
          </a:xfrm>
          <a:prstGeom prst="rect">
            <a:avLst/>
          </a:prstGeom>
        </p:spPr>
      </p:pic>
      <p:pic>
        <p:nvPicPr>
          <p:cNvPr id="13" name="Picture 12" descr="Background pattern, rectangle&#10;&#10;Description automatically generated">
            <a:extLst>
              <a:ext uri="{FF2B5EF4-FFF2-40B4-BE49-F238E27FC236}">
                <a16:creationId xmlns:a16="http://schemas.microsoft.com/office/drawing/2014/main" id="{1158DE16-2738-D94E-92CB-790882C8E9E0}"/>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09600" y="6209707"/>
            <a:ext cx="400139" cy="267293"/>
          </a:xfrm>
          <a:prstGeom prst="rect">
            <a:avLst/>
          </a:prstGeom>
        </p:spPr>
      </p:pic>
      <p:sp>
        <p:nvSpPr>
          <p:cNvPr id="14" name="TextBox 13">
            <a:extLst>
              <a:ext uri="{FF2B5EF4-FFF2-40B4-BE49-F238E27FC236}">
                <a16:creationId xmlns:a16="http://schemas.microsoft.com/office/drawing/2014/main" id="{A72438FC-1EF6-4544-9CC6-2A755FA71C2E}"/>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2" name="TextBox 11">
            <a:extLst>
              <a:ext uri="{FF2B5EF4-FFF2-40B4-BE49-F238E27FC236}">
                <a16:creationId xmlns:a16="http://schemas.microsoft.com/office/drawing/2014/main" id="{D9F5E8F3-335C-4384-B1FF-B8461A4CD164}"/>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6" name="Rectangle 82">
            <a:extLst>
              <a:ext uri="{FF2B5EF4-FFF2-40B4-BE49-F238E27FC236}">
                <a16:creationId xmlns:a16="http://schemas.microsoft.com/office/drawing/2014/main" id="{FF082EAE-B6FC-4B36-9523-D2E76077D8B1}"/>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7" name="Graphic 16">
            <a:extLst>
              <a:ext uri="{FF2B5EF4-FFF2-40B4-BE49-F238E27FC236}">
                <a16:creationId xmlns:a16="http://schemas.microsoft.com/office/drawing/2014/main" id="{BAD20CDC-AF6E-4D4B-B7CE-63543EEAD8F0}"/>
              </a:ext>
            </a:extLst>
          </p:cNvPr>
          <p:cNvPicPr>
            <a:picLocks noChangeAspect="1"/>
          </p:cNvPicPr>
          <p:nvPr userDrawn="1"/>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4206951351"/>
      </p:ext>
    </p:extLst>
  </p:cSld>
  <p:clrMapOvr>
    <a:masterClrMapping/>
  </p:clrMapOvr>
  <p:extLst>
    <p:ext uri="{DCECCB84-F9BA-43D5-87BE-67443E8EF086}">
      <p15:sldGuideLst xmlns:p15="http://schemas.microsoft.com/office/powerpoint/2012/main">
        <p15:guide id="11" orient="horz" pos="2160">
          <p15:clr>
            <a:srgbClr val="FBAE40"/>
          </p15:clr>
        </p15:guide>
        <p15:guide id="12" pos="384">
          <p15:clr>
            <a:srgbClr val="FBAE40"/>
          </p15:clr>
        </p15:guide>
        <p15:guide id="13" pos="7296">
          <p15:clr>
            <a:srgbClr val="FBAE40"/>
          </p15:clr>
        </p15:guide>
        <p15:guide id="14" pos="1944">
          <p15:clr>
            <a:srgbClr val="FBAE40"/>
          </p15:clr>
        </p15:guide>
        <p15:guide id="15" pos="2176">
          <p15:clr>
            <a:srgbClr val="FBAE40"/>
          </p15:clr>
        </p15:guide>
        <p15:guide id="16" pos="3712">
          <p15:clr>
            <a:srgbClr val="FBAE40"/>
          </p15:clr>
        </p15:guide>
        <p15:guide id="17" pos="3936">
          <p15:clr>
            <a:srgbClr val="FBAE40"/>
          </p15:clr>
        </p15:guide>
        <p15:guide id="18" pos="5504">
          <p15:clr>
            <a:srgbClr val="FBAE40"/>
          </p15:clr>
        </p15:guide>
        <p15:guide id="19" pos="5728">
          <p15:clr>
            <a:srgbClr val="FBAE40"/>
          </p15:clr>
        </p15:guide>
        <p15:guide id="20" orient="horz" pos="1008">
          <p15:clr>
            <a:srgbClr val="FBAE40"/>
          </p15:clr>
        </p15:guide>
        <p15:guide id="21" orient="horz" pos="1560">
          <p15:clr>
            <a:srgbClr val="FBAE40"/>
          </p15:clr>
        </p15:guide>
      </p15:sldGuideLst>
    </p:ext>
  </p:extLst>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3_Quote - Blu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0C35452-CE92-4041-B1AB-4652EFF98AA8}"/>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534954" y="385590"/>
            <a:ext cx="836212" cy="270933"/>
          </a:xfrm>
          <a:prstGeom prst="rect">
            <a:avLst/>
          </a:prstGeom>
        </p:spPr>
      </p:pic>
      <p:sp>
        <p:nvSpPr>
          <p:cNvPr id="9" name="TextBox 8">
            <a:extLst>
              <a:ext uri="{FF2B5EF4-FFF2-40B4-BE49-F238E27FC236}">
                <a16:creationId xmlns:a16="http://schemas.microsoft.com/office/drawing/2014/main" id="{822A93CE-8ECC-45F5-AEF3-66B86A05880E}"/>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solidFill>
              </a:rPr>
              <a:t>©2024 Visa. All rights reserved. Visa Confidential</a:t>
            </a:r>
          </a:p>
        </p:txBody>
      </p:sp>
      <p:sp>
        <p:nvSpPr>
          <p:cNvPr id="6" name="TextBox 5">
            <a:extLst>
              <a:ext uri="{FF2B5EF4-FFF2-40B4-BE49-F238E27FC236}">
                <a16:creationId xmlns:a16="http://schemas.microsoft.com/office/drawing/2014/main" id="{F34ADE85-FE04-4C1D-A0E3-C416257E5248}"/>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5" name="Graphic 4">
            <a:extLst>
              <a:ext uri="{FF2B5EF4-FFF2-40B4-BE49-F238E27FC236}">
                <a16:creationId xmlns:a16="http://schemas.microsoft.com/office/drawing/2014/main" id="{623F1296-C6EE-48BC-A658-6FFA134CDAEB}"/>
              </a:ext>
            </a:extLst>
          </p:cNvPr>
          <p:cNvPicPr>
            <a:picLocks noChangeAspect="1"/>
          </p:cNvPicPr>
          <p:nvPr userDrawn="1"/>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284283" y="61557"/>
            <a:ext cx="316047" cy="316047"/>
          </a:xfrm>
          <a:prstGeom prst="rect">
            <a:avLst/>
          </a:prstGeom>
        </p:spPr>
      </p:pic>
      <p:sp>
        <p:nvSpPr>
          <p:cNvPr id="7" name="Rectangle 82">
            <a:extLst>
              <a:ext uri="{FF2B5EF4-FFF2-40B4-BE49-F238E27FC236}">
                <a16:creationId xmlns:a16="http://schemas.microsoft.com/office/drawing/2014/main" id="{6C1945D4-C0C4-4AE0-AC47-E44CF829FD7D}"/>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2781492419"/>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Subhead and Bullets - centered">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9" name="Content Placeholder 2">
            <a:extLst>
              <a:ext uri="{FF2B5EF4-FFF2-40B4-BE49-F238E27FC236}">
                <a16:creationId xmlns:a16="http://schemas.microsoft.com/office/drawing/2014/main" id="{0B7E1188-4C45-8F48-ACBC-D78A854D78B2}"/>
              </a:ext>
            </a:extLst>
          </p:cNvPr>
          <p:cNvSpPr>
            <a:spLocks noGrp="1"/>
          </p:cNvSpPr>
          <p:nvPr>
            <p:ph sz="quarter" idx="11"/>
          </p:nvPr>
        </p:nvSpPr>
        <p:spPr>
          <a:xfrm>
            <a:off x="2018410" y="1600200"/>
            <a:ext cx="8155180" cy="4610100"/>
          </a:xfrm>
        </p:spPr>
        <p:txBody>
          <a:bodyPr>
            <a:noAutofit/>
          </a:bodyPr>
          <a:lstStyle>
            <a:lvl1pPr>
              <a:lnSpc>
                <a:spcPct val="100000"/>
              </a:lnSpc>
              <a:defRPr sz="1600" b="0">
                <a:solidFill>
                  <a:schemeClr val="accent1"/>
                </a:solidFill>
                <a:latin typeface="+mj-lt"/>
              </a:defRPr>
            </a:lvl1pPr>
            <a:lvl2pPr>
              <a:lnSpc>
                <a:spcPct val="100000"/>
              </a:lnSpc>
              <a:spcBef>
                <a:spcPts val="800"/>
              </a:spcBef>
              <a:defRPr sz="1600"/>
            </a:lvl2pPr>
            <a:lvl3pPr>
              <a:lnSpc>
                <a:spcPct val="100000"/>
              </a:lnSpc>
              <a:defRPr sz="1600"/>
            </a:lvl3pPr>
            <a:lvl4pPr>
              <a:lnSpc>
                <a:spcPct val="100000"/>
              </a:lnSpc>
              <a:defRPr sz="1600"/>
            </a:lvl4pPr>
            <a:lvl5pPr>
              <a:lnSpc>
                <a:spcPct val="100000"/>
              </a:lnSpc>
              <a:defRPr sz="1600"/>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0" name="Title Placeholder 1">
            <a:extLst>
              <a:ext uri="{FF2B5EF4-FFF2-40B4-BE49-F238E27FC236}">
                <a16:creationId xmlns:a16="http://schemas.microsoft.com/office/drawing/2014/main" id="{2D125BFB-43F1-B442-B16F-32B94167C3B7}"/>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3" name="Text Placeholder 2">
            <a:extLst>
              <a:ext uri="{FF2B5EF4-FFF2-40B4-BE49-F238E27FC236}">
                <a16:creationId xmlns:a16="http://schemas.microsoft.com/office/drawing/2014/main" id="{23ABC604-EE73-8441-BEA6-A5DA6EE91ABA}"/>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9" name="Text Placeholder 2">
            <a:extLst>
              <a:ext uri="{FF2B5EF4-FFF2-40B4-BE49-F238E27FC236}">
                <a16:creationId xmlns:a16="http://schemas.microsoft.com/office/drawing/2014/main" id="{94326FF3-6B6B-4143-B2F9-702DB76E3126}"/>
              </a:ext>
            </a:extLst>
          </p:cNvPr>
          <p:cNvSpPr>
            <a:spLocks noGrp="1"/>
          </p:cNvSpPr>
          <p:nvPr>
            <p:ph type="body" sz="quarter" idx="30" hasCustomPrompt="1"/>
          </p:nvPr>
        </p:nvSpPr>
        <p:spPr>
          <a:xfrm>
            <a:off x="941164" y="6386541"/>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0" name="TextBox 9">
            <a:extLst>
              <a:ext uri="{FF2B5EF4-FFF2-40B4-BE49-F238E27FC236}">
                <a16:creationId xmlns:a16="http://schemas.microsoft.com/office/drawing/2014/main" id="{D9DE400A-9E6F-4EAE-BBA0-88655336BC58}"/>
              </a:ext>
            </a:extLst>
          </p:cNvPr>
          <p:cNvSpPr txBox="1"/>
          <p:nvPr/>
        </p:nvSpPr>
        <p:spPr>
          <a:xfrm>
            <a:off x="11387579" y="657747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3138641075"/>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sldGuideLst>
    </p:ext>
  </p:extLst>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4_Quote - Blu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DFA0D9A1-9E83-48FE-BA25-BF5B3FC52412}"/>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pic>
        <p:nvPicPr>
          <p:cNvPr id="8" name="Picture 7">
            <a:extLst>
              <a:ext uri="{FF2B5EF4-FFF2-40B4-BE49-F238E27FC236}">
                <a16:creationId xmlns:a16="http://schemas.microsoft.com/office/drawing/2014/main" id="{0AF825AC-87A8-4DE1-883F-A7D4E837D147}"/>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539526" y="385590"/>
            <a:ext cx="836212" cy="270932"/>
          </a:xfrm>
          <a:prstGeom prst="rect">
            <a:avLst/>
          </a:prstGeom>
        </p:spPr>
      </p:pic>
      <p:pic>
        <p:nvPicPr>
          <p:cNvPr id="9" name="Picture 8" descr="Background pattern, rectangle&#10;&#10;Description automatically generated">
            <a:extLst>
              <a:ext uri="{FF2B5EF4-FFF2-40B4-BE49-F238E27FC236}">
                <a16:creationId xmlns:a16="http://schemas.microsoft.com/office/drawing/2014/main" id="{4C178F04-8C13-4DD6-BAE5-DE0ED7BE4990}"/>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609600" y="6209707"/>
            <a:ext cx="400139" cy="267293"/>
          </a:xfrm>
          <a:prstGeom prst="rect">
            <a:avLst/>
          </a:prstGeom>
        </p:spPr>
      </p:pic>
      <p:sp>
        <p:nvSpPr>
          <p:cNvPr id="7" name="TextBox 6">
            <a:extLst>
              <a:ext uri="{FF2B5EF4-FFF2-40B4-BE49-F238E27FC236}">
                <a16:creationId xmlns:a16="http://schemas.microsoft.com/office/drawing/2014/main" id="{CA6CFD8C-17D1-4CF1-8DC5-0B8EBD70374F}"/>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6" name="Rectangle 82">
            <a:extLst>
              <a:ext uri="{FF2B5EF4-FFF2-40B4-BE49-F238E27FC236}">
                <a16:creationId xmlns:a16="http://schemas.microsoft.com/office/drawing/2014/main" id="{1F225078-D262-47FA-B0A1-8B5542DC0047}"/>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0" name="Graphic 9">
            <a:extLst>
              <a:ext uri="{FF2B5EF4-FFF2-40B4-BE49-F238E27FC236}">
                <a16:creationId xmlns:a16="http://schemas.microsoft.com/office/drawing/2014/main" id="{5A7296F1-C131-4225-AF9A-2EE33EEE341A}"/>
              </a:ext>
            </a:extLst>
          </p:cNvPr>
          <p:cNvPicPr>
            <a:picLocks noChangeAspect="1"/>
          </p:cNvPicPr>
          <p:nvPr userDrawn="1"/>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710654152"/>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Title and Subhead - Blue">
    <p:bg>
      <p:bgPr>
        <a:solidFill>
          <a:schemeClr val="accent3"/>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A6B7629A-90F9-442C-A330-6364D538FCAA}"/>
              </a:ext>
            </a:extLst>
          </p:cNvPr>
          <p:cNvGraphicFramePr>
            <a:graphicFrameLocks noChangeAspect="1"/>
          </p:cNvGraphicFramePr>
          <p:nvPr userDrawn="1">
            <p:custDataLst>
              <p:tags r:id="rId1"/>
            </p:custDataLst>
            <p:extLst>
              <p:ext uri="{D42A27DB-BD31-4B8C-83A1-F6EECF244321}">
                <p14:modId xmlns:p14="http://schemas.microsoft.com/office/powerpoint/2010/main" val="316336997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3" name="Object 2" hidden="1">
                        <a:extLst>
                          <a:ext uri="{FF2B5EF4-FFF2-40B4-BE49-F238E27FC236}">
                            <a16:creationId xmlns:a16="http://schemas.microsoft.com/office/drawing/2014/main" id="{A6B7629A-90F9-442C-A330-6364D538FCAA}"/>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Text Placeholder 2">
            <a:extLst>
              <a:ext uri="{FF2B5EF4-FFF2-40B4-BE49-F238E27FC236}">
                <a16:creationId xmlns:a16="http://schemas.microsoft.com/office/drawing/2014/main" id="{3AA401A3-5E31-1746-967D-DE8C07716436}"/>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tx2"/>
                </a:solidFill>
                <a:latin typeface="+mn-lt"/>
              </a:defRPr>
            </a:lvl1pPr>
          </a:lstStyle>
          <a:p>
            <a:pPr lvl="0"/>
            <a:r>
              <a:rPr lang="en-US"/>
              <a:t>Source placeholder</a:t>
            </a:r>
          </a:p>
        </p:txBody>
      </p:sp>
      <p:sp>
        <p:nvSpPr>
          <p:cNvPr id="15" name="Title Placeholder 1">
            <a:extLst>
              <a:ext uri="{FF2B5EF4-FFF2-40B4-BE49-F238E27FC236}">
                <a16:creationId xmlns:a16="http://schemas.microsoft.com/office/drawing/2014/main" id="{68FC6AED-2776-AC42-B536-8EFA0107CCFA}"/>
              </a:ext>
            </a:extLst>
          </p:cNvPr>
          <p:cNvSpPr>
            <a:spLocks noGrp="1"/>
          </p:cNvSpPr>
          <p:nvPr>
            <p:ph type="title"/>
          </p:nvPr>
        </p:nvSpPr>
        <p:spPr>
          <a:xfrm>
            <a:off x="609600" y="471459"/>
            <a:ext cx="10972800" cy="236825"/>
          </a:xfrm>
          <a:prstGeom prst="rect">
            <a:avLst/>
          </a:prstGeom>
        </p:spPr>
        <p:txBody>
          <a:bodyPr vert="horz" wrap="square" lIns="0" tIns="0" rIns="0" bIns="91440" rtlCol="0" anchor="t" anchorCtr="0">
            <a:noAutofit/>
          </a:bodyPr>
          <a:lstStyle>
            <a:lvl1pPr>
              <a:defRPr sz="2000">
                <a:solidFill>
                  <a:schemeClr val="bg1"/>
                </a:solidFill>
              </a:defRPr>
            </a:lvl1pPr>
          </a:lstStyle>
          <a:p>
            <a:r>
              <a:rPr lang="en-US"/>
              <a:t>Click to edit Master title style</a:t>
            </a:r>
          </a:p>
        </p:txBody>
      </p:sp>
      <p:sp>
        <p:nvSpPr>
          <p:cNvPr id="16" name="Text Placeholder 2">
            <a:extLst>
              <a:ext uri="{FF2B5EF4-FFF2-40B4-BE49-F238E27FC236}">
                <a16:creationId xmlns:a16="http://schemas.microsoft.com/office/drawing/2014/main" id="{0802A091-537F-6749-A908-1B885DDB255E}"/>
              </a:ext>
            </a:extLst>
          </p:cNvPr>
          <p:cNvSpPr>
            <a:spLocks noGrp="1"/>
          </p:cNvSpPr>
          <p:nvPr>
            <p:ph type="body" sz="quarter" idx="26"/>
          </p:nvPr>
        </p:nvSpPr>
        <p:spPr>
          <a:xfrm>
            <a:off x="609600" y="768068"/>
            <a:ext cx="10972800" cy="292454"/>
          </a:xfrm>
          <a:prstGeom prst="rect">
            <a:avLst/>
          </a:prstGeom>
        </p:spPr>
        <p:txBody>
          <a:bodyPr wrap="square">
            <a:noAutofit/>
          </a:bodyPr>
          <a:lstStyle>
            <a:lvl1pPr>
              <a:lnSpc>
                <a:spcPct val="90000"/>
              </a:lnSpc>
              <a:spcBef>
                <a:spcPts val="0"/>
              </a:spcBef>
              <a:defRPr sz="1600">
                <a:solidFill>
                  <a:schemeClr val="bg1"/>
                </a:solidFill>
                <a:latin typeface="+mn-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716590A4-CB62-44C6-9982-CD5776E5E67C}"/>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solidFill>
              </a:rPr>
              <a:t>©2024 Visa. All rights reserved. Visa Confidential</a:t>
            </a:r>
          </a:p>
        </p:txBody>
      </p:sp>
      <p:pic>
        <p:nvPicPr>
          <p:cNvPr id="10" name="Picture 9">
            <a:extLst>
              <a:ext uri="{FF2B5EF4-FFF2-40B4-BE49-F238E27FC236}">
                <a16:creationId xmlns:a16="http://schemas.microsoft.com/office/drawing/2014/main" id="{F8BB0E5B-E71F-4DFB-B0A8-8288771CB659}"/>
              </a:ext>
            </a:extLst>
          </p:cNvPr>
          <p:cNvPicPr>
            <a:picLocks noChangeAspect="1"/>
          </p:cNvPicPr>
          <p:nvPr userDrawn="1"/>
        </p:nvPicPr>
        <p:blipFill>
          <a:blip r:embed="rId5"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1" name="TextBox 10">
            <a:extLst>
              <a:ext uri="{FF2B5EF4-FFF2-40B4-BE49-F238E27FC236}">
                <a16:creationId xmlns:a16="http://schemas.microsoft.com/office/drawing/2014/main" id="{5956CE09-72E4-4F2E-BB26-6A8A49D6757F}"/>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9" name="Graphic 8">
            <a:extLst>
              <a:ext uri="{FF2B5EF4-FFF2-40B4-BE49-F238E27FC236}">
                <a16:creationId xmlns:a16="http://schemas.microsoft.com/office/drawing/2014/main" id="{560ACAD5-BE41-4375-8AF5-FE4014A3877F}"/>
              </a:ext>
            </a:extLst>
          </p:cNvPr>
          <p:cNvPicPr>
            <a:picLocks noChangeAspect="1"/>
          </p:cNvPicPr>
          <p:nvPr userDrawn="1"/>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1284283" y="61557"/>
            <a:ext cx="316047" cy="316047"/>
          </a:xfrm>
          <a:prstGeom prst="rect">
            <a:avLst/>
          </a:prstGeom>
        </p:spPr>
      </p:pic>
      <p:sp>
        <p:nvSpPr>
          <p:cNvPr id="14" name="Rectangle 82">
            <a:extLst>
              <a:ext uri="{FF2B5EF4-FFF2-40B4-BE49-F238E27FC236}">
                <a16:creationId xmlns:a16="http://schemas.microsoft.com/office/drawing/2014/main" id="{339E6AB4-C07A-4E22-A99C-EF0933C4985F}"/>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2508997884"/>
      </p:ext>
    </p:extLst>
  </p:cSld>
  <p:clrMapOvr>
    <a:masterClrMapping/>
  </p:clrMapOvr>
  <p:extLst>
    <p:ext uri="{DCECCB84-F9BA-43D5-87BE-67443E8EF086}">
      <p15:sldGuideLst xmlns:p15="http://schemas.microsoft.com/office/powerpoint/2012/main">
        <p15:guide id="4" orient="horz" pos="1008">
          <p15:clr>
            <a:srgbClr val="FBAE40"/>
          </p15:clr>
        </p15:guide>
        <p15:guide id="5" pos="384">
          <p15:clr>
            <a:srgbClr val="FBAE40"/>
          </p15:clr>
        </p15:guide>
        <p15:guide id="6" pos="7296">
          <p15:clr>
            <a:srgbClr val="FBAE40"/>
          </p15:clr>
        </p15:guide>
      </p15:sldGuideLst>
    </p:ext>
  </p:extLst>
</p:sldLayout>
</file>

<file path=ppt/slideLayouts/slideLayout282.xml><?xml version="1.0" encoding="utf-8"?>
<p:sldLayout xmlns:a="http://schemas.openxmlformats.org/drawingml/2006/main" xmlns:r="http://schemas.openxmlformats.org/officeDocument/2006/relationships" xmlns:p="http://schemas.openxmlformats.org/presentationml/2006/main" userDrawn="1">
  <p:cSld name="1_Quick Win_Blank">
    <p:spTree>
      <p:nvGrpSpPr>
        <p:cNvPr id="1" name=""/>
        <p:cNvGrpSpPr/>
        <p:nvPr/>
      </p:nvGrpSpPr>
      <p:grpSpPr>
        <a:xfrm>
          <a:off x="0" y="0"/>
          <a:ext cx="0" cy="0"/>
          <a:chOff x="0" y="0"/>
          <a:chExt cx="0" cy="0"/>
        </a:xfrm>
      </p:grpSpPr>
      <p:graphicFrame>
        <p:nvGraphicFramePr>
          <p:cNvPr id="30" name="Object 29" hidden="1">
            <a:extLst>
              <a:ext uri="{FF2B5EF4-FFF2-40B4-BE49-F238E27FC236}">
                <a16:creationId xmlns:a16="http://schemas.microsoft.com/office/drawing/2014/main" id="{640CA6D4-7D60-1C6F-9975-6333ACF9DF8D}"/>
              </a:ext>
            </a:extLst>
          </p:cNvPr>
          <p:cNvGraphicFramePr>
            <a:graphicFrameLocks noChangeAspect="1"/>
          </p:cNvGraphicFramePr>
          <p:nvPr userDrawn="1">
            <p:custDataLst>
              <p:tags r:id="rId1"/>
            </p:custDataLst>
            <p:extLst>
              <p:ext uri="{D42A27DB-BD31-4B8C-83A1-F6EECF244321}">
                <p14:modId xmlns:p14="http://schemas.microsoft.com/office/powerpoint/2010/main" val="253327403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30" name="Object 29" hidden="1">
                        <a:extLst>
                          <a:ext uri="{FF2B5EF4-FFF2-40B4-BE49-F238E27FC236}">
                            <a16:creationId xmlns:a16="http://schemas.microsoft.com/office/drawing/2014/main" id="{640CA6D4-7D60-1C6F-9975-6333ACF9DF8D}"/>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3" name="Text Placeholder 2">
            <a:extLst>
              <a:ext uri="{FF2B5EF4-FFF2-40B4-BE49-F238E27FC236}">
                <a16:creationId xmlns:a16="http://schemas.microsoft.com/office/drawing/2014/main" id="{3AA401A3-5E31-1746-967D-DE8C07716436}"/>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pic>
        <p:nvPicPr>
          <p:cNvPr id="14" name="Picture 13" descr="Logo&#10;&#10;Description automatically generated">
            <a:extLst>
              <a:ext uri="{FF2B5EF4-FFF2-40B4-BE49-F238E27FC236}">
                <a16:creationId xmlns:a16="http://schemas.microsoft.com/office/drawing/2014/main" id="{81FF40AA-DA29-4214-9EF5-FE828C04A99F}"/>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5" name="Title Placeholder 1">
            <a:extLst>
              <a:ext uri="{FF2B5EF4-FFF2-40B4-BE49-F238E27FC236}">
                <a16:creationId xmlns:a16="http://schemas.microsoft.com/office/drawing/2014/main" id="{68FC6AED-2776-AC42-B536-8EFA0107CCFA}"/>
              </a:ext>
            </a:extLst>
          </p:cNvPr>
          <p:cNvSpPr>
            <a:spLocks noGrp="1"/>
          </p:cNvSpPr>
          <p:nvPr>
            <p:ph type="title"/>
          </p:nvPr>
        </p:nvSpPr>
        <p:spPr>
          <a:xfrm>
            <a:off x="609600" y="471459"/>
            <a:ext cx="10972800" cy="236825"/>
          </a:xfrm>
          <a:prstGeom prst="rect">
            <a:avLst/>
          </a:prstGeom>
        </p:spPr>
        <p:txBody>
          <a:bodyPr vert="horz" wrap="square" lIns="0" tIns="0" rIns="0" bIns="91440" rtlCol="0" anchor="t" anchorCtr="0">
            <a:noAutofit/>
          </a:bodyPr>
          <a:lstStyle>
            <a:lvl1pPr>
              <a:defRPr lang="en-US" dirty="0"/>
            </a:lvl1pPr>
          </a:lstStyle>
          <a:p>
            <a:pPr lvl="0"/>
            <a:r>
              <a:rPr lang="en-US"/>
              <a:t>Click to edit Master title style</a:t>
            </a:r>
          </a:p>
        </p:txBody>
      </p:sp>
      <p:sp>
        <p:nvSpPr>
          <p:cNvPr id="12" name="TextBox 11">
            <a:extLst>
              <a:ext uri="{FF2B5EF4-FFF2-40B4-BE49-F238E27FC236}">
                <a16:creationId xmlns:a16="http://schemas.microsoft.com/office/drawing/2014/main" id="{716590A4-CB62-44C6-9982-CD5776E5E67C}"/>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0" name="TextBox 9">
            <a:extLst>
              <a:ext uri="{FF2B5EF4-FFF2-40B4-BE49-F238E27FC236}">
                <a16:creationId xmlns:a16="http://schemas.microsoft.com/office/drawing/2014/main" id="{396B1BD8-0C96-47E0-927A-0B5BE4D639E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4" name="Slide Number Placeholder 3">
            <a:extLst>
              <a:ext uri="{FF2B5EF4-FFF2-40B4-BE49-F238E27FC236}">
                <a16:creationId xmlns:a16="http://schemas.microsoft.com/office/drawing/2014/main" id="{E847A007-5B4A-4EF4-A9D8-A37381DD294E}"/>
              </a:ext>
            </a:extLst>
          </p:cNvPr>
          <p:cNvSpPr>
            <a:spLocks noGrp="1"/>
          </p:cNvSpPr>
          <p:nvPr>
            <p:ph type="sldNum" sz="quarter" idx="32"/>
          </p:nvPr>
        </p:nvSpPr>
        <p:spPr/>
        <p:txBody>
          <a:bodyPr/>
          <a:lstStyle/>
          <a:p>
            <a:fld id="{F4246F8F-FAA8-46C5-BC54-A96E0370B4C4}" type="slidenum">
              <a:rPr lang="en-US" smtClean="0"/>
              <a:t>‹#›</a:t>
            </a:fld>
            <a:endParaRPr lang="en-US"/>
          </a:p>
        </p:txBody>
      </p:sp>
    </p:spTree>
    <p:extLst>
      <p:ext uri="{BB962C8B-B14F-4D97-AF65-F5344CB8AC3E}">
        <p14:creationId xmlns:p14="http://schemas.microsoft.com/office/powerpoint/2010/main" val="576295193"/>
      </p:ext>
    </p:extLst>
  </p:cSld>
  <p:clrMapOvr>
    <a:masterClrMapping/>
  </p:clrMapOvr>
  <p:extLst>
    <p:ext uri="{DCECCB84-F9BA-43D5-87BE-67443E8EF086}">
      <p15:sldGuideLst xmlns:p15="http://schemas.microsoft.com/office/powerpoint/2012/main">
        <p15:guide id="4" orient="horz" pos="1008">
          <p15:clr>
            <a:srgbClr val="FBAE40"/>
          </p15:clr>
        </p15:guide>
        <p15:guide id="5" pos="384">
          <p15:clr>
            <a:srgbClr val="FBAE40"/>
          </p15:clr>
        </p15:guide>
        <p15:guide id="6" pos="7296">
          <p15:clr>
            <a:srgbClr val="FBAE40"/>
          </p15:clr>
        </p15:guide>
      </p15:sldGuideLst>
    </p:ext>
  </p:extLst>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p:cSld name="Title Slide­ - Illustration Blue">
    <p:bg>
      <p:bgPr>
        <a:solidFill>
          <a:schemeClr val="accent3"/>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603ECA35-97E8-4DCF-907B-3F11F81B7CD7}"/>
              </a:ext>
            </a:extLst>
          </p:cNvPr>
          <p:cNvSpPr>
            <a:spLocks noGrp="1"/>
          </p:cNvSpPr>
          <p:nvPr>
            <p:ph type="title" hasCustomPrompt="1"/>
          </p:nvPr>
        </p:nvSpPr>
        <p:spPr>
          <a:xfrm>
            <a:off x="609601" y="1610833"/>
            <a:ext cx="5486401" cy="889996"/>
          </a:xfrm>
          <a:prstGeom prst="rect">
            <a:avLst/>
          </a:prstGeom>
        </p:spPr>
        <p:txBody>
          <a:bodyPr vert="horz" lIns="0" tIns="0" rIns="0" bIns="0" rtlCol="0" anchor="t" anchorCtr="0">
            <a:noAutofit/>
          </a:bodyPr>
          <a:lstStyle>
            <a:lvl1pPr>
              <a:defRPr sz="3200">
                <a:solidFill>
                  <a:schemeClr val="bg1"/>
                </a:solidFill>
              </a:defRPr>
            </a:lvl1pPr>
          </a:lstStyle>
          <a:p>
            <a:r>
              <a:rPr lang="en-US"/>
              <a:t>Click to edit Master title </a:t>
            </a:r>
            <a:br>
              <a:rPr lang="en-US"/>
            </a:br>
            <a:r>
              <a:rPr lang="en-US"/>
              <a:t>style with up to two lines</a:t>
            </a:r>
          </a:p>
        </p:txBody>
      </p:sp>
      <p:pic>
        <p:nvPicPr>
          <p:cNvPr id="12" name="Picture 11">
            <a:extLst>
              <a:ext uri="{FF2B5EF4-FFF2-40B4-BE49-F238E27FC236}">
                <a16:creationId xmlns:a16="http://schemas.microsoft.com/office/drawing/2014/main" id="{1037D2B1-9445-4B46-BCC0-13522127A443}"/>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534954" y="385590"/>
            <a:ext cx="836212" cy="270933"/>
          </a:xfrm>
          <a:prstGeom prst="rect">
            <a:avLst/>
          </a:prstGeom>
        </p:spPr>
      </p:pic>
      <p:sp>
        <p:nvSpPr>
          <p:cNvPr id="9" name="Text Placeholder 2">
            <a:extLst>
              <a:ext uri="{FF2B5EF4-FFF2-40B4-BE49-F238E27FC236}">
                <a16:creationId xmlns:a16="http://schemas.microsoft.com/office/drawing/2014/main" id="{26F60614-1C12-1741-A75D-F49180AE41CF}"/>
              </a:ext>
            </a:extLst>
          </p:cNvPr>
          <p:cNvSpPr>
            <a:spLocks noGrp="1"/>
          </p:cNvSpPr>
          <p:nvPr>
            <p:ph type="body" sz="quarter" idx="10" hasCustomPrompt="1"/>
          </p:nvPr>
        </p:nvSpPr>
        <p:spPr>
          <a:xfrm>
            <a:off x="609601" y="2647860"/>
            <a:ext cx="5486400"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pic>
        <p:nvPicPr>
          <p:cNvPr id="13" name="Graphic 12">
            <a:extLst>
              <a:ext uri="{FF2B5EF4-FFF2-40B4-BE49-F238E27FC236}">
                <a16:creationId xmlns:a16="http://schemas.microsoft.com/office/drawing/2014/main" id="{6B980B98-A2F2-104F-B1F3-4969CC3C5AC2}"/>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254240" y="2776810"/>
            <a:ext cx="4431429" cy="3299311"/>
          </a:xfrm>
          <a:prstGeom prst="rect">
            <a:avLst/>
          </a:prstGeom>
        </p:spPr>
      </p:pic>
      <p:sp>
        <p:nvSpPr>
          <p:cNvPr id="8" name="TextBox 7">
            <a:extLst>
              <a:ext uri="{FF2B5EF4-FFF2-40B4-BE49-F238E27FC236}">
                <a16:creationId xmlns:a16="http://schemas.microsoft.com/office/drawing/2014/main" id="{E7D357C8-B922-3249-B406-2A87063BEAF8}"/>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10" name="TextBox 9">
            <a:extLst>
              <a:ext uri="{FF2B5EF4-FFF2-40B4-BE49-F238E27FC236}">
                <a16:creationId xmlns:a16="http://schemas.microsoft.com/office/drawing/2014/main" id="{731036C4-4AB5-0D48-879C-1662110ED0D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11" name="Graphic 10">
            <a:extLst>
              <a:ext uri="{FF2B5EF4-FFF2-40B4-BE49-F238E27FC236}">
                <a16:creationId xmlns:a16="http://schemas.microsoft.com/office/drawing/2014/main" id="{4ABED557-8CCF-4E06-A4B0-138D63BEA5FB}"/>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1284283" y="61557"/>
            <a:ext cx="316047" cy="316047"/>
          </a:xfrm>
          <a:prstGeom prst="rect">
            <a:avLst/>
          </a:prstGeom>
        </p:spPr>
      </p:pic>
      <p:sp>
        <p:nvSpPr>
          <p:cNvPr id="14" name="Rectangle 82">
            <a:extLst>
              <a:ext uri="{FF2B5EF4-FFF2-40B4-BE49-F238E27FC236}">
                <a16:creationId xmlns:a16="http://schemas.microsoft.com/office/drawing/2014/main" id="{B2E44F33-678A-47EA-AC07-88FFA8129756}"/>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2358465373"/>
      </p:ext>
    </p:extLst>
  </p:cSld>
  <p:clrMapOvr>
    <a:masterClrMapping/>
  </p:clrMapOvr>
  <p:extLst>
    <p:ext uri="{DCECCB84-F9BA-43D5-87BE-67443E8EF086}">
      <p15:sldGuideLst xmlns:p15="http://schemas.microsoft.com/office/powerpoint/2012/main">
        <p15:guide id="1" orient="horz" pos="1320">
          <p15:clr>
            <a:srgbClr val="FBAE40"/>
          </p15:clr>
        </p15:guide>
        <p15:guide id="2" pos="3840">
          <p15:clr>
            <a:srgbClr val="FBAE40"/>
          </p15:clr>
        </p15:guide>
      </p15:sldGuideLst>
    </p:ext>
  </p:extLst>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p:cSld name="Title Slide­ - B2B imagery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603ECA35-97E8-4DCF-907B-3F11F81B7CD7}"/>
              </a:ext>
            </a:extLst>
          </p:cNvPr>
          <p:cNvSpPr>
            <a:spLocks noGrp="1"/>
          </p:cNvSpPr>
          <p:nvPr>
            <p:ph type="title" hasCustomPrompt="1"/>
          </p:nvPr>
        </p:nvSpPr>
        <p:spPr>
          <a:xfrm>
            <a:off x="609601" y="1610833"/>
            <a:ext cx="5486401" cy="889996"/>
          </a:xfrm>
          <a:prstGeom prst="rect">
            <a:avLst/>
          </a:prstGeom>
        </p:spPr>
        <p:txBody>
          <a:bodyPr vert="horz" lIns="0" tIns="0" rIns="0" bIns="0" rtlCol="0" anchor="t" anchorCtr="0">
            <a:noAutofit/>
          </a:bodyPr>
          <a:lstStyle>
            <a:lvl1pPr>
              <a:defRPr sz="3200">
                <a:solidFill>
                  <a:schemeClr val="bg1"/>
                </a:solidFill>
              </a:defRPr>
            </a:lvl1pPr>
          </a:lstStyle>
          <a:p>
            <a:r>
              <a:rPr lang="en-US"/>
              <a:t>Click to edit Master title </a:t>
            </a:r>
            <a:br>
              <a:rPr lang="en-US"/>
            </a:br>
            <a:r>
              <a:rPr lang="en-US"/>
              <a:t>style with up to two lines</a:t>
            </a:r>
          </a:p>
        </p:txBody>
      </p:sp>
      <p:pic>
        <p:nvPicPr>
          <p:cNvPr id="12" name="Picture 11">
            <a:extLst>
              <a:ext uri="{FF2B5EF4-FFF2-40B4-BE49-F238E27FC236}">
                <a16:creationId xmlns:a16="http://schemas.microsoft.com/office/drawing/2014/main" id="{1037D2B1-9445-4B46-BCC0-13522127A443}"/>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534954" y="385590"/>
            <a:ext cx="836212" cy="270933"/>
          </a:xfrm>
          <a:prstGeom prst="rect">
            <a:avLst/>
          </a:prstGeom>
        </p:spPr>
      </p:pic>
      <p:sp>
        <p:nvSpPr>
          <p:cNvPr id="9" name="Text Placeholder 2">
            <a:extLst>
              <a:ext uri="{FF2B5EF4-FFF2-40B4-BE49-F238E27FC236}">
                <a16:creationId xmlns:a16="http://schemas.microsoft.com/office/drawing/2014/main" id="{26F60614-1C12-1741-A75D-F49180AE41CF}"/>
              </a:ext>
            </a:extLst>
          </p:cNvPr>
          <p:cNvSpPr>
            <a:spLocks noGrp="1"/>
          </p:cNvSpPr>
          <p:nvPr>
            <p:ph type="body" sz="quarter" idx="10" hasCustomPrompt="1"/>
          </p:nvPr>
        </p:nvSpPr>
        <p:spPr>
          <a:xfrm>
            <a:off x="609601" y="2647860"/>
            <a:ext cx="5486400"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8" name="TextBox 7">
            <a:extLst>
              <a:ext uri="{FF2B5EF4-FFF2-40B4-BE49-F238E27FC236}">
                <a16:creationId xmlns:a16="http://schemas.microsoft.com/office/drawing/2014/main" id="{E7D357C8-B922-3249-B406-2A87063BEAF8}"/>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10" name="TextBox 9">
            <a:extLst>
              <a:ext uri="{FF2B5EF4-FFF2-40B4-BE49-F238E27FC236}">
                <a16:creationId xmlns:a16="http://schemas.microsoft.com/office/drawing/2014/main" id="{731036C4-4AB5-0D48-879C-1662110ED0D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11" name="Picture 10" descr="Background pattern, rectangle&#10;&#10;Description automatically generated">
            <a:extLst>
              <a:ext uri="{FF2B5EF4-FFF2-40B4-BE49-F238E27FC236}">
                <a16:creationId xmlns:a16="http://schemas.microsoft.com/office/drawing/2014/main" id="{531B1FD9-0074-469F-8AE7-E606DAD866B2}"/>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09600" y="6210300"/>
            <a:ext cx="400139" cy="267293"/>
          </a:xfrm>
          <a:prstGeom prst="rect">
            <a:avLst/>
          </a:prstGeom>
        </p:spPr>
      </p:pic>
      <p:pic>
        <p:nvPicPr>
          <p:cNvPr id="13" name="Graphic 12">
            <a:extLst>
              <a:ext uri="{FF2B5EF4-FFF2-40B4-BE49-F238E27FC236}">
                <a16:creationId xmlns:a16="http://schemas.microsoft.com/office/drawing/2014/main" id="{6929856F-DABF-471F-8B38-2526EC3ED5B9}"/>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1284283" y="61557"/>
            <a:ext cx="316047" cy="316047"/>
          </a:xfrm>
          <a:prstGeom prst="rect">
            <a:avLst/>
          </a:prstGeom>
        </p:spPr>
      </p:pic>
      <p:sp>
        <p:nvSpPr>
          <p:cNvPr id="14" name="Rectangle 82">
            <a:extLst>
              <a:ext uri="{FF2B5EF4-FFF2-40B4-BE49-F238E27FC236}">
                <a16:creationId xmlns:a16="http://schemas.microsoft.com/office/drawing/2014/main" id="{C1AA3B56-2388-49CA-AD18-833EC835425E}"/>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2545197885"/>
      </p:ext>
    </p:extLst>
  </p:cSld>
  <p:clrMapOvr>
    <a:masterClrMapping/>
  </p:clrMapOvr>
  <p:extLst>
    <p:ext uri="{DCECCB84-F9BA-43D5-87BE-67443E8EF086}">
      <p15:sldGuideLst xmlns:p15="http://schemas.microsoft.com/office/powerpoint/2012/main">
        <p15:guide id="1" orient="horz" pos="1320">
          <p15:clr>
            <a:srgbClr val="FBAE40"/>
          </p15:clr>
        </p15:guide>
        <p15:guide id="2" pos="3840">
          <p15:clr>
            <a:srgbClr val="FBAE40"/>
          </p15:clr>
        </p15:guide>
      </p15:sldGuideLst>
    </p:ext>
  </p:extLst>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p:cSld name="1_Title Slide­ - B2B imagery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603ECA35-97E8-4DCF-907B-3F11F81B7CD7}"/>
              </a:ext>
            </a:extLst>
          </p:cNvPr>
          <p:cNvSpPr>
            <a:spLocks noGrp="1"/>
          </p:cNvSpPr>
          <p:nvPr>
            <p:ph type="title" hasCustomPrompt="1"/>
          </p:nvPr>
        </p:nvSpPr>
        <p:spPr>
          <a:xfrm>
            <a:off x="609601" y="1610833"/>
            <a:ext cx="5486401" cy="889996"/>
          </a:xfrm>
          <a:prstGeom prst="rect">
            <a:avLst/>
          </a:prstGeom>
        </p:spPr>
        <p:txBody>
          <a:bodyPr vert="horz" lIns="0" tIns="0" rIns="0" bIns="0" rtlCol="0" anchor="t" anchorCtr="0">
            <a:noAutofit/>
          </a:bodyPr>
          <a:lstStyle>
            <a:lvl1pPr>
              <a:defRPr sz="3200">
                <a:solidFill>
                  <a:schemeClr val="bg1"/>
                </a:solidFill>
              </a:defRPr>
            </a:lvl1pPr>
          </a:lstStyle>
          <a:p>
            <a:r>
              <a:rPr lang="en-US"/>
              <a:t>Click to edit Master title </a:t>
            </a:r>
            <a:br>
              <a:rPr lang="en-US"/>
            </a:br>
            <a:r>
              <a:rPr lang="en-US"/>
              <a:t>style with up to two lines</a:t>
            </a:r>
          </a:p>
        </p:txBody>
      </p:sp>
      <p:pic>
        <p:nvPicPr>
          <p:cNvPr id="12" name="Picture 11">
            <a:extLst>
              <a:ext uri="{FF2B5EF4-FFF2-40B4-BE49-F238E27FC236}">
                <a16:creationId xmlns:a16="http://schemas.microsoft.com/office/drawing/2014/main" id="{1037D2B1-9445-4B46-BCC0-13522127A443}"/>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534954" y="385590"/>
            <a:ext cx="836212" cy="270933"/>
          </a:xfrm>
          <a:prstGeom prst="rect">
            <a:avLst/>
          </a:prstGeom>
        </p:spPr>
      </p:pic>
      <p:sp>
        <p:nvSpPr>
          <p:cNvPr id="9" name="Text Placeholder 2">
            <a:extLst>
              <a:ext uri="{FF2B5EF4-FFF2-40B4-BE49-F238E27FC236}">
                <a16:creationId xmlns:a16="http://schemas.microsoft.com/office/drawing/2014/main" id="{26F60614-1C12-1741-A75D-F49180AE41CF}"/>
              </a:ext>
            </a:extLst>
          </p:cNvPr>
          <p:cNvSpPr>
            <a:spLocks noGrp="1"/>
          </p:cNvSpPr>
          <p:nvPr>
            <p:ph type="body" sz="quarter" idx="10" hasCustomPrompt="1"/>
          </p:nvPr>
        </p:nvSpPr>
        <p:spPr>
          <a:xfrm>
            <a:off x="609601" y="2647860"/>
            <a:ext cx="5486400"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8" name="TextBox 7">
            <a:extLst>
              <a:ext uri="{FF2B5EF4-FFF2-40B4-BE49-F238E27FC236}">
                <a16:creationId xmlns:a16="http://schemas.microsoft.com/office/drawing/2014/main" id="{E7D357C8-B922-3249-B406-2A87063BEAF8}"/>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10" name="TextBox 9">
            <a:extLst>
              <a:ext uri="{FF2B5EF4-FFF2-40B4-BE49-F238E27FC236}">
                <a16:creationId xmlns:a16="http://schemas.microsoft.com/office/drawing/2014/main" id="{731036C4-4AB5-0D48-879C-1662110ED0D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11" name="Picture 10" descr="Background pattern, rectangle&#10;&#10;Description automatically generated">
            <a:extLst>
              <a:ext uri="{FF2B5EF4-FFF2-40B4-BE49-F238E27FC236}">
                <a16:creationId xmlns:a16="http://schemas.microsoft.com/office/drawing/2014/main" id="{7FD18B49-0479-4CF3-89E4-5BDC364D67A3}"/>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09600" y="6210300"/>
            <a:ext cx="400139" cy="267293"/>
          </a:xfrm>
          <a:prstGeom prst="rect">
            <a:avLst/>
          </a:prstGeom>
        </p:spPr>
      </p:pic>
      <p:pic>
        <p:nvPicPr>
          <p:cNvPr id="13" name="Graphic 12">
            <a:extLst>
              <a:ext uri="{FF2B5EF4-FFF2-40B4-BE49-F238E27FC236}">
                <a16:creationId xmlns:a16="http://schemas.microsoft.com/office/drawing/2014/main" id="{4CB7C099-CC69-4D83-991F-6E38857EB54D}"/>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1284283" y="61557"/>
            <a:ext cx="316047" cy="316047"/>
          </a:xfrm>
          <a:prstGeom prst="rect">
            <a:avLst/>
          </a:prstGeom>
        </p:spPr>
      </p:pic>
      <p:sp>
        <p:nvSpPr>
          <p:cNvPr id="14" name="Rectangle 82">
            <a:extLst>
              <a:ext uri="{FF2B5EF4-FFF2-40B4-BE49-F238E27FC236}">
                <a16:creationId xmlns:a16="http://schemas.microsoft.com/office/drawing/2014/main" id="{FE6DB80F-96E5-44B2-B38D-57C87BFDD989}"/>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880405332"/>
      </p:ext>
    </p:extLst>
  </p:cSld>
  <p:clrMapOvr>
    <a:masterClrMapping/>
  </p:clrMapOvr>
  <p:extLst>
    <p:ext uri="{DCECCB84-F9BA-43D5-87BE-67443E8EF086}">
      <p15:sldGuideLst xmlns:p15="http://schemas.microsoft.com/office/powerpoint/2012/main">
        <p15:guide id="1" orient="horz" pos="1320">
          <p15:clr>
            <a:srgbClr val="FBAE40"/>
          </p15:clr>
        </p15:guide>
        <p15:guide id="2" pos="3840">
          <p15:clr>
            <a:srgbClr val="FBAE40"/>
          </p15:clr>
        </p15:guide>
      </p15:sldGuideLst>
    </p:ext>
  </p:extLst>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p:cSld name="Title Slide­ - Big Type - with Icon">
    <p:bg>
      <p:bgPr>
        <a:solidFill>
          <a:schemeClr val="accent3"/>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076C857-6C05-8E4F-89DE-4C6A9CEA50B0}"/>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534954" y="385590"/>
            <a:ext cx="836212" cy="270933"/>
          </a:xfrm>
          <a:prstGeom prst="rect">
            <a:avLst/>
          </a:prstGeom>
        </p:spPr>
      </p:pic>
      <p:sp>
        <p:nvSpPr>
          <p:cNvPr id="14" name="Title Placeholder 1">
            <a:extLst>
              <a:ext uri="{FF2B5EF4-FFF2-40B4-BE49-F238E27FC236}">
                <a16:creationId xmlns:a16="http://schemas.microsoft.com/office/drawing/2014/main" id="{B4CD84E1-A716-784A-BEDC-3F776D13ECA9}"/>
              </a:ext>
            </a:extLst>
          </p:cNvPr>
          <p:cNvSpPr>
            <a:spLocks noGrp="1"/>
          </p:cNvSpPr>
          <p:nvPr>
            <p:ph type="title" hasCustomPrompt="1"/>
          </p:nvPr>
        </p:nvSpPr>
        <p:spPr>
          <a:xfrm>
            <a:off x="609600" y="1600200"/>
            <a:ext cx="8080664" cy="1408176"/>
          </a:xfrm>
          <a:prstGeom prst="rect">
            <a:avLst/>
          </a:prstGeom>
        </p:spPr>
        <p:txBody>
          <a:bodyPr vert="horz" lIns="0" tIns="0" rIns="0" bIns="0" rtlCol="0" anchor="t" anchorCtr="0">
            <a:noAutofit/>
          </a:bodyPr>
          <a:lstStyle>
            <a:lvl1pPr>
              <a:defRPr sz="4500">
                <a:solidFill>
                  <a:schemeClr val="bg1"/>
                </a:solidFill>
                <a:latin typeface="Visa Dialect Medium" pitchFamily="2" charset="0"/>
              </a:defRPr>
            </a:lvl1pPr>
          </a:lstStyle>
          <a:p>
            <a:r>
              <a:rPr lang="en-US"/>
              <a:t>Click to edit Master title style with up to two lines</a:t>
            </a:r>
          </a:p>
        </p:txBody>
      </p:sp>
      <p:sp>
        <p:nvSpPr>
          <p:cNvPr id="15" name="Text Placeholder 2">
            <a:extLst>
              <a:ext uri="{FF2B5EF4-FFF2-40B4-BE49-F238E27FC236}">
                <a16:creationId xmlns:a16="http://schemas.microsoft.com/office/drawing/2014/main" id="{C5F9A24A-091B-1847-A8CD-FA05E6DF03B4}"/>
              </a:ext>
            </a:extLst>
          </p:cNvPr>
          <p:cNvSpPr>
            <a:spLocks noGrp="1"/>
          </p:cNvSpPr>
          <p:nvPr>
            <p:ph type="body" sz="quarter" idx="10" hasCustomPrompt="1"/>
          </p:nvPr>
        </p:nvSpPr>
        <p:spPr>
          <a:xfrm>
            <a:off x="609600" y="3158598"/>
            <a:ext cx="5486400" cy="822292"/>
          </a:xfrm>
          <a:prstGeom prst="rect">
            <a:avLst/>
          </a:prstGeom>
        </p:spPr>
        <p:txBody>
          <a:bodyPr/>
          <a:lstStyle>
            <a:lvl1pPr>
              <a:lnSpc>
                <a:spcPct val="100000"/>
              </a:lnSpc>
              <a:defRPr sz="1800">
                <a:solidFill>
                  <a:schemeClr val="accent2"/>
                </a:solidFill>
                <a:latin typeface="+mn-lt"/>
              </a:defRPr>
            </a:lvl1pPr>
            <a:lvl2pPr marL="457200" indent="0">
              <a:buNone/>
              <a:defRPr/>
            </a:lvl2pPr>
          </a:lstStyle>
          <a:p>
            <a:pPr lvl="0"/>
            <a:r>
              <a:rPr lang="en-US"/>
              <a:t>Click to edit subtitle</a:t>
            </a:r>
          </a:p>
        </p:txBody>
      </p:sp>
      <p:pic>
        <p:nvPicPr>
          <p:cNvPr id="8" name="Picture Placeholder 6">
            <a:extLst>
              <a:ext uri="{FF2B5EF4-FFF2-40B4-BE49-F238E27FC236}">
                <a16:creationId xmlns:a16="http://schemas.microsoft.com/office/drawing/2014/main" id="{8FA1B8AC-487C-49C6-B84A-CD69B74EDED1}"/>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9208008" y="3835908"/>
            <a:ext cx="2374392" cy="2374392"/>
          </a:xfrm>
          <a:prstGeom prst="rect">
            <a:avLst/>
          </a:prstGeom>
        </p:spPr>
      </p:pic>
      <p:sp>
        <p:nvSpPr>
          <p:cNvPr id="9" name="TextBox 8">
            <a:extLst>
              <a:ext uri="{FF2B5EF4-FFF2-40B4-BE49-F238E27FC236}">
                <a16:creationId xmlns:a16="http://schemas.microsoft.com/office/drawing/2014/main" id="{6D319C69-C7DB-B842-A288-4B78C966A26E}"/>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10" name="TextBox 9">
            <a:extLst>
              <a:ext uri="{FF2B5EF4-FFF2-40B4-BE49-F238E27FC236}">
                <a16:creationId xmlns:a16="http://schemas.microsoft.com/office/drawing/2014/main" id="{1894403A-163E-2F49-B354-92394604048F}"/>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16" name="Graphic 15">
            <a:extLst>
              <a:ext uri="{FF2B5EF4-FFF2-40B4-BE49-F238E27FC236}">
                <a16:creationId xmlns:a16="http://schemas.microsoft.com/office/drawing/2014/main" id="{9DC265AB-EBB4-4A26-83CD-9770E18E9BEE}"/>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1284283" y="61557"/>
            <a:ext cx="316047" cy="316047"/>
          </a:xfrm>
          <a:prstGeom prst="rect">
            <a:avLst/>
          </a:prstGeom>
        </p:spPr>
      </p:pic>
      <p:sp>
        <p:nvSpPr>
          <p:cNvPr id="17" name="Rectangle 82">
            <a:extLst>
              <a:ext uri="{FF2B5EF4-FFF2-40B4-BE49-F238E27FC236}">
                <a16:creationId xmlns:a16="http://schemas.microsoft.com/office/drawing/2014/main" id="{677ADEC4-2706-4062-A5A4-0408C76D9CD0}"/>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3450107081"/>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p:cSld name="Title Slide­ - Big Type">
    <p:bg>
      <p:bgPr>
        <a:solidFill>
          <a:schemeClr val="accent3"/>
        </a:solidFill>
        <a:effectLst/>
      </p:bgPr>
    </p:bg>
    <p:spTree>
      <p:nvGrpSpPr>
        <p:cNvPr id="1" name=""/>
        <p:cNvGrpSpPr/>
        <p:nvPr/>
      </p:nvGrpSpPr>
      <p:grpSpPr>
        <a:xfrm>
          <a:off x="0" y="0"/>
          <a:ext cx="0" cy="0"/>
          <a:chOff x="0" y="0"/>
          <a:chExt cx="0" cy="0"/>
        </a:xfrm>
      </p:grpSpPr>
      <p:sp>
        <p:nvSpPr>
          <p:cNvPr id="13" name="Title Placeholder 1">
            <a:extLst>
              <a:ext uri="{FF2B5EF4-FFF2-40B4-BE49-F238E27FC236}">
                <a16:creationId xmlns:a16="http://schemas.microsoft.com/office/drawing/2014/main" id="{FFAEF6FF-624F-F941-8333-F016E751BE8D}"/>
              </a:ext>
            </a:extLst>
          </p:cNvPr>
          <p:cNvSpPr>
            <a:spLocks noGrp="1"/>
          </p:cNvSpPr>
          <p:nvPr>
            <p:ph type="title" hasCustomPrompt="1"/>
          </p:nvPr>
        </p:nvSpPr>
        <p:spPr>
          <a:xfrm>
            <a:off x="609600" y="1600200"/>
            <a:ext cx="8080664" cy="1408176"/>
          </a:xfrm>
          <a:prstGeom prst="rect">
            <a:avLst/>
          </a:prstGeom>
        </p:spPr>
        <p:txBody>
          <a:bodyPr vert="horz" lIns="0" tIns="0" rIns="0" bIns="0" rtlCol="0" anchor="t" anchorCtr="0">
            <a:noAutofit/>
          </a:bodyPr>
          <a:lstStyle>
            <a:lvl1pPr>
              <a:defRPr sz="4500">
                <a:solidFill>
                  <a:schemeClr val="bg1"/>
                </a:solidFill>
                <a:latin typeface="Visa Dialect Medium" pitchFamily="2" charset="0"/>
              </a:defRPr>
            </a:lvl1pPr>
          </a:lstStyle>
          <a:p>
            <a:r>
              <a:rPr lang="en-US"/>
              <a:t>Click to edit Master title style with up to two lines</a:t>
            </a:r>
          </a:p>
        </p:txBody>
      </p:sp>
      <p:sp>
        <p:nvSpPr>
          <p:cNvPr id="14" name="Text Placeholder 2">
            <a:extLst>
              <a:ext uri="{FF2B5EF4-FFF2-40B4-BE49-F238E27FC236}">
                <a16:creationId xmlns:a16="http://schemas.microsoft.com/office/drawing/2014/main" id="{CE27E99B-5241-0942-B27C-8DC37A0E3488}"/>
              </a:ext>
            </a:extLst>
          </p:cNvPr>
          <p:cNvSpPr>
            <a:spLocks noGrp="1"/>
          </p:cNvSpPr>
          <p:nvPr>
            <p:ph type="body" sz="quarter" idx="10" hasCustomPrompt="1"/>
          </p:nvPr>
        </p:nvSpPr>
        <p:spPr>
          <a:xfrm>
            <a:off x="609600" y="3158598"/>
            <a:ext cx="5486400" cy="822292"/>
          </a:xfrm>
          <a:prstGeom prst="rect">
            <a:avLst/>
          </a:prstGeom>
        </p:spPr>
        <p:txBody>
          <a:bodyPr/>
          <a:lstStyle>
            <a:lvl1pPr>
              <a:lnSpc>
                <a:spcPct val="100000"/>
              </a:lnSpc>
              <a:defRPr sz="1800">
                <a:solidFill>
                  <a:schemeClr val="accent2"/>
                </a:solidFill>
                <a:latin typeface="+mn-lt"/>
              </a:defRPr>
            </a:lvl1pPr>
            <a:lvl2pPr marL="457200" indent="0">
              <a:buNone/>
              <a:defRPr/>
            </a:lvl2pPr>
          </a:lstStyle>
          <a:p>
            <a:pPr lvl="0"/>
            <a:r>
              <a:rPr lang="en-US"/>
              <a:t>Click to edit subtitle</a:t>
            </a:r>
          </a:p>
        </p:txBody>
      </p:sp>
      <p:pic>
        <p:nvPicPr>
          <p:cNvPr id="15" name="Picture 14">
            <a:extLst>
              <a:ext uri="{FF2B5EF4-FFF2-40B4-BE49-F238E27FC236}">
                <a16:creationId xmlns:a16="http://schemas.microsoft.com/office/drawing/2014/main" id="{D8F6A2D3-237C-B142-BB6C-D1D674B692CC}"/>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534954" y="385590"/>
            <a:ext cx="836212" cy="270933"/>
          </a:xfrm>
          <a:prstGeom prst="rect">
            <a:avLst/>
          </a:prstGeom>
        </p:spPr>
      </p:pic>
      <p:sp>
        <p:nvSpPr>
          <p:cNvPr id="8" name="TextBox 7">
            <a:extLst>
              <a:ext uri="{FF2B5EF4-FFF2-40B4-BE49-F238E27FC236}">
                <a16:creationId xmlns:a16="http://schemas.microsoft.com/office/drawing/2014/main" id="{FE83F0A4-A2E0-234F-9735-E801C5099329}"/>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9" name="TextBox 8">
            <a:extLst>
              <a:ext uri="{FF2B5EF4-FFF2-40B4-BE49-F238E27FC236}">
                <a16:creationId xmlns:a16="http://schemas.microsoft.com/office/drawing/2014/main" id="{955DD0A7-9B3F-B445-B3E3-DCBA18FD6920}"/>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7" name="Graphic 6">
            <a:extLst>
              <a:ext uri="{FF2B5EF4-FFF2-40B4-BE49-F238E27FC236}">
                <a16:creationId xmlns:a16="http://schemas.microsoft.com/office/drawing/2014/main" id="{EE74BCA9-4EC7-4DCA-BB36-2BA3463C36AE}"/>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3" y="61557"/>
            <a:ext cx="316047" cy="316047"/>
          </a:xfrm>
          <a:prstGeom prst="rect">
            <a:avLst/>
          </a:prstGeom>
        </p:spPr>
      </p:pic>
      <p:sp>
        <p:nvSpPr>
          <p:cNvPr id="10" name="Rectangle 82">
            <a:extLst>
              <a:ext uri="{FF2B5EF4-FFF2-40B4-BE49-F238E27FC236}">
                <a16:creationId xmlns:a16="http://schemas.microsoft.com/office/drawing/2014/main" id="{B0957394-30D0-4716-A027-B93A302A2734}"/>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705685514"/>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p:cSld name="Title Slide­ - Big Type - VBM+Symbol">
    <p:bg>
      <p:bgPr>
        <a:solidFill>
          <a:schemeClr val="bg1"/>
        </a:solidFill>
        <a:effectLst/>
      </p:bgPr>
    </p:bg>
    <p:spTree>
      <p:nvGrpSpPr>
        <p:cNvPr id="1" name=""/>
        <p:cNvGrpSpPr/>
        <p:nvPr/>
      </p:nvGrpSpPr>
      <p:grpSpPr>
        <a:xfrm>
          <a:off x="0" y="0"/>
          <a:ext cx="0" cy="0"/>
          <a:chOff x="0" y="0"/>
          <a:chExt cx="0" cy="0"/>
        </a:xfrm>
      </p:grpSpPr>
      <p:sp>
        <p:nvSpPr>
          <p:cNvPr id="14" name="Title Placeholder 1">
            <a:extLst>
              <a:ext uri="{FF2B5EF4-FFF2-40B4-BE49-F238E27FC236}">
                <a16:creationId xmlns:a16="http://schemas.microsoft.com/office/drawing/2014/main" id="{653EF4D2-FA1F-824F-9159-013422D099C2}"/>
              </a:ext>
            </a:extLst>
          </p:cNvPr>
          <p:cNvSpPr>
            <a:spLocks noGrp="1"/>
          </p:cNvSpPr>
          <p:nvPr>
            <p:ph type="title" hasCustomPrompt="1"/>
          </p:nvPr>
        </p:nvSpPr>
        <p:spPr>
          <a:xfrm>
            <a:off x="609600" y="1600200"/>
            <a:ext cx="8080664" cy="1408176"/>
          </a:xfrm>
          <a:prstGeom prst="rect">
            <a:avLst/>
          </a:prstGeom>
        </p:spPr>
        <p:txBody>
          <a:bodyPr vert="horz" lIns="0" tIns="0" rIns="0" bIns="0" rtlCol="0" anchor="t" anchorCtr="0">
            <a:noAutofit/>
          </a:bodyPr>
          <a:lstStyle>
            <a:lvl1pPr>
              <a:defRPr sz="4500">
                <a:solidFill>
                  <a:schemeClr val="accent1"/>
                </a:solidFill>
                <a:latin typeface="Visa Dialect Medium" pitchFamily="2" charset="0"/>
              </a:defRPr>
            </a:lvl1pPr>
          </a:lstStyle>
          <a:p>
            <a:r>
              <a:rPr lang="en-US"/>
              <a:t>Click to edit Master title style with up to two lines</a:t>
            </a:r>
          </a:p>
        </p:txBody>
      </p:sp>
      <p:sp>
        <p:nvSpPr>
          <p:cNvPr id="15" name="Text Placeholder 2">
            <a:extLst>
              <a:ext uri="{FF2B5EF4-FFF2-40B4-BE49-F238E27FC236}">
                <a16:creationId xmlns:a16="http://schemas.microsoft.com/office/drawing/2014/main" id="{9D0E9125-603C-FE4B-9FE5-B2CDA2CFBDDF}"/>
              </a:ext>
            </a:extLst>
          </p:cNvPr>
          <p:cNvSpPr>
            <a:spLocks noGrp="1"/>
          </p:cNvSpPr>
          <p:nvPr>
            <p:ph type="body" sz="quarter" idx="10" hasCustomPrompt="1"/>
          </p:nvPr>
        </p:nvSpPr>
        <p:spPr>
          <a:xfrm>
            <a:off x="609600" y="3158598"/>
            <a:ext cx="5486400" cy="822292"/>
          </a:xfrm>
          <a:prstGeom prst="rect">
            <a:avLst/>
          </a:prstGeom>
        </p:spPr>
        <p:txBody>
          <a:bodyPr/>
          <a:lstStyle>
            <a:lvl1pPr>
              <a:lnSpc>
                <a:spcPct val="100000"/>
              </a:lnSpc>
              <a:defRPr sz="1800">
                <a:solidFill>
                  <a:schemeClr val="tx1"/>
                </a:solidFill>
                <a:latin typeface="+mn-lt"/>
              </a:defRPr>
            </a:lvl1pPr>
            <a:lvl2pPr marL="457200" indent="0">
              <a:buNone/>
              <a:defRPr/>
            </a:lvl2pPr>
          </a:lstStyle>
          <a:p>
            <a:pPr lvl="0"/>
            <a:r>
              <a:rPr lang="en-US"/>
              <a:t>Click to edit subtitle</a:t>
            </a:r>
          </a:p>
        </p:txBody>
      </p:sp>
      <p:pic>
        <p:nvPicPr>
          <p:cNvPr id="16" name="Picture 15">
            <a:extLst>
              <a:ext uri="{FF2B5EF4-FFF2-40B4-BE49-F238E27FC236}">
                <a16:creationId xmlns:a16="http://schemas.microsoft.com/office/drawing/2014/main" id="{A75FF374-CE84-874F-AD2F-DEC1ADE14B1C}"/>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539526" y="385590"/>
            <a:ext cx="836212" cy="270932"/>
          </a:xfrm>
          <a:prstGeom prst="rect">
            <a:avLst/>
          </a:prstGeom>
        </p:spPr>
      </p:pic>
      <p:sp>
        <p:nvSpPr>
          <p:cNvPr id="7" name="TextBox 6">
            <a:extLst>
              <a:ext uri="{FF2B5EF4-FFF2-40B4-BE49-F238E27FC236}">
                <a16:creationId xmlns:a16="http://schemas.microsoft.com/office/drawing/2014/main" id="{20F52965-CEEE-2C41-AD99-92F2BDAE8021}"/>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8" name="TextBox 7">
            <a:extLst>
              <a:ext uri="{FF2B5EF4-FFF2-40B4-BE49-F238E27FC236}">
                <a16:creationId xmlns:a16="http://schemas.microsoft.com/office/drawing/2014/main" id="{ADE4A174-513B-AF43-8972-1BF7BACDE2E4}"/>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9" name="Rectangle 82">
            <a:extLst>
              <a:ext uri="{FF2B5EF4-FFF2-40B4-BE49-F238E27FC236}">
                <a16:creationId xmlns:a16="http://schemas.microsoft.com/office/drawing/2014/main" id="{D569423D-2F88-426D-B662-3E29CF5B8F4E}"/>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0" name="Graphic 9">
            <a:extLst>
              <a:ext uri="{FF2B5EF4-FFF2-40B4-BE49-F238E27FC236}">
                <a16:creationId xmlns:a16="http://schemas.microsoft.com/office/drawing/2014/main" id="{67E2C032-B12D-4BA9-A8E5-489BAD92E17D}"/>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3143381037"/>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p:cSld name="Agenda 1">
    <p:spTree>
      <p:nvGrpSpPr>
        <p:cNvPr id="1" name=""/>
        <p:cNvGrpSpPr/>
        <p:nvPr/>
      </p:nvGrpSpPr>
      <p:grpSpPr>
        <a:xfrm>
          <a:off x="0" y="0"/>
          <a:ext cx="0" cy="0"/>
          <a:chOff x="0" y="0"/>
          <a:chExt cx="0" cy="0"/>
        </a:xfrm>
      </p:grpSpPr>
      <p:sp>
        <p:nvSpPr>
          <p:cNvPr id="20" name="Title Placeholder 1">
            <a:extLst>
              <a:ext uri="{FF2B5EF4-FFF2-40B4-BE49-F238E27FC236}">
                <a16:creationId xmlns:a16="http://schemas.microsoft.com/office/drawing/2014/main" id="{4B023C5D-F5CC-44FA-834F-43851B9A1016}"/>
              </a:ext>
            </a:extLst>
          </p:cNvPr>
          <p:cNvSpPr>
            <a:spLocks noGrp="1"/>
          </p:cNvSpPr>
          <p:nvPr>
            <p:ph type="title" hasCustomPrompt="1"/>
          </p:nvPr>
        </p:nvSpPr>
        <p:spPr>
          <a:xfrm>
            <a:off x="609600" y="471579"/>
            <a:ext cx="10972800" cy="369561"/>
          </a:xfrm>
          <a:prstGeom prst="rect">
            <a:avLst/>
          </a:prstGeom>
        </p:spPr>
        <p:txBody>
          <a:bodyPr vert="horz" lIns="0" tIns="0" rIns="0" bIns="91440" rtlCol="0" anchor="t" anchorCtr="0">
            <a:normAutofit/>
          </a:bodyPr>
          <a:lstStyle>
            <a:lvl1pPr>
              <a:defRPr sz="2000"/>
            </a:lvl1pPr>
          </a:lstStyle>
          <a:p>
            <a:r>
              <a:rPr lang="en-US"/>
              <a:t>Agenda</a:t>
            </a:r>
          </a:p>
        </p:txBody>
      </p:sp>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CF43EE40-5826-477B-BEEF-B50E81BADC3B}"/>
              </a:ext>
            </a:extLst>
          </p:cNvPr>
          <p:cNvSpPr>
            <a:spLocks noGrp="1"/>
          </p:cNvSpPr>
          <p:nvPr>
            <p:ph type="body" sz="quarter" idx="10" hasCustomPrompt="1"/>
          </p:nvPr>
        </p:nvSpPr>
        <p:spPr>
          <a:xfrm>
            <a:off x="609600" y="1567214"/>
            <a:ext cx="247828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1</a:t>
            </a:r>
          </a:p>
        </p:txBody>
      </p:sp>
      <p:cxnSp>
        <p:nvCxnSpPr>
          <p:cNvPr id="12" name="Straight Connector 11">
            <a:extLst>
              <a:ext uri="{FF2B5EF4-FFF2-40B4-BE49-F238E27FC236}">
                <a16:creationId xmlns:a16="http://schemas.microsoft.com/office/drawing/2014/main" id="{4D3463FD-6F8E-41D2-B867-102704C5E9FC}"/>
              </a:ext>
            </a:extLst>
          </p:cNvPr>
          <p:cNvCxnSpPr>
            <a:cxnSpLocks/>
          </p:cNvCxnSpPr>
          <p:nvPr/>
        </p:nvCxnSpPr>
        <p:spPr>
          <a:xfrm>
            <a:off x="609600" y="2521444"/>
            <a:ext cx="2489200"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29" name="Text Placeholder 2">
            <a:extLst>
              <a:ext uri="{FF2B5EF4-FFF2-40B4-BE49-F238E27FC236}">
                <a16:creationId xmlns:a16="http://schemas.microsoft.com/office/drawing/2014/main" id="{A843B257-7F12-4633-9525-3B6D2C5C2918}"/>
              </a:ext>
            </a:extLst>
          </p:cNvPr>
          <p:cNvSpPr>
            <a:spLocks noGrp="1"/>
          </p:cNvSpPr>
          <p:nvPr>
            <p:ph type="body" sz="quarter" idx="12" hasCustomPrompt="1"/>
          </p:nvPr>
        </p:nvSpPr>
        <p:spPr>
          <a:xfrm>
            <a:off x="3454400" y="1567214"/>
            <a:ext cx="24384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2</a:t>
            </a:r>
          </a:p>
        </p:txBody>
      </p:sp>
      <p:cxnSp>
        <p:nvCxnSpPr>
          <p:cNvPr id="30" name="Straight Connector 29">
            <a:extLst>
              <a:ext uri="{FF2B5EF4-FFF2-40B4-BE49-F238E27FC236}">
                <a16:creationId xmlns:a16="http://schemas.microsoft.com/office/drawing/2014/main" id="{1884D96D-3DE4-40B0-90D8-B5918CF1D0E8}"/>
              </a:ext>
            </a:extLst>
          </p:cNvPr>
          <p:cNvCxnSpPr>
            <a:cxnSpLocks/>
          </p:cNvCxnSpPr>
          <p:nvPr/>
        </p:nvCxnSpPr>
        <p:spPr>
          <a:xfrm>
            <a:off x="3454400" y="2521444"/>
            <a:ext cx="2438400"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32" name="Text Placeholder 2">
            <a:extLst>
              <a:ext uri="{FF2B5EF4-FFF2-40B4-BE49-F238E27FC236}">
                <a16:creationId xmlns:a16="http://schemas.microsoft.com/office/drawing/2014/main" id="{65176D7D-6355-4FF3-9137-FC5B3D8B657E}"/>
              </a:ext>
            </a:extLst>
          </p:cNvPr>
          <p:cNvSpPr>
            <a:spLocks noGrp="1"/>
          </p:cNvSpPr>
          <p:nvPr>
            <p:ph type="body" sz="quarter" idx="14" hasCustomPrompt="1"/>
          </p:nvPr>
        </p:nvSpPr>
        <p:spPr>
          <a:xfrm>
            <a:off x="6295426" y="1567214"/>
            <a:ext cx="2489197"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3</a:t>
            </a:r>
          </a:p>
        </p:txBody>
      </p:sp>
      <p:sp>
        <p:nvSpPr>
          <p:cNvPr id="35" name="Text Placeholder 2">
            <a:extLst>
              <a:ext uri="{FF2B5EF4-FFF2-40B4-BE49-F238E27FC236}">
                <a16:creationId xmlns:a16="http://schemas.microsoft.com/office/drawing/2014/main" id="{87B4ED28-009B-4D27-8603-E737D3353DF0}"/>
              </a:ext>
            </a:extLst>
          </p:cNvPr>
          <p:cNvSpPr>
            <a:spLocks noGrp="1"/>
          </p:cNvSpPr>
          <p:nvPr>
            <p:ph type="body" sz="quarter" idx="16" hasCustomPrompt="1"/>
          </p:nvPr>
        </p:nvSpPr>
        <p:spPr>
          <a:xfrm>
            <a:off x="9093200" y="1567214"/>
            <a:ext cx="24892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4</a:t>
            </a:r>
          </a:p>
        </p:txBody>
      </p:sp>
      <p:cxnSp>
        <p:nvCxnSpPr>
          <p:cNvPr id="36" name="Straight Connector 35">
            <a:extLst>
              <a:ext uri="{FF2B5EF4-FFF2-40B4-BE49-F238E27FC236}">
                <a16:creationId xmlns:a16="http://schemas.microsoft.com/office/drawing/2014/main" id="{E2F40EFA-7CFE-412F-9670-84A0FD0AAAD2}"/>
              </a:ext>
            </a:extLst>
          </p:cNvPr>
          <p:cNvCxnSpPr>
            <a:cxnSpLocks/>
          </p:cNvCxnSpPr>
          <p:nvPr/>
        </p:nvCxnSpPr>
        <p:spPr>
          <a:xfrm>
            <a:off x="9093200" y="2521444"/>
            <a:ext cx="2489200"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38" name="Text Placeholder 2">
            <a:extLst>
              <a:ext uri="{FF2B5EF4-FFF2-40B4-BE49-F238E27FC236}">
                <a16:creationId xmlns:a16="http://schemas.microsoft.com/office/drawing/2014/main" id="{B0EAEBC3-D403-4863-B94C-5BA28D11A20E}"/>
              </a:ext>
            </a:extLst>
          </p:cNvPr>
          <p:cNvSpPr>
            <a:spLocks noGrp="1"/>
          </p:cNvSpPr>
          <p:nvPr>
            <p:ph type="body" sz="quarter" idx="18" hasCustomPrompt="1"/>
          </p:nvPr>
        </p:nvSpPr>
        <p:spPr>
          <a:xfrm>
            <a:off x="609600" y="3962591"/>
            <a:ext cx="24892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5</a:t>
            </a:r>
          </a:p>
        </p:txBody>
      </p:sp>
      <p:cxnSp>
        <p:nvCxnSpPr>
          <p:cNvPr id="39" name="Straight Connector 38">
            <a:extLst>
              <a:ext uri="{FF2B5EF4-FFF2-40B4-BE49-F238E27FC236}">
                <a16:creationId xmlns:a16="http://schemas.microsoft.com/office/drawing/2014/main" id="{F0BF9787-757D-4D4A-9D39-36E4F20150F8}"/>
              </a:ext>
            </a:extLst>
          </p:cNvPr>
          <p:cNvCxnSpPr>
            <a:cxnSpLocks/>
          </p:cNvCxnSpPr>
          <p:nvPr/>
        </p:nvCxnSpPr>
        <p:spPr>
          <a:xfrm>
            <a:off x="609600" y="4916821"/>
            <a:ext cx="2489200"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41" name="Text Placeholder 2">
            <a:extLst>
              <a:ext uri="{FF2B5EF4-FFF2-40B4-BE49-F238E27FC236}">
                <a16:creationId xmlns:a16="http://schemas.microsoft.com/office/drawing/2014/main" id="{B39AED03-861E-49F5-9486-9875D7F32529}"/>
              </a:ext>
            </a:extLst>
          </p:cNvPr>
          <p:cNvSpPr>
            <a:spLocks noGrp="1"/>
          </p:cNvSpPr>
          <p:nvPr>
            <p:ph type="body" sz="quarter" idx="20" hasCustomPrompt="1"/>
          </p:nvPr>
        </p:nvSpPr>
        <p:spPr>
          <a:xfrm>
            <a:off x="3454400" y="3962591"/>
            <a:ext cx="24384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6</a:t>
            </a:r>
          </a:p>
        </p:txBody>
      </p:sp>
      <p:cxnSp>
        <p:nvCxnSpPr>
          <p:cNvPr id="42" name="Straight Connector 41">
            <a:extLst>
              <a:ext uri="{FF2B5EF4-FFF2-40B4-BE49-F238E27FC236}">
                <a16:creationId xmlns:a16="http://schemas.microsoft.com/office/drawing/2014/main" id="{C6A4D639-35EE-4A75-9D5D-F5D68D810241}"/>
              </a:ext>
            </a:extLst>
          </p:cNvPr>
          <p:cNvCxnSpPr>
            <a:cxnSpLocks/>
          </p:cNvCxnSpPr>
          <p:nvPr/>
        </p:nvCxnSpPr>
        <p:spPr>
          <a:xfrm>
            <a:off x="3454400" y="4916821"/>
            <a:ext cx="2438400"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44" name="Text Placeholder 2">
            <a:extLst>
              <a:ext uri="{FF2B5EF4-FFF2-40B4-BE49-F238E27FC236}">
                <a16:creationId xmlns:a16="http://schemas.microsoft.com/office/drawing/2014/main" id="{C191B399-15E8-4E18-95CE-9D88E07F669A}"/>
              </a:ext>
            </a:extLst>
          </p:cNvPr>
          <p:cNvSpPr>
            <a:spLocks noGrp="1"/>
          </p:cNvSpPr>
          <p:nvPr>
            <p:ph type="body" sz="quarter" idx="22" hasCustomPrompt="1"/>
          </p:nvPr>
        </p:nvSpPr>
        <p:spPr>
          <a:xfrm>
            <a:off x="6295423" y="3962591"/>
            <a:ext cx="24892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7</a:t>
            </a:r>
          </a:p>
        </p:txBody>
      </p:sp>
      <p:cxnSp>
        <p:nvCxnSpPr>
          <p:cNvPr id="45" name="Straight Connector 44">
            <a:extLst>
              <a:ext uri="{FF2B5EF4-FFF2-40B4-BE49-F238E27FC236}">
                <a16:creationId xmlns:a16="http://schemas.microsoft.com/office/drawing/2014/main" id="{A9BE4E74-7BEC-498B-AB83-0C7C20ED890A}"/>
              </a:ext>
            </a:extLst>
          </p:cNvPr>
          <p:cNvCxnSpPr>
            <a:cxnSpLocks/>
          </p:cNvCxnSpPr>
          <p:nvPr/>
        </p:nvCxnSpPr>
        <p:spPr>
          <a:xfrm>
            <a:off x="6295423" y="4916821"/>
            <a:ext cx="2489200"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47" name="Text Placeholder 2">
            <a:extLst>
              <a:ext uri="{FF2B5EF4-FFF2-40B4-BE49-F238E27FC236}">
                <a16:creationId xmlns:a16="http://schemas.microsoft.com/office/drawing/2014/main" id="{092CC6EC-3B35-4B15-8ECF-71827B4F7973}"/>
              </a:ext>
            </a:extLst>
          </p:cNvPr>
          <p:cNvSpPr>
            <a:spLocks noGrp="1"/>
          </p:cNvSpPr>
          <p:nvPr>
            <p:ph type="body" sz="quarter" idx="24" hasCustomPrompt="1"/>
          </p:nvPr>
        </p:nvSpPr>
        <p:spPr>
          <a:xfrm>
            <a:off x="9093200" y="3962591"/>
            <a:ext cx="24892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8</a:t>
            </a:r>
          </a:p>
        </p:txBody>
      </p:sp>
      <p:cxnSp>
        <p:nvCxnSpPr>
          <p:cNvPr id="48" name="Straight Connector 47">
            <a:extLst>
              <a:ext uri="{FF2B5EF4-FFF2-40B4-BE49-F238E27FC236}">
                <a16:creationId xmlns:a16="http://schemas.microsoft.com/office/drawing/2014/main" id="{CA28FED9-B6B8-4348-BFC2-E292A6FB0FCF}"/>
              </a:ext>
            </a:extLst>
          </p:cNvPr>
          <p:cNvCxnSpPr>
            <a:cxnSpLocks/>
          </p:cNvCxnSpPr>
          <p:nvPr/>
        </p:nvCxnSpPr>
        <p:spPr>
          <a:xfrm>
            <a:off x="9093200" y="4916821"/>
            <a:ext cx="2489200"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65" name="Content Placeholder 2">
            <a:extLst>
              <a:ext uri="{FF2B5EF4-FFF2-40B4-BE49-F238E27FC236}">
                <a16:creationId xmlns:a16="http://schemas.microsoft.com/office/drawing/2014/main" id="{11899807-858E-4003-8BDF-4015E542845B}"/>
              </a:ext>
            </a:extLst>
          </p:cNvPr>
          <p:cNvSpPr>
            <a:spLocks noGrp="1"/>
          </p:cNvSpPr>
          <p:nvPr>
            <p:ph sz="quarter" idx="33"/>
          </p:nvPr>
        </p:nvSpPr>
        <p:spPr>
          <a:xfrm>
            <a:off x="609600" y="2643202"/>
            <a:ext cx="2478280"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sp>
        <p:nvSpPr>
          <p:cNvPr id="66" name="Content Placeholder 2">
            <a:extLst>
              <a:ext uri="{FF2B5EF4-FFF2-40B4-BE49-F238E27FC236}">
                <a16:creationId xmlns:a16="http://schemas.microsoft.com/office/drawing/2014/main" id="{8713D4C8-925C-4E15-9DF9-AB425817C32B}"/>
              </a:ext>
            </a:extLst>
          </p:cNvPr>
          <p:cNvSpPr>
            <a:spLocks noGrp="1"/>
          </p:cNvSpPr>
          <p:nvPr>
            <p:ph sz="quarter" idx="34"/>
          </p:nvPr>
        </p:nvSpPr>
        <p:spPr>
          <a:xfrm>
            <a:off x="3454400" y="2643208"/>
            <a:ext cx="2438400"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sp>
        <p:nvSpPr>
          <p:cNvPr id="67" name="Content Placeholder 2">
            <a:extLst>
              <a:ext uri="{FF2B5EF4-FFF2-40B4-BE49-F238E27FC236}">
                <a16:creationId xmlns:a16="http://schemas.microsoft.com/office/drawing/2014/main" id="{7EDB3C1E-C224-4411-B608-25ABA2658B70}"/>
              </a:ext>
            </a:extLst>
          </p:cNvPr>
          <p:cNvSpPr>
            <a:spLocks noGrp="1"/>
          </p:cNvSpPr>
          <p:nvPr>
            <p:ph sz="quarter" idx="35"/>
          </p:nvPr>
        </p:nvSpPr>
        <p:spPr>
          <a:xfrm>
            <a:off x="6295426" y="2643202"/>
            <a:ext cx="2489197"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sp>
        <p:nvSpPr>
          <p:cNvPr id="68" name="Content Placeholder 2">
            <a:extLst>
              <a:ext uri="{FF2B5EF4-FFF2-40B4-BE49-F238E27FC236}">
                <a16:creationId xmlns:a16="http://schemas.microsoft.com/office/drawing/2014/main" id="{601DD3FF-8D08-49F7-97A5-81CD5390891E}"/>
              </a:ext>
            </a:extLst>
          </p:cNvPr>
          <p:cNvSpPr>
            <a:spLocks noGrp="1"/>
          </p:cNvSpPr>
          <p:nvPr>
            <p:ph sz="quarter" idx="36"/>
          </p:nvPr>
        </p:nvSpPr>
        <p:spPr>
          <a:xfrm>
            <a:off x="9093200" y="2643202"/>
            <a:ext cx="2489200"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sp>
        <p:nvSpPr>
          <p:cNvPr id="69" name="Content Placeholder 2">
            <a:extLst>
              <a:ext uri="{FF2B5EF4-FFF2-40B4-BE49-F238E27FC236}">
                <a16:creationId xmlns:a16="http://schemas.microsoft.com/office/drawing/2014/main" id="{E6F0E1CC-E3A5-476C-B9BD-8E55B73C912E}"/>
              </a:ext>
            </a:extLst>
          </p:cNvPr>
          <p:cNvSpPr>
            <a:spLocks noGrp="1"/>
          </p:cNvSpPr>
          <p:nvPr>
            <p:ph sz="quarter" idx="37"/>
          </p:nvPr>
        </p:nvSpPr>
        <p:spPr>
          <a:xfrm>
            <a:off x="609600" y="5024154"/>
            <a:ext cx="2489200"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sp>
        <p:nvSpPr>
          <p:cNvPr id="70" name="Content Placeholder 2">
            <a:extLst>
              <a:ext uri="{FF2B5EF4-FFF2-40B4-BE49-F238E27FC236}">
                <a16:creationId xmlns:a16="http://schemas.microsoft.com/office/drawing/2014/main" id="{6CA859C0-8CC8-4AD9-A9BC-64F1FC91D711}"/>
              </a:ext>
            </a:extLst>
          </p:cNvPr>
          <p:cNvSpPr>
            <a:spLocks noGrp="1"/>
          </p:cNvSpPr>
          <p:nvPr>
            <p:ph sz="quarter" idx="38"/>
          </p:nvPr>
        </p:nvSpPr>
        <p:spPr>
          <a:xfrm>
            <a:off x="3454400" y="5024160"/>
            <a:ext cx="2438400"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sp>
        <p:nvSpPr>
          <p:cNvPr id="71" name="Content Placeholder 2">
            <a:extLst>
              <a:ext uri="{FF2B5EF4-FFF2-40B4-BE49-F238E27FC236}">
                <a16:creationId xmlns:a16="http://schemas.microsoft.com/office/drawing/2014/main" id="{BBD7B664-2D47-45FC-8170-499D24E52CD3}"/>
              </a:ext>
            </a:extLst>
          </p:cNvPr>
          <p:cNvSpPr>
            <a:spLocks noGrp="1"/>
          </p:cNvSpPr>
          <p:nvPr>
            <p:ph sz="quarter" idx="39"/>
          </p:nvPr>
        </p:nvSpPr>
        <p:spPr>
          <a:xfrm>
            <a:off x="6295423" y="5024154"/>
            <a:ext cx="2489200"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sp>
        <p:nvSpPr>
          <p:cNvPr id="72" name="Content Placeholder 2">
            <a:extLst>
              <a:ext uri="{FF2B5EF4-FFF2-40B4-BE49-F238E27FC236}">
                <a16:creationId xmlns:a16="http://schemas.microsoft.com/office/drawing/2014/main" id="{7C76208B-5543-46CF-A9E2-FACFA2214379}"/>
              </a:ext>
            </a:extLst>
          </p:cNvPr>
          <p:cNvSpPr>
            <a:spLocks noGrp="1"/>
          </p:cNvSpPr>
          <p:nvPr>
            <p:ph sz="quarter" idx="40"/>
          </p:nvPr>
        </p:nvSpPr>
        <p:spPr>
          <a:xfrm>
            <a:off x="9089423" y="5007399"/>
            <a:ext cx="2489200"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cxnSp>
        <p:nvCxnSpPr>
          <p:cNvPr id="40" name="Straight Connector 39">
            <a:extLst>
              <a:ext uri="{FF2B5EF4-FFF2-40B4-BE49-F238E27FC236}">
                <a16:creationId xmlns:a16="http://schemas.microsoft.com/office/drawing/2014/main" id="{F1B229B7-1E51-4DB5-8A87-EA006CA75597}"/>
              </a:ext>
            </a:extLst>
          </p:cNvPr>
          <p:cNvCxnSpPr>
            <a:cxnSpLocks/>
          </p:cNvCxnSpPr>
          <p:nvPr/>
        </p:nvCxnSpPr>
        <p:spPr>
          <a:xfrm>
            <a:off x="6295426" y="2521444"/>
            <a:ext cx="2489197"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pic>
        <p:nvPicPr>
          <p:cNvPr id="31" name="Picture 30" descr="Logo&#10;&#10;Description automatically generated">
            <a:extLst>
              <a:ext uri="{FF2B5EF4-FFF2-40B4-BE49-F238E27FC236}">
                <a16:creationId xmlns:a16="http://schemas.microsoft.com/office/drawing/2014/main" id="{BEC567DB-456B-4C04-85C5-43BB8355521C}"/>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33" name="TextBox 32">
            <a:extLst>
              <a:ext uri="{FF2B5EF4-FFF2-40B4-BE49-F238E27FC236}">
                <a16:creationId xmlns:a16="http://schemas.microsoft.com/office/drawing/2014/main" id="{D076AD15-8A80-4D5C-99D2-930048D9981A}"/>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2" name="TextBox 1">
            <a:extLst>
              <a:ext uri="{FF2B5EF4-FFF2-40B4-BE49-F238E27FC236}">
                <a16:creationId xmlns:a16="http://schemas.microsoft.com/office/drawing/2014/main" id="{29ACA210-CD82-4973-86C5-C81EDE5EA833}"/>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43" name="Rectangle 82">
            <a:extLst>
              <a:ext uri="{FF2B5EF4-FFF2-40B4-BE49-F238E27FC236}">
                <a16:creationId xmlns:a16="http://schemas.microsoft.com/office/drawing/2014/main" id="{6B9A56F8-EB09-4F40-91B6-8D1D2F553087}"/>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46" name="Graphic 45">
            <a:extLst>
              <a:ext uri="{FF2B5EF4-FFF2-40B4-BE49-F238E27FC236}">
                <a16:creationId xmlns:a16="http://schemas.microsoft.com/office/drawing/2014/main" id="{1A738C1A-312C-4A5E-B567-CBA919874D09}"/>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4214120311"/>
      </p:ext>
    </p:extLst>
  </p:cSld>
  <p:clrMapOvr>
    <a:masterClrMapping/>
  </p:clrMapOvr>
  <p:extLst>
    <p:ext uri="{DCECCB84-F9BA-43D5-87BE-67443E8EF086}">
      <p15:sldGuideLst xmlns:p15="http://schemas.microsoft.com/office/powerpoint/2012/main">
        <p15:guide id="11" orient="horz" pos="2160">
          <p15:clr>
            <a:srgbClr val="FBAE40"/>
          </p15:clr>
        </p15:guide>
        <p15:guide id="12" pos="384">
          <p15:clr>
            <a:srgbClr val="FBAE40"/>
          </p15:clr>
        </p15:guide>
        <p15:guide id="13" pos="7296">
          <p15:clr>
            <a:srgbClr val="FBAE40"/>
          </p15:clr>
        </p15:guide>
        <p15:guide id="14" pos="1952">
          <p15:clr>
            <a:srgbClr val="FBAE40"/>
          </p15:clr>
        </p15:guide>
        <p15:guide id="15" pos="2184">
          <p15:clr>
            <a:srgbClr val="FBAE40"/>
          </p15:clr>
        </p15:guide>
        <p15:guide id="16" pos="3744">
          <p15:clr>
            <a:srgbClr val="FBAE40"/>
          </p15:clr>
        </p15:guide>
        <p15:guide id="17" pos="3960">
          <p15:clr>
            <a:srgbClr val="FBAE40"/>
          </p15:clr>
        </p15:guide>
        <p15:guide id="18" pos="5520">
          <p15:clr>
            <a:srgbClr val="FBAE40"/>
          </p15:clr>
        </p15:guide>
        <p15:guide id="19" pos="5736">
          <p15:clr>
            <a:srgbClr val="FBAE40"/>
          </p15:clr>
        </p15:guide>
        <p15:guide id="20" orient="horz" pos="1008">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Numbering and bullets">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0" name="Title Placeholder 1">
            <a:extLst>
              <a:ext uri="{FF2B5EF4-FFF2-40B4-BE49-F238E27FC236}">
                <a16:creationId xmlns:a16="http://schemas.microsoft.com/office/drawing/2014/main" id="{2D125BFB-43F1-B442-B16F-32B94167C3B7}"/>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3" name="Content Placeholder 2">
            <a:extLst>
              <a:ext uri="{FF2B5EF4-FFF2-40B4-BE49-F238E27FC236}">
                <a16:creationId xmlns:a16="http://schemas.microsoft.com/office/drawing/2014/main" id="{9CE45557-2782-1C4D-9649-898298039264}"/>
              </a:ext>
            </a:extLst>
          </p:cNvPr>
          <p:cNvSpPr>
            <a:spLocks noGrp="1"/>
          </p:cNvSpPr>
          <p:nvPr>
            <p:ph sz="quarter" idx="11" hasCustomPrompt="1"/>
          </p:nvPr>
        </p:nvSpPr>
        <p:spPr>
          <a:xfrm>
            <a:off x="609599" y="1600200"/>
            <a:ext cx="8153401" cy="4610100"/>
          </a:xfrm>
        </p:spPr>
        <p:txBody>
          <a:bodyPr>
            <a:noAutofit/>
          </a:bodyPr>
          <a:lstStyle>
            <a:lvl1pPr marL="230188" indent="-230188">
              <a:lnSpc>
                <a:spcPct val="100000"/>
              </a:lnSpc>
              <a:spcBef>
                <a:spcPts val="1200"/>
              </a:spcBef>
              <a:spcAft>
                <a:spcPts val="800"/>
              </a:spcAft>
              <a:buFont typeface="+mj-lt"/>
              <a:buAutoNum type="arabicPeriod"/>
              <a:tabLst/>
              <a:defRPr sz="1600">
                <a:solidFill>
                  <a:schemeClr val="accent1"/>
                </a:solidFill>
                <a:latin typeface="+mj-lt"/>
              </a:defRPr>
            </a:lvl1pPr>
            <a:lvl2pPr marL="0" indent="0">
              <a:lnSpc>
                <a:spcPct val="100000"/>
              </a:lnSpc>
              <a:spcBef>
                <a:spcPts val="0"/>
              </a:spcBef>
              <a:spcAft>
                <a:spcPts val="0"/>
              </a:spcAft>
              <a:buFont typeface="Arial" panose="020B0604020202020204" pitchFamily="34" charset="0"/>
              <a:buNone/>
              <a:defRPr sz="1200"/>
            </a:lvl2pPr>
            <a:lvl3pPr marL="457200" indent="-228600">
              <a:lnSpc>
                <a:spcPct val="110000"/>
              </a:lnSpc>
              <a:spcBef>
                <a:spcPts val="0"/>
              </a:spcBef>
              <a:tabLst/>
              <a:defRPr sz="1600"/>
            </a:lvl3pPr>
            <a:lvl4pPr marL="685800" indent="-228600">
              <a:lnSpc>
                <a:spcPct val="110000"/>
              </a:lnSpc>
              <a:spcBef>
                <a:spcPts val="0"/>
              </a:spcBef>
              <a:tabLst/>
              <a:defRPr sz="1600"/>
            </a:lvl4pPr>
            <a:lvl5pPr>
              <a:lnSpc>
                <a:spcPct val="100000"/>
              </a:lnSpc>
              <a:defRPr sz="1400"/>
            </a:lvl5pPr>
          </a:lstStyle>
          <a:p>
            <a:pPr lvl="0"/>
            <a:r>
              <a:rPr lang="en-US"/>
              <a:t>Click to edit numbering text styles</a:t>
            </a:r>
          </a:p>
          <a:p>
            <a:pPr lvl="2"/>
            <a:r>
              <a:rPr lang="en-US"/>
              <a:t>Second bullet level</a:t>
            </a:r>
          </a:p>
          <a:p>
            <a:pPr lvl="3"/>
            <a:r>
              <a:rPr lang="en-US"/>
              <a:t>Third bullet  level</a:t>
            </a:r>
          </a:p>
        </p:txBody>
      </p:sp>
      <p:sp>
        <p:nvSpPr>
          <p:cNvPr id="14" name="Text Placeholder 2">
            <a:extLst>
              <a:ext uri="{FF2B5EF4-FFF2-40B4-BE49-F238E27FC236}">
                <a16:creationId xmlns:a16="http://schemas.microsoft.com/office/drawing/2014/main" id="{69B99707-631C-504C-957F-75DF92D42592}"/>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9" name="Text Placeholder 2">
            <a:extLst>
              <a:ext uri="{FF2B5EF4-FFF2-40B4-BE49-F238E27FC236}">
                <a16:creationId xmlns:a16="http://schemas.microsoft.com/office/drawing/2014/main" id="{B3F65495-12A4-4284-86B6-8783B6533829}"/>
              </a:ext>
            </a:extLst>
          </p:cNvPr>
          <p:cNvSpPr>
            <a:spLocks noGrp="1"/>
          </p:cNvSpPr>
          <p:nvPr>
            <p:ph type="body" sz="quarter" idx="30" hasCustomPrompt="1"/>
          </p:nvPr>
        </p:nvSpPr>
        <p:spPr>
          <a:xfrm>
            <a:off x="941164" y="6386541"/>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0" name="TextBox 9">
            <a:extLst>
              <a:ext uri="{FF2B5EF4-FFF2-40B4-BE49-F238E27FC236}">
                <a16:creationId xmlns:a16="http://schemas.microsoft.com/office/drawing/2014/main" id="{FFFA63EF-612C-4DDE-BDB9-DD67DDE0B3DF}"/>
              </a:ext>
            </a:extLst>
          </p:cNvPr>
          <p:cNvSpPr txBox="1"/>
          <p:nvPr/>
        </p:nvSpPr>
        <p:spPr>
          <a:xfrm>
            <a:off x="11387579" y="657747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1775425997"/>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4" pos="5520">
          <p15:clr>
            <a:srgbClr val="FBAE40"/>
          </p15:clr>
        </p15:guide>
      </p15:sldGuideLst>
    </p:ext>
  </p:extLst>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p:cSld name="Agenda 2">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6B01A99-F0E4-4F6A-9814-CECDD9DC96F6}"/>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5538B7B0-D097-7C40-B18F-DF9854A1FDD6}"/>
              </a:ext>
            </a:extLst>
          </p:cNvPr>
          <p:cNvSpPr>
            <a:spLocks noGrp="1"/>
          </p:cNvSpPr>
          <p:nvPr>
            <p:ph type="body" sz="quarter" idx="10" hasCustomPrompt="1"/>
          </p:nvPr>
        </p:nvSpPr>
        <p:spPr>
          <a:xfrm>
            <a:off x="609601" y="1600200"/>
            <a:ext cx="8155179" cy="3714750"/>
          </a:xfrm>
        </p:spPr>
        <p:txBody>
          <a:bodyPr/>
          <a:lstStyle>
            <a:lvl1pPr marL="274320" indent="-274320">
              <a:lnSpc>
                <a:spcPct val="100000"/>
              </a:lnSpc>
              <a:spcBef>
                <a:spcPts val="1200"/>
              </a:spcBef>
              <a:buClr>
                <a:schemeClr val="accent1"/>
              </a:buClr>
              <a:buFont typeface="+mj-lt"/>
              <a:buAutoNum type="arabicPeriod"/>
              <a:defRPr sz="1800">
                <a:solidFill>
                  <a:schemeClr val="tx1"/>
                </a:solidFill>
                <a:latin typeface="+mn-lt"/>
              </a:defRPr>
            </a:lvl1pPr>
          </a:lstStyle>
          <a:p>
            <a:pPr lvl="0"/>
            <a:r>
              <a:rPr lang="en-US"/>
              <a:t>This is Visa Dialect Regular 18pt</a:t>
            </a:r>
          </a:p>
          <a:p>
            <a:pPr lvl="0"/>
            <a:r>
              <a:rPr lang="en-US"/>
              <a:t>Items are automatically numbered</a:t>
            </a:r>
          </a:p>
          <a:p>
            <a:pPr lvl="0"/>
            <a:r>
              <a:rPr lang="en-US"/>
              <a:t>If needed, use the Numbering button on the Home tab to turn off numbers.</a:t>
            </a:r>
          </a:p>
          <a:p>
            <a:pPr lvl="0"/>
            <a:endParaRPr lang="en-US"/>
          </a:p>
        </p:txBody>
      </p:sp>
      <p:sp>
        <p:nvSpPr>
          <p:cNvPr id="9" name="Title Placeholder 1">
            <a:extLst>
              <a:ext uri="{FF2B5EF4-FFF2-40B4-BE49-F238E27FC236}">
                <a16:creationId xmlns:a16="http://schemas.microsoft.com/office/drawing/2014/main" id="{B151B0AD-0CB2-A048-A80E-79B8AB9DC59D}"/>
              </a:ext>
            </a:extLst>
          </p:cNvPr>
          <p:cNvSpPr>
            <a:spLocks noGrp="1"/>
          </p:cNvSpPr>
          <p:nvPr>
            <p:ph type="title" hasCustomPrompt="1"/>
          </p:nvPr>
        </p:nvSpPr>
        <p:spPr>
          <a:xfrm>
            <a:off x="609600" y="471579"/>
            <a:ext cx="10972800" cy="369561"/>
          </a:xfrm>
          <a:prstGeom prst="rect">
            <a:avLst/>
          </a:prstGeom>
        </p:spPr>
        <p:txBody>
          <a:bodyPr vert="horz" lIns="0" tIns="0" rIns="0" bIns="91440" rtlCol="0" anchor="t" anchorCtr="0">
            <a:normAutofit/>
          </a:bodyPr>
          <a:lstStyle>
            <a:lvl1pPr>
              <a:defRPr sz="2000"/>
            </a:lvl1pPr>
          </a:lstStyle>
          <a:p>
            <a:r>
              <a:rPr lang="en-US"/>
              <a:t>Agenda</a:t>
            </a:r>
          </a:p>
        </p:txBody>
      </p:sp>
      <p:pic>
        <p:nvPicPr>
          <p:cNvPr id="11" name="Picture 10" descr="Logo&#10;&#10;Description automatically generated">
            <a:extLst>
              <a:ext uri="{FF2B5EF4-FFF2-40B4-BE49-F238E27FC236}">
                <a16:creationId xmlns:a16="http://schemas.microsoft.com/office/drawing/2014/main" id="{AF40C379-F42C-48E2-9BF6-F41A857ED5C3}"/>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2" name="TextBox 11">
            <a:extLst>
              <a:ext uri="{FF2B5EF4-FFF2-40B4-BE49-F238E27FC236}">
                <a16:creationId xmlns:a16="http://schemas.microsoft.com/office/drawing/2014/main" id="{5902A4BD-9D83-44B2-ACE3-88F0098F3774}"/>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0" name="TextBox 9">
            <a:extLst>
              <a:ext uri="{FF2B5EF4-FFF2-40B4-BE49-F238E27FC236}">
                <a16:creationId xmlns:a16="http://schemas.microsoft.com/office/drawing/2014/main" id="{C8D9AF42-CC7A-4B9F-B211-4FF9B1A9EA79}"/>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5" name="Rectangle 82">
            <a:extLst>
              <a:ext uri="{FF2B5EF4-FFF2-40B4-BE49-F238E27FC236}">
                <a16:creationId xmlns:a16="http://schemas.microsoft.com/office/drawing/2014/main" id="{F4323786-EA2E-40B7-B647-9949EA1B9B69}"/>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6" name="Graphic 15">
            <a:extLst>
              <a:ext uri="{FF2B5EF4-FFF2-40B4-BE49-F238E27FC236}">
                <a16:creationId xmlns:a16="http://schemas.microsoft.com/office/drawing/2014/main" id="{CCA81A6E-0CF0-4338-B8B5-E72C667E631E}"/>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2435980102"/>
      </p:ext>
    </p:extLst>
  </p:cSld>
  <p:clrMapOvr>
    <a:masterClrMapping/>
  </p:clrMapOvr>
  <p:extLst>
    <p:ext uri="{DCECCB84-F9BA-43D5-87BE-67443E8EF086}">
      <p15:sldGuideLst xmlns:p15="http://schemas.microsoft.com/office/powerpoint/2012/main">
        <p15:guide id="11" orient="horz" pos="2160">
          <p15:clr>
            <a:srgbClr val="FBAE40"/>
          </p15:clr>
        </p15:guide>
        <p15:guide id="12" pos="384">
          <p15:clr>
            <a:srgbClr val="FBAE40"/>
          </p15:clr>
        </p15:guide>
        <p15:guide id="13" pos="7296">
          <p15:clr>
            <a:srgbClr val="FBAE40"/>
          </p15:clr>
        </p15:guide>
        <p15:guide id="20" orient="horz" pos="1008">
          <p15:clr>
            <a:srgbClr val="FBAE40"/>
          </p15:clr>
        </p15:guide>
        <p15:guide id="21" pos="5520">
          <p15:clr>
            <a:srgbClr val="FBAE40"/>
          </p15:clr>
        </p15:guide>
        <p15:guide id="22" pos="5736">
          <p15:clr>
            <a:srgbClr val="FBAE40"/>
          </p15:clr>
        </p15:guide>
      </p15:sldGuideLst>
    </p:ext>
  </p:extLst>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p:cSld name="Section Header -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BB796B2-E9E7-4A1D-AD60-1EB8C21CF202}"/>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pic>
        <p:nvPicPr>
          <p:cNvPr id="13" name="Picture 12">
            <a:extLst>
              <a:ext uri="{FF2B5EF4-FFF2-40B4-BE49-F238E27FC236}">
                <a16:creationId xmlns:a16="http://schemas.microsoft.com/office/drawing/2014/main" id="{AB3BD4A8-0E52-4FFD-81E5-4667BBF1EFC8}"/>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4" name="Text Placeholder 2">
            <a:extLst>
              <a:ext uri="{FF2B5EF4-FFF2-40B4-BE49-F238E27FC236}">
                <a16:creationId xmlns:a16="http://schemas.microsoft.com/office/drawing/2014/main" id="{AB95E950-296F-E542-B8F2-E86E8C26F91F}"/>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2" name="Title 1">
            <a:extLst>
              <a:ext uri="{FF2B5EF4-FFF2-40B4-BE49-F238E27FC236}">
                <a16:creationId xmlns:a16="http://schemas.microsoft.com/office/drawing/2014/main" id="{D1341839-DFD3-DC46-B0B1-748514F6A828}"/>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1" name="TextBox 10">
            <a:extLst>
              <a:ext uri="{FF2B5EF4-FFF2-40B4-BE49-F238E27FC236}">
                <a16:creationId xmlns:a16="http://schemas.microsoft.com/office/drawing/2014/main" id="{F21E25E2-478B-4A61-B489-BCCB76E32FAB}"/>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9" name="TextBox 8">
            <a:extLst>
              <a:ext uri="{FF2B5EF4-FFF2-40B4-BE49-F238E27FC236}">
                <a16:creationId xmlns:a16="http://schemas.microsoft.com/office/drawing/2014/main" id="{0DD9929F-8F44-4512-A3C5-4A94AA39173E}"/>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pic>
        <p:nvPicPr>
          <p:cNvPr id="8" name="Graphic 7">
            <a:extLst>
              <a:ext uri="{FF2B5EF4-FFF2-40B4-BE49-F238E27FC236}">
                <a16:creationId xmlns:a16="http://schemas.microsoft.com/office/drawing/2014/main" id="{3587FB0F-0E7B-49AB-95F9-0BE1492C27B8}"/>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284283" y="61557"/>
            <a:ext cx="316047" cy="316047"/>
          </a:xfrm>
          <a:prstGeom prst="rect">
            <a:avLst/>
          </a:prstGeom>
        </p:spPr>
      </p:pic>
      <p:sp>
        <p:nvSpPr>
          <p:cNvPr id="10" name="Rectangle 82">
            <a:extLst>
              <a:ext uri="{FF2B5EF4-FFF2-40B4-BE49-F238E27FC236}">
                <a16:creationId xmlns:a16="http://schemas.microsoft.com/office/drawing/2014/main" id="{A225AB9E-6270-411B-BA41-FE4DC155E9D2}"/>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84994161"/>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p:cSld name="Section Header -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58A5BA51-F084-46F7-93C2-7B53463A69A5}"/>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9" name="Text Placeholder 2">
            <a:extLst>
              <a:ext uri="{FF2B5EF4-FFF2-40B4-BE49-F238E27FC236}">
                <a16:creationId xmlns:a16="http://schemas.microsoft.com/office/drawing/2014/main" id="{88FFAC3C-0074-FE4C-A801-A8774F541578}"/>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20" name="Title 1">
            <a:extLst>
              <a:ext uri="{FF2B5EF4-FFF2-40B4-BE49-F238E27FC236}">
                <a16:creationId xmlns:a16="http://schemas.microsoft.com/office/drawing/2014/main" id="{6EA814F0-7225-EE49-AEEB-8D88CDE9E2BD}"/>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21" name="Text Placeholder 3">
            <a:extLst>
              <a:ext uri="{FF2B5EF4-FFF2-40B4-BE49-F238E27FC236}">
                <a16:creationId xmlns:a16="http://schemas.microsoft.com/office/drawing/2014/main" id="{1B8E4219-BF8A-EF4A-A133-8697CB3D44F3}"/>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B9DDFC30-4C35-4FFE-B78F-CC6778ACBCB1}"/>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9" name="TextBox 8">
            <a:extLst>
              <a:ext uri="{FF2B5EF4-FFF2-40B4-BE49-F238E27FC236}">
                <a16:creationId xmlns:a16="http://schemas.microsoft.com/office/drawing/2014/main" id="{88ED936E-64AB-439B-98BB-2235A783FB7C}"/>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pic>
        <p:nvPicPr>
          <p:cNvPr id="8" name="Graphic 7">
            <a:extLst>
              <a:ext uri="{FF2B5EF4-FFF2-40B4-BE49-F238E27FC236}">
                <a16:creationId xmlns:a16="http://schemas.microsoft.com/office/drawing/2014/main" id="{7A2422CE-195E-4DA5-9984-0FE3619373F3}"/>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284283" y="61557"/>
            <a:ext cx="316047" cy="316047"/>
          </a:xfrm>
          <a:prstGeom prst="rect">
            <a:avLst/>
          </a:prstGeom>
        </p:spPr>
      </p:pic>
      <p:sp>
        <p:nvSpPr>
          <p:cNvPr id="10" name="Rectangle 82">
            <a:extLst>
              <a:ext uri="{FF2B5EF4-FFF2-40B4-BE49-F238E27FC236}">
                <a16:creationId xmlns:a16="http://schemas.microsoft.com/office/drawing/2014/main" id="{710D1EF4-44F9-49FB-BA15-FDE8DBFE3836}"/>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3989665078"/>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p:cSld name="Section Header -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D19E6CA2-344D-4DE3-AED7-2763D00E6F25}"/>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6" name="Text Placeholder 2">
            <a:extLst>
              <a:ext uri="{FF2B5EF4-FFF2-40B4-BE49-F238E27FC236}">
                <a16:creationId xmlns:a16="http://schemas.microsoft.com/office/drawing/2014/main" id="{A5B45E48-5A8A-7C43-968E-E1237A2CF641}"/>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7" name="Title 1">
            <a:extLst>
              <a:ext uri="{FF2B5EF4-FFF2-40B4-BE49-F238E27FC236}">
                <a16:creationId xmlns:a16="http://schemas.microsoft.com/office/drawing/2014/main" id="{0E458D01-2E76-4D49-95E3-8329F9C32E7F}"/>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8" name="Text Placeholder 3">
            <a:extLst>
              <a:ext uri="{FF2B5EF4-FFF2-40B4-BE49-F238E27FC236}">
                <a16:creationId xmlns:a16="http://schemas.microsoft.com/office/drawing/2014/main" id="{1821AC90-4858-944A-AAA3-8FB5B5B21A6E}"/>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211F327F-1FC5-4766-BD46-CC371BD2A4C4}"/>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9" name="TextBox 8">
            <a:extLst>
              <a:ext uri="{FF2B5EF4-FFF2-40B4-BE49-F238E27FC236}">
                <a16:creationId xmlns:a16="http://schemas.microsoft.com/office/drawing/2014/main" id="{2F564589-4D8E-4B07-B6EF-C13FC69FF19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pic>
        <p:nvPicPr>
          <p:cNvPr id="8" name="Graphic 7">
            <a:extLst>
              <a:ext uri="{FF2B5EF4-FFF2-40B4-BE49-F238E27FC236}">
                <a16:creationId xmlns:a16="http://schemas.microsoft.com/office/drawing/2014/main" id="{75E9EB26-B07A-4858-8583-AA49119DFAF2}"/>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284283" y="61557"/>
            <a:ext cx="316047" cy="316047"/>
          </a:xfrm>
          <a:prstGeom prst="rect">
            <a:avLst/>
          </a:prstGeom>
        </p:spPr>
      </p:pic>
      <p:sp>
        <p:nvSpPr>
          <p:cNvPr id="10" name="Rectangle 82">
            <a:extLst>
              <a:ext uri="{FF2B5EF4-FFF2-40B4-BE49-F238E27FC236}">
                <a16:creationId xmlns:a16="http://schemas.microsoft.com/office/drawing/2014/main" id="{D9CB0298-1E33-4FE2-B7BD-6E00FE1A26E8}"/>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2884478397"/>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p:cSld name="Section Header -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0CB6150-C0E7-4A2D-82C2-2A7C8BF43AD4}"/>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6" name="Text Placeholder 2">
            <a:extLst>
              <a:ext uri="{FF2B5EF4-FFF2-40B4-BE49-F238E27FC236}">
                <a16:creationId xmlns:a16="http://schemas.microsoft.com/office/drawing/2014/main" id="{ECB1B974-08D3-AB49-86CE-CCE82104A92D}"/>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7" name="Title 1">
            <a:extLst>
              <a:ext uri="{FF2B5EF4-FFF2-40B4-BE49-F238E27FC236}">
                <a16:creationId xmlns:a16="http://schemas.microsoft.com/office/drawing/2014/main" id="{7DFFAE56-C962-6C4A-AD68-F109E1F4C098}"/>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8" name="Text Placeholder 3">
            <a:extLst>
              <a:ext uri="{FF2B5EF4-FFF2-40B4-BE49-F238E27FC236}">
                <a16:creationId xmlns:a16="http://schemas.microsoft.com/office/drawing/2014/main" id="{867E79CE-AD17-A442-A7EE-EEA5858FBACB}"/>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
        <p:nvSpPr>
          <p:cNvPr id="13" name="TextBox 12">
            <a:extLst>
              <a:ext uri="{FF2B5EF4-FFF2-40B4-BE49-F238E27FC236}">
                <a16:creationId xmlns:a16="http://schemas.microsoft.com/office/drawing/2014/main" id="{93D4241A-A15C-479B-B2A0-F40EAD458532}"/>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8" name="TextBox 7">
            <a:extLst>
              <a:ext uri="{FF2B5EF4-FFF2-40B4-BE49-F238E27FC236}">
                <a16:creationId xmlns:a16="http://schemas.microsoft.com/office/drawing/2014/main" id="{CA0CD241-C7A6-4F00-9726-06138E6089BD}"/>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pic>
        <p:nvPicPr>
          <p:cNvPr id="10" name="Graphic 9">
            <a:extLst>
              <a:ext uri="{FF2B5EF4-FFF2-40B4-BE49-F238E27FC236}">
                <a16:creationId xmlns:a16="http://schemas.microsoft.com/office/drawing/2014/main" id="{A91C7B16-958E-4EBE-AC41-B49A60AA54DB}"/>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284283" y="61557"/>
            <a:ext cx="316047" cy="316047"/>
          </a:xfrm>
          <a:prstGeom prst="rect">
            <a:avLst/>
          </a:prstGeom>
        </p:spPr>
      </p:pic>
      <p:sp>
        <p:nvSpPr>
          <p:cNvPr id="11" name="Rectangle 82">
            <a:extLst>
              <a:ext uri="{FF2B5EF4-FFF2-40B4-BE49-F238E27FC236}">
                <a16:creationId xmlns:a16="http://schemas.microsoft.com/office/drawing/2014/main" id="{2479FC45-EBBC-4782-87D2-86608560F9CC}"/>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3737460741"/>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p:cSld name="Section Header - 5">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7BAF715-EBE8-446C-91FD-813ACDD79FAC}"/>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6" name="Text Placeholder 2">
            <a:extLst>
              <a:ext uri="{FF2B5EF4-FFF2-40B4-BE49-F238E27FC236}">
                <a16:creationId xmlns:a16="http://schemas.microsoft.com/office/drawing/2014/main" id="{7077865E-7ADA-7C48-AC7C-7BD23AFA876E}"/>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7" name="Title 1">
            <a:extLst>
              <a:ext uri="{FF2B5EF4-FFF2-40B4-BE49-F238E27FC236}">
                <a16:creationId xmlns:a16="http://schemas.microsoft.com/office/drawing/2014/main" id="{6B5A86F8-9249-2941-BCE8-3144DCB36D89}"/>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8" name="Text Placeholder 3">
            <a:extLst>
              <a:ext uri="{FF2B5EF4-FFF2-40B4-BE49-F238E27FC236}">
                <a16:creationId xmlns:a16="http://schemas.microsoft.com/office/drawing/2014/main" id="{5B89671E-C5A3-AC49-961F-0681EA7A7A75}"/>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DB00655D-D26A-4756-9390-58205F822B26}"/>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8" name="TextBox 7">
            <a:extLst>
              <a:ext uri="{FF2B5EF4-FFF2-40B4-BE49-F238E27FC236}">
                <a16:creationId xmlns:a16="http://schemas.microsoft.com/office/drawing/2014/main" id="{55771495-DD2C-4133-A19E-D2FC4E0161A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pic>
        <p:nvPicPr>
          <p:cNvPr id="10" name="Graphic 9">
            <a:extLst>
              <a:ext uri="{FF2B5EF4-FFF2-40B4-BE49-F238E27FC236}">
                <a16:creationId xmlns:a16="http://schemas.microsoft.com/office/drawing/2014/main" id="{865242E3-D0EC-4498-BC2E-BA974FBDAA9D}"/>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284283" y="61557"/>
            <a:ext cx="316047" cy="316047"/>
          </a:xfrm>
          <a:prstGeom prst="rect">
            <a:avLst/>
          </a:prstGeom>
        </p:spPr>
      </p:pic>
      <p:sp>
        <p:nvSpPr>
          <p:cNvPr id="11" name="Rectangle 82">
            <a:extLst>
              <a:ext uri="{FF2B5EF4-FFF2-40B4-BE49-F238E27FC236}">
                <a16:creationId xmlns:a16="http://schemas.microsoft.com/office/drawing/2014/main" id="{7E607763-3821-420C-ACA3-5EC3B11F88E2}"/>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222286089"/>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p:cSld name="Section Header - 6">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10B0A4C-A4E3-4EFF-811D-C8F7F71DDADD}"/>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6" name="Text Placeholder 2">
            <a:extLst>
              <a:ext uri="{FF2B5EF4-FFF2-40B4-BE49-F238E27FC236}">
                <a16:creationId xmlns:a16="http://schemas.microsoft.com/office/drawing/2014/main" id="{A3B9DD37-5DFE-4A41-8FA8-34800D0AD8EC}"/>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7" name="Title 1">
            <a:extLst>
              <a:ext uri="{FF2B5EF4-FFF2-40B4-BE49-F238E27FC236}">
                <a16:creationId xmlns:a16="http://schemas.microsoft.com/office/drawing/2014/main" id="{2CC9C687-5164-DD4B-905F-8D9278B64CC9}"/>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8" name="Text Placeholder 3">
            <a:extLst>
              <a:ext uri="{FF2B5EF4-FFF2-40B4-BE49-F238E27FC236}">
                <a16:creationId xmlns:a16="http://schemas.microsoft.com/office/drawing/2014/main" id="{01DCF08D-7562-D34D-A3B4-44FC665F4630}"/>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2289084A-677C-4667-80CD-ACE9A503F27A}"/>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8" name="TextBox 7">
            <a:extLst>
              <a:ext uri="{FF2B5EF4-FFF2-40B4-BE49-F238E27FC236}">
                <a16:creationId xmlns:a16="http://schemas.microsoft.com/office/drawing/2014/main" id="{5018D356-C67E-4C15-9A94-5289D723453D}"/>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pic>
        <p:nvPicPr>
          <p:cNvPr id="10" name="Graphic 9">
            <a:extLst>
              <a:ext uri="{FF2B5EF4-FFF2-40B4-BE49-F238E27FC236}">
                <a16:creationId xmlns:a16="http://schemas.microsoft.com/office/drawing/2014/main" id="{128CE00D-241A-4667-ADFB-106FE417DD3B}"/>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284283" y="61557"/>
            <a:ext cx="316047" cy="316047"/>
          </a:xfrm>
          <a:prstGeom prst="rect">
            <a:avLst/>
          </a:prstGeom>
        </p:spPr>
      </p:pic>
      <p:sp>
        <p:nvSpPr>
          <p:cNvPr id="11" name="Rectangle 82">
            <a:extLst>
              <a:ext uri="{FF2B5EF4-FFF2-40B4-BE49-F238E27FC236}">
                <a16:creationId xmlns:a16="http://schemas.microsoft.com/office/drawing/2014/main" id="{C0EA51A1-56A3-4324-9B20-1DC16E95347B}"/>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3884734580"/>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p:cSld name="Section Header - 7">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882F6FB-6C88-4EEE-9198-A9B87177A1BF}"/>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6" name="Text Placeholder 2">
            <a:extLst>
              <a:ext uri="{FF2B5EF4-FFF2-40B4-BE49-F238E27FC236}">
                <a16:creationId xmlns:a16="http://schemas.microsoft.com/office/drawing/2014/main" id="{45156B22-A2E9-B341-8510-C9C5982CFD22}"/>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7" name="Title 1">
            <a:extLst>
              <a:ext uri="{FF2B5EF4-FFF2-40B4-BE49-F238E27FC236}">
                <a16:creationId xmlns:a16="http://schemas.microsoft.com/office/drawing/2014/main" id="{D0F1350D-FD1E-384F-BE94-2292ED259F57}"/>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8" name="Text Placeholder 3">
            <a:extLst>
              <a:ext uri="{FF2B5EF4-FFF2-40B4-BE49-F238E27FC236}">
                <a16:creationId xmlns:a16="http://schemas.microsoft.com/office/drawing/2014/main" id="{F64FC454-9417-9341-BB90-0BEC752290B4}"/>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CB6F9526-02BF-4F7A-B3A0-57215B91A513}"/>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8" name="TextBox 7">
            <a:extLst>
              <a:ext uri="{FF2B5EF4-FFF2-40B4-BE49-F238E27FC236}">
                <a16:creationId xmlns:a16="http://schemas.microsoft.com/office/drawing/2014/main" id="{DCD776A7-A108-4986-8E36-1A1B07036F57}"/>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pic>
        <p:nvPicPr>
          <p:cNvPr id="10" name="Graphic 9">
            <a:extLst>
              <a:ext uri="{FF2B5EF4-FFF2-40B4-BE49-F238E27FC236}">
                <a16:creationId xmlns:a16="http://schemas.microsoft.com/office/drawing/2014/main" id="{6E30A2C6-3416-414C-A125-983540B4A5B0}"/>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284283" y="61557"/>
            <a:ext cx="316047" cy="316047"/>
          </a:xfrm>
          <a:prstGeom prst="rect">
            <a:avLst/>
          </a:prstGeom>
        </p:spPr>
      </p:pic>
      <p:sp>
        <p:nvSpPr>
          <p:cNvPr id="11" name="Rectangle 82">
            <a:extLst>
              <a:ext uri="{FF2B5EF4-FFF2-40B4-BE49-F238E27FC236}">
                <a16:creationId xmlns:a16="http://schemas.microsoft.com/office/drawing/2014/main" id="{E1592E0D-D96C-4EEC-864F-766BBA8B5135}"/>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2366232544"/>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p:cSld name="Section Header - 8">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9FC571ED-58FB-4FE8-A7F4-3671854D6560}"/>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6" name="Text Placeholder 2">
            <a:extLst>
              <a:ext uri="{FF2B5EF4-FFF2-40B4-BE49-F238E27FC236}">
                <a16:creationId xmlns:a16="http://schemas.microsoft.com/office/drawing/2014/main" id="{534E0250-7EA6-A14E-85A2-70CC7AF59874}"/>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7" name="Title 1">
            <a:extLst>
              <a:ext uri="{FF2B5EF4-FFF2-40B4-BE49-F238E27FC236}">
                <a16:creationId xmlns:a16="http://schemas.microsoft.com/office/drawing/2014/main" id="{AFB486BD-B31D-2746-A2D9-D74A5612C671}"/>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8" name="Text Placeholder 3">
            <a:extLst>
              <a:ext uri="{FF2B5EF4-FFF2-40B4-BE49-F238E27FC236}">
                <a16:creationId xmlns:a16="http://schemas.microsoft.com/office/drawing/2014/main" id="{F9B97EB1-495E-7643-8ACA-13F758737601}"/>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128BDDD1-E673-413B-ABF2-1F205D7C2338}"/>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8" name="TextBox 7">
            <a:extLst>
              <a:ext uri="{FF2B5EF4-FFF2-40B4-BE49-F238E27FC236}">
                <a16:creationId xmlns:a16="http://schemas.microsoft.com/office/drawing/2014/main" id="{1405CC88-5C99-4116-8382-D1031391C5A3}"/>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pic>
        <p:nvPicPr>
          <p:cNvPr id="10" name="Graphic 9">
            <a:extLst>
              <a:ext uri="{FF2B5EF4-FFF2-40B4-BE49-F238E27FC236}">
                <a16:creationId xmlns:a16="http://schemas.microsoft.com/office/drawing/2014/main" id="{24BD336C-4C14-4603-9D44-C23F03FB9ABE}"/>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284283" y="61557"/>
            <a:ext cx="316047" cy="316047"/>
          </a:xfrm>
          <a:prstGeom prst="rect">
            <a:avLst/>
          </a:prstGeom>
        </p:spPr>
      </p:pic>
      <p:sp>
        <p:nvSpPr>
          <p:cNvPr id="11" name="Rectangle 82">
            <a:extLst>
              <a:ext uri="{FF2B5EF4-FFF2-40B4-BE49-F238E27FC236}">
                <a16:creationId xmlns:a16="http://schemas.microsoft.com/office/drawing/2014/main" id="{5EF51455-186B-4653-A265-9D454538EF34}"/>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4061365625"/>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p:cSld name="Section Header - Text only">
    <p:bg>
      <p:bgPr>
        <a:solidFill>
          <a:schemeClr val="accent3"/>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6B6122-7868-471E-9927-60AD16254628}"/>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4" name="Text Placeholder 2">
            <a:extLst>
              <a:ext uri="{FF2B5EF4-FFF2-40B4-BE49-F238E27FC236}">
                <a16:creationId xmlns:a16="http://schemas.microsoft.com/office/drawing/2014/main" id="{AEF2D28D-835D-674E-9C16-1E2C9608E6B1}"/>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5" name="Title 1">
            <a:extLst>
              <a:ext uri="{FF2B5EF4-FFF2-40B4-BE49-F238E27FC236}">
                <a16:creationId xmlns:a16="http://schemas.microsoft.com/office/drawing/2014/main" id="{163B2BCD-5F69-8D43-8F89-629C13FC61F7}"/>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6" name="Text Placeholder 3">
            <a:extLst>
              <a:ext uri="{FF2B5EF4-FFF2-40B4-BE49-F238E27FC236}">
                <a16:creationId xmlns:a16="http://schemas.microsoft.com/office/drawing/2014/main" id="{ECA1875B-428C-074B-81DA-1C09468F0A44}"/>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E4CF6F7F-687B-4B57-8E8F-5B349EA3B326}"/>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9" name="TextBox 8">
            <a:extLst>
              <a:ext uri="{FF2B5EF4-FFF2-40B4-BE49-F238E27FC236}">
                <a16:creationId xmlns:a16="http://schemas.microsoft.com/office/drawing/2014/main" id="{D05263A8-6FCF-4763-8B81-709E07B3599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10" name="Graphic 9">
            <a:extLst>
              <a:ext uri="{FF2B5EF4-FFF2-40B4-BE49-F238E27FC236}">
                <a16:creationId xmlns:a16="http://schemas.microsoft.com/office/drawing/2014/main" id="{F28DEC49-3A24-4F15-BA2F-3FF11C8816DA}"/>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3" y="61557"/>
            <a:ext cx="316047" cy="316047"/>
          </a:xfrm>
          <a:prstGeom prst="rect">
            <a:avLst/>
          </a:prstGeom>
        </p:spPr>
      </p:pic>
      <p:sp>
        <p:nvSpPr>
          <p:cNvPr id="11" name="Rectangle 82">
            <a:extLst>
              <a:ext uri="{FF2B5EF4-FFF2-40B4-BE49-F238E27FC236}">
                <a16:creationId xmlns:a16="http://schemas.microsoft.com/office/drawing/2014/main" id="{4E66CCDB-3D15-42FC-8F6F-2697B9D6A016}"/>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2388682906"/>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 Light Photo">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876AED2-1CFF-4BDE-9E1E-69CBC3EB0804}"/>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0" y="0"/>
            <a:ext cx="12192000" cy="6881596"/>
          </a:xfrm>
          <a:prstGeom prst="rect">
            <a:avLst/>
          </a:prstGeom>
        </p:spPr>
      </p:pic>
      <p:pic>
        <p:nvPicPr>
          <p:cNvPr id="15" name="Picture 14">
            <a:extLst>
              <a:ext uri="{FF2B5EF4-FFF2-40B4-BE49-F238E27FC236}">
                <a16:creationId xmlns:a16="http://schemas.microsoft.com/office/drawing/2014/main" id="{54848DAD-A1C5-BA4C-9B67-B4FD8714D284}"/>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539526" y="385590"/>
            <a:ext cx="836212" cy="270932"/>
          </a:xfrm>
          <a:prstGeom prst="rect">
            <a:avLst/>
          </a:prstGeom>
        </p:spPr>
      </p:pic>
      <p:sp>
        <p:nvSpPr>
          <p:cNvPr id="18" name="Title Placeholder 1">
            <a:extLst>
              <a:ext uri="{FF2B5EF4-FFF2-40B4-BE49-F238E27FC236}">
                <a16:creationId xmlns:a16="http://schemas.microsoft.com/office/drawing/2014/main" id="{7F36E9A5-B20B-9240-BE59-A48AFE097B74}"/>
              </a:ext>
            </a:extLst>
          </p:cNvPr>
          <p:cNvSpPr>
            <a:spLocks noGrp="1"/>
          </p:cNvSpPr>
          <p:nvPr>
            <p:ph type="title" hasCustomPrompt="1"/>
          </p:nvPr>
        </p:nvSpPr>
        <p:spPr>
          <a:xfrm>
            <a:off x="614173" y="1610833"/>
            <a:ext cx="5481827" cy="889996"/>
          </a:xfrm>
          <a:prstGeom prst="rect">
            <a:avLst/>
          </a:prstGeom>
        </p:spPr>
        <p:txBody>
          <a:bodyPr vert="horz" lIns="0" tIns="0" rIns="0" bIns="0" rtlCol="0" anchor="t" anchorCtr="0">
            <a:noAutofit/>
          </a:bodyPr>
          <a:lstStyle>
            <a:lvl1pPr>
              <a:defRPr sz="3200">
                <a:solidFill>
                  <a:schemeClr val="accent1"/>
                </a:solidFill>
              </a:defRPr>
            </a:lvl1pPr>
          </a:lstStyle>
          <a:p>
            <a:r>
              <a:rPr lang="en-US"/>
              <a:t>Click to edit Master title </a:t>
            </a:r>
            <a:br>
              <a:rPr lang="en-US"/>
            </a:br>
            <a:r>
              <a:rPr lang="en-US"/>
              <a:t>style with up to two lines</a:t>
            </a:r>
          </a:p>
        </p:txBody>
      </p:sp>
      <p:sp>
        <p:nvSpPr>
          <p:cNvPr id="20" name="Text Placeholder 2">
            <a:extLst>
              <a:ext uri="{FF2B5EF4-FFF2-40B4-BE49-F238E27FC236}">
                <a16:creationId xmlns:a16="http://schemas.microsoft.com/office/drawing/2014/main" id="{6856474F-DB99-E44D-BFE6-6C67698BAD78}"/>
              </a:ext>
            </a:extLst>
          </p:cNvPr>
          <p:cNvSpPr>
            <a:spLocks noGrp="1"/>
          </p:cNvSpPr>
          <p:nvPr>
            <p:ph type="body" sz="quarter" idx="10" hasCustomPrompt="1"/>
          </p:nvPr>
        </p:nvSpPr>
        <p:spPr>
          <a:xfrm>
            <a:off x="614173" y="2647860"/>
            <a:ext cx="5481826" cy="601955"/>
          </a:xfrm>
          <a:prstGeom prst="rect">
            <a:avLst/>
          </a:prstGeom>
        </p:spPr>
        <p:txBody>
          <a:bodyPr/>
          <a:lstStyle>
            <a:lvl1pPr>
              <a:defRPr sz="1800">
                <a:solidFill>
                  <a:schemeClr val="tx1"/>
                </a:solidFill>
                <a:latin typeface="+mn-lt"/>
              </a:defRPr>
            </a:lvl1pPr>
            <a:lvl2pPr marL="457200" indent="0">
              <a:buNone/>
              <a:defRPr/>
            </a:lvl2pPr>
          </a:lstStyle>
          <a:p>
            <a:pPr lvl="0"/>
            <a:r>
              <a:rPr lang="en-US"/>
              <a:t>Click to edit subtitle</a:t>
            </a:r>
          </a:p>
        </p:txBody>
      </p:sp>
      <p:pic>
        <p:nvPicPr>
          <p:cNvPr id="9" name="Picture 8" descr="Background pattern, rectangle&#10;&#10;Description automatically generated">
            <a:extLst>
              <a:ext uri="{FF2B5EF4-FFF2-40B4-BE49-F238E27FC236}">
                <a16:creationId xmlns:a16="http://schemas.microsoft.com/office/drawing/2014/main" id="{03B21D41-9026-49AE-9F0C-C3635D683590}"/>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09600" y="6210300"/>
            <a:ext cx="400139" cy="267293"/>
          </a:xfrm>
          <a:prstGeom prst="rect">
            <a:avLst/>
          </a:prstGeom>
        </p:spPr>
      </p:pic>
      <p:sp>
        <p:nvSpPr>
          <p:cNvPr id="10" name="TextBox 9">
            <a:extLst>
              <a:ext uri="{FF2B5EF4-FFF2-40B4-BE49-F238E27FC236}">
                <a16:creationId xmlns:a16="http://schemas.microsoft.com/office/drawing/2014/main" id="{F9560AEA-675B-0747-9C5B-DBF5C5D4574C}"/>
              </a:ext>
            </a:extLst>
          </p:cNvPr>
          <p:cNvSpPr txBox="1"/>
          <p:nvPr/>
        </p:nvSpPr>
        <p:spPr>
          <a:xfrm>
            <a:off x="9375969" y="6587711"/>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1" name="TextBox 10">
            <a:extLst>
              <a:ext uri="{FF2B5EF4-FFF2-40B4-BE49-F238E27FC236}">
                <a16:creationId xmlns:a16="http://schemas.microsoft.com/office/drawing/2014/main" id="{2475C2A6-77D3-EE48-B7DC-5AD197DBE1D7}"/>
              </a:ext>
            </a:extLst>
          </p:cNvPr>
          <p:cNvSpPr txBox="1"/>
          <p:nvPr/>
        </p:nvSpPr>
        <p:spPr>
          <a:xfrm>
            <a:off x="11449612" y="6587710"/>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1459691817"/>
      </p:ext>
    </p:extLst>
  </p:cSld>
  <p:clrMapOvr>
    <a:masterClrMapping/>
  </p:clrMapOvr>
  <p:hf sldNum="0" hdr="0" dt="0"/>
  <p:extLst>
    <p:ext uri="{DCECCB84-F9BA-43D5-87BE-67443E8EF086}">
      <p15:sldGuideLst xmlns:p15="http://schemas.microsoft.com/office/powerpoint/2012/main">
        <p15:guide id="1" orient="horz" pos="1320">
          <p15:clr>
            <a:srgbClr val="FBAE40"/>
          </p15:clr>
        </p15:guide>
        <p15:guide id="2" pos="384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p:cSld name="Big Statement - Text">
    <p:bg>
      <p:bgPr>
        <a:solidFill>
          <a:schemeClr val="bg1"/>
        </a:solidFill>
        <a:effectLst/>
      </p:bgPr>
    </p:bg>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898EDF07-72EA-CE41-A35E-2CE9B7FCED0C}"/>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8" name="Content Placeholder 2">
            <a:extLst>
              <a:ext uri="{FF2B5EF4-FFF2-40B4-BE49-F238E27FC236}">
                <a16:creationId xmlns:a16="http://schemas.microsoft.com/office/drawing/2014/main" id="{A5636F92-56A3-4048-9234-A4D4D6B14029}"/>
              </a:ext>
            </a:extLst>
          </p:cNvPr>
          <p:cNvSpPr>
            <a:spLocks noGrp="1"/>
          </p:cNvSpPr>
          <p:nvPr>
            <p:ph sz="quarter" idx="27"/>
          </p:nvPr>
        </p:nvSpPr>
        <p:spPr>
          <a:xfrm>
            <a:off x="609600" y="1600200"/>
            <a:ext cx="10972800" cy="4610100"/>
          </a:xfrm>
        </p:spPr>
        <p:txBody>
          <a:bodyPr>
            <a:noAutofit/>
          </a:bodyPr>
          <a:lstStyle>
            <a:lvl1pPr marL="514350" marR="0" indent="-514350" algn="l" defTabSz="914400" rtl="0" eaLnBrk="1" fontAlgn="auto" latinLnBrk="0" hangingPunct="1">
              <a:lnSpc>
                <a:spcPct val="100000"/>
              </a:lnSpc>
              <a:spcBef>
                <a:spcPts val="0"/>
              </a:spcBef>
              <a:spcAft>
                <a:spcPts val="1200"/>
              </a:spcAft>
              <a:buClr>
                <a:schemeClr val="accent1"/>
              </a:buClr>
              <a:buSzTx/>
              <a:buFont typeface="+mj-lt"/>
              <a:buAutoNum type="arabicPeriod"/>
              <a:tabLst/>
              <a:defRPr sz="3200" b="0" i="0">
                <a:solidFill>
                  <a:schemeClr val="tx1"/>
                </a:solidFill>
                <a:latin typeface="Visa Dialect Medium" pitchFamily="2" charset="0"/>
              </a:defRPr>
            </a:lvl1pPr>
            <a:lvl2pPr>
              <a:lnSpc>
                <a:spcPct val="100000"/>
              </a:lnSpc>
              <a:spcBef>
                <a:spcPts val="600"/>
              </a:spcBef>
              <a:defRPr sz="1050"/>
            </a:lvl2pPr>
            <a:lvl3pPr marL="171450" indent="-171450">
              <a:lnSpc>
                <a:spcPct val="100000"/>
              </a:lnSpc>
              <a:spcBef>
                <a:spcPts val="300"/>
              </a:spcBef>
              <a:tabLst/>
              <a:defRPr sz="1050"/>
            </a:lvl3pPr>
            <a:lvl4pPr marL="344488" indent="-173038">
              <a:lnSpc>
                <a:spcPct val="100000"/>
              </a:lnSpc>
              <a:spcBef>
                <a:spcPts val="300"/>
              </a:spcBef>
              <a:tabLst/>
              <a:defRPr sz="1050"/>
            </a:lvl4pPr>
            <a:lvl5pPr marL="514350" indent="-171450">
              <a:lnSpc>
                <a:spcPct val="100000"/>
              </a:lnSpc>
              <a:spcBef>
                <a:spcPts val="300"/>
              </a:spcBef>
              <a:tabLst/>
              <a:defRPr sz="1050"/>
            </a:lvl5pPr>
            <a:lvl6pPr marL="685800" indent="-176213">
              <a:tabLst/>
              <a:defRPr sz="1050"/>
            </a:lvl6pPr>
          </a:lstStyle>
          <a:p>
            <a:pPr marL="514350" marR="0" lvl="0" indent="-514350" algn="l" defTabSz="914400" rtl="0" eaLnBrk="1" fontAlgn="auto" latinLnBrk="0" hangingPunct="1">
              <a:lnSpc>
                <a:spcPct val="100000"/>
              </a:lnSpc>
              <a:spcBef>
                <a:spcPts val="300"/>
              </a:spcBef>
              <a:spcAft>
                <a:spcPts val="200"/>
              </a:spcAft>
              <a:buClr>
                <a:schemeClr val="accent1"/>
              </a:buClr>
              <a:buSzTx/>
              <a:buFont typeface="+mj-lt"/>
              <a:buAutoNum type="arabicPeriod"/>
              <a:tabLst/>
              <a:defRPr/>
            </a:pPr>
            <a:r>
              <a:rPr lang="en-US"/>
              <a:t>Click to edit Master text styles</a:t>
            </a:r>
          </a:p>
          <a:p>
            <a:pPr marL="514350" marR="0" lvl="1" indent="-514350" algn="l" defTabSz="914400" rtl="0" eaLnBrk="1" fontAlgn="auto" latinLnBrk="0" hangingPunct="1">
              <a:lnSpc>
                <a:spcPct val="100000"/>
              </a:lnSpc>
              <a:spcBef>
                <a:spcPts val="300"/>
              </a:spcBef>
              <a:spcAft>
                <a:spcPts val="200"/>
              </a:spcAft>
              <a:buClr>
                <a:schemeClr val="accent1"/>
              </a:buClr>
              <a:buSzTx/>
              <a:buFont typeface="+mj-lt"/>
              <a:buAutoNum type="arabicPeriod"/>
              <a:tabLst/>
              <a:defRPr/>
            </a:pPr>
            <a:r>
              <a:rPr lang="en-US"/>
              <a:t>Second level</a:t>
            </a:r>
          </a:p>
          <a:p>
            <a:pPr marL="514350" marR="0" lvl="2" indent="-514350" algn="l" defTabSz="914400" rtl="0" eaLnBrk="1" fontAlgn="auto" latinLnBrk="0" hangingPunct="1">
              <a:lnSpc>
                <a:spcPct val="100000"/>
              </a:lnSpc>
              <a:spcBef>
                <a:spcPts val="300"/>
              </a:spcBef>
              <a:spcAft>
                <a:spcPts val="200"/>
              </a:spcAft>
              <a:buClr>
                <a:schemeClr val="accent1"/>
              </a:buClr>
              <a:buSzTx/>
              <a:buFont typeface="+mj-lt"/>
              <a:buAutoNum type="arabicPeriod"/>
              <a:tabLst/>
              <a:defRPr/>
            </a:pPr>
            <a:r>
              <a:rPr lang="en-US"/>
              <a:t>Third level</a:t>
            </a:r>
          </a:p>
          <a:p>
            <a:pPr marL="514350" marR="0" lvl="3" indent="-514350" algn="l" defTabSz="914400" rtl="0" eaLnBrk="1" fontAlgn="auto" latinLnBrk="0" hangingPunct="1">
              <a:lnSpc>
                <a:spcPct val="100000"/>
              </a:lnSpc>
              <a:spcBef>
                <a:spcPts val="300"/>
              </a:spcBef>
              <a:spcAft>
                <a:spcPts val="200"/>
              </a:spcAft>
              <a:buClr>
                <a:schemeClr val="accent1"/>
              </a:buClr>
              <a:buSzTx/>
              <a:buFont typeface="+mj-lt"/>
              <a:buAutoNum type="arabicPeriod"/>
              <a:tabLst/>
              <a:defRPr/>
            </a:pPr>
            <a:r>
              <a:rPr lang="en-US"/>
              <a:t>Fourth level</a:t>
            </a:r>
          </a:p>
          <a:p>
            <a:pPr marL="514350" marR="0" lvl="4" indent="-514350" algn="l" defTabSz="914400" rtl="0" eaLnBrk="1" fontAlgn="auto" latinLnBrk="0" hangingPunct="1">
              <a:lnSpc>
                <a:spcPct val="100000"/>
              </a:lnSpc>
              <a:spcBef>
                <a:spcPts val="300"/>
              </a:spcBef>
              <a:spcAft>
                <a:spcPts val="200"/>
              </a:spcAft>
              <a:buClr>
                <a:schemeClr val="accent1"/>
              </a:buClr>
              <a:buSzTx/>
              <a:buFont typeface="+mj-lt"/>
              <a:buAutoNum type="arabicPeriod"/>
              <a:tabLst/>
              <a:defRPr/>
            </a:pPr>
            <a:r>
              <a:rPr lang="en-US"/>
              <a:t>Fifth level</a:t>
            </a:r>
          </a:p>
        </p:txBody>
      </p:sp>
      <p:pic>
        <p:nvPicPr>
          <p:cNvPr id="11" name="Picture 10" descr="Logo&#10;&#10;Description automatically generated">
            <a:extLst>
              <a:ext uri="{FF2B5EF4-FFF2-40B4-BE49-F238E27FC236}">
                <a16:creationId xmlns:a16="http://schemas.microsoft.com/office/drawing/2014/main" id="{764807F4-3A5E-4790-8BFF-9F75F97358A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02758" y="6471697"/>
            <a:ext cx="552782" cy="179101"/>
          </a:xfrm>
          <a:prstGeom prst="rect">
            <a:avLst/>
          </a:prstGeom>
        </p:spPr>
      </p:pic>
      <p:sp>
        <p:nvSpPr>
          <p:cNvPr id="13" name="Title Placeholder 1">
            <a:extLst>
              <a:ext uri="{FF2B5EF4-FFF2-40B4-BE49-F238E27FC236}">
                <a16:creationId xmlns:a16="http://schemas.microsoft.com/office/drawing/2014/main" id="{1A80DBE0-EA23-914C-BE1F-E2E9FA5493C2}"/>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4" name="Text Placeholder 2">
            <a:extLst>
              <a:ext uri="{FF2B5EF4-FFF2-40B4-BE49-F238E27FC236}">
                <a16:creationId xmlns:a16="http://schemas.microsoft.com/office/drawing/2014/main" id="{B71262D7-4155-664A-A7EF-0F6CD92AC9E9}"/>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1A62BCEA-A68A-4769-B6ED-EF217FA5B7A2}"/>
              </a:ext>
            </a:extLst>
          </p:cNvPr>
          <p:cNvSpPr txBox="1"/>
          <p:nvPr/>
        </p:nvSpPr>
        <p:spPr>
          <a:xfrm>
            <a:off x="9350396" y="6577470"/>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9" name="Text Placeholder 2">
            <a:extLst>
              <a:ext uri="{FF2B5EF4-FFF2-40B4-BE49-F238E27FC236}">
                <a16:creationId xmlns:a16="http://schemas.microsoft.com/office/drawing/2014/main" id="{7F5C9A73-A701-4C1A-8996-020E12C23E81}"/>
              </a:ext>
            </a:extLst>
          </p:cNvPr>
          <p:cNvSpPr>
            <a:spLocks noGrp="1"/>
          </p:cNvSpPr>
          <p:nvPr>
            <p:ph type="body" sz="quarter" idx="31" hasCustomPrompt="1"/>
          </p:nvPr>
        </p:nvSpPr>
        <p:spPr>
          <a:xfrm>
            <a:off x="941164" y="6386541"/>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20" name="TextBox 19">
            <a:extLst>
              <a:ext uri="{FF2B5EF4-FFF2-40B4-BE49-F238E27FC236}">
                <a16:creationId xmlns:a16="http://schemas.microsoft.com/office/drawing/2014/main" id="{1730269A-08C3-4518-B8B4-B1B1540EC7C4}"/>
              </a:ext>
            </a:extLst>
          </p:cNvPr>
          <p:cNvSpPr txBox="1"/>
          <p:nvPr/>
        </p:nvSpPr>
        <p:spPr>
          <a:xfrm>
            <a:off x="11387579" y="657747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1142281718"/>
      </p:ext>
    </p:extLst>
  </p:cSld>
  <p:clrMapOvr>
    <a:masterClrMapping/>
  </p:clrMapOvr>
  <p:hf sldNum="0" hdr="0" dt="0"/>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p:cSld name="Q&amp;A - Blu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0C7A211-453E-4D0B-AEB3-1E2206B264F1}"/>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8" name="TextBox 7">
            <a:extLst>
              <a:ext uri="{FF2B5EF4-FFF2-40B4-BE49-F238E27FC236}">
                <a16:creationId xmlns:a16="http://schemas.microsoft.com/office/drawing/2014/main" id="{0A96E994-B347-4526-B8DE-2F0DEE90471C}"/>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5" name="TextBox 4">
            <a:extLst>
              <a:ext uri="{FF2B5EF4-FFF2-40B4-BE49-F238E27FC236}">
                <a16:creationId xmlns:a16="http://schemas.microsoft.com/office/drawing/2014/main" id="{F29A7E0F-7DCB-4BBC-8865-65F8E448C5EE}"/>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6" name="Graphic 5">
            <a:extLst>
              <a:ext uri="{FF2B5EF4-FFF2-40B4-BE49-F238E27FC236}">
                <a16:creationId xmlns:a16="http://schemas.microsoft.com/office/drawing/2014/main" id="{15C50D10-4CF2-456D-9012-B0BDC5857F20}"/>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284283" y="61557"/>
            <a:ext cx="316047" cy="316047"/>
          </a:xfrm>
          <a:prstGeom prst="rect">
            <a:avLst/>
          </a:prstGeom>
        </p:spPr>
      </p:pic>
      <p:sp>
        <p:nvSpPr>
          <p:cNvPr id="9" name="Rectangle 82">
            <a:extLst>
              <a:ext uri="{FF2B5EF4-FFF2-40B4-BE49-F238E27FC236}">
                <a16:creationId xmlns:a16="http://schemas.microsoft.com/office/drawing/2014/main" id="{E7DDB7CD-21A1-4A4A-9949-0FFCAC055BE9}"/>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2157291826"/>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p:cSld name="Q&amp;A - White">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7" name="Picture 6" descr="Logo&#10;&#10;Description automatically generated">
            <a:extLst>
              <a:ext uri="{FF2B5EF4-FFF2-40B4-BE49-F238E27FC236}">
                <a16:creationId xmlns:a16="http://schemas.microsoft.com/office/drawing/2014/main" id="{6ED1F4B8-24E0-4ED5-9093-8C027FEFB190}"/>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8" name="TextBox 7">
            <a:extLst>
              <a:ext uri="{FF2B5EF4-FFF2-40B4-BE49-F238E27FC236}">
                <a16:creationId xmlns:a16="http://schemas.microsoft.com/office/drawing/2014/main" id="{065FE600-6E90-41CA-925C-7248AED93E61}"/>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5" name="TextBox 4">
            <a:extLst>
              <a:ext uri="{FF2B5EF4-FFF2-40B4-BE49-F238E27FC236}">
                <a16:creationId xmlns:a16="http://schemas.microsoft.com/office/drawing/2014/main" id="{79115DBC-2B4F-4AA2-867E-80D7D554C07C}"/>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6" name="Rectangle 82">
            <a:extLst>
              <a:ext uri="{FF2B5EF4-FFF2-40B4-BE49-F238E27FC236}">
                <a16:creationId xmlns:a16="http://schemas.microsoft.com/office/drawing/2014/main" id="{CDDE597F-BAEB-47E8-867F-ACD8DECD92B5}"/>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9" name="Graphic 8">
            <a:extLst>
              <a:ext uri="{FF2B5EF4-FFF2-40B4-BE49-F238E27FC236}">
                <a16:creationId xmlns:a16="http://schemas.microsoft.com/office/drawing/2014/main" id="{34C021FF-E312-4A2C-A51C-EF33A3276088}"/>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2365904521"/>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p:cSld name="Title and Subhead">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18A2B29E-2D28-4D18-9E99-053B3761068F}"/>
              </a:ext>
            </a:extLst>
          </p:cNvPr>
          <p:cNvGraphicFramePr>
            <a:graphicFrameLocks noChangeAspect="1"/>
          </p:cNvGraphicFramePr>
          <p:nvPr userDrawn="1">
            <p:custDataLst>
              <p:tags r:id="rId1"/>
            </p:custDataLst>
            <p:extLst>
              <p:ext uri="{D42A27DB-BD31-4B8C-83A1-F6EECF244321}">
                <p14:modId xmlns:p14="http://schemas.microsoft.com/office/powerpoint/2010/main" val="223874725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3" name="Object 2" hidden="1">
                        <a:extLst>
                          <a:ext uri="{FF2B5EF4-FFF2-40B4-BE49-F238E27FC236}">
                            <a16:creationId xmlns:a16="http://schemas.microsoft.com/office/drawing/2014/main" id="{18A2B29E-2D28-4D18-9E99-053B3761068F}"/>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3" name="Text Placeholder 2">
            <a:extLst>
              <a:ext uri="{FF2B5EF4-FFF2-40B4-BE49-F238E27FC236}">
                <a16:creationId xmlns:a16="http://schemas.microsoft.com/office/drawing/2014/main" id="{3AA401A3-5E31-1746-967D-DE8C07716436}"/>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pic>
        <p:nvPicPr>
          <p:cNvPr id="14" name="Picture 13" descr="Logo&#10;&#10;Description automatically generated">
            <a:extLst>
              <a:ext uri="{FF2B5EF4-FFF2-40B4-BE49-F238E27FC236}">
                <a16:creationId xmlns:a16="http://schemas.microsoft.com/office/drawing/2014/main" id="{81FF40AA-DA29-4214-9EF5-FE828C04A99F}"/>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5" name="Title Placeholder 1">
            <a:extLst>
              <a:ext uri="{FF2B5EF4-FFF2-40B4-BE49-F238E27FC236}">
                <a16:creationId xmlns:a16="http://schemas.microsoft.com/office/drawing/2014/main" id="{68FC6AED-2776-AC42-B536-8EFA0107CCFA}"/>
              </a:ext>
            </a:extLst>
          </p:cNvPr>
          <p:cNvSpPr>
            <a:spLocks noGrp="1"/>
          </p:cNvSpPr>
          <p:nvPr>
            <p:ph type="title"/>
          </p:nvPr>
        </p:nvSpPr>
        <p:spPr>
          <a:xfrm>
            <a:off x="609600" y="471459"/>
            <a:ext cx="10972800" cy="236825"/>
          </a:xfrm>
          <a:prstGeom prst="rect">
            <a:avLst/>
          </a:prstGeom>
        </p:spPr>
        <p:txBody>
          <a:bodyPr vert="horz" wrap="square" lIns="0" tIns="0" rIns="0" bIns="91440" rtlCol="0" anchor="t" anchorCtr="0">
            <a:noAutofit/>
          </a:bodyPr>
          <a:lstStyle>
            <a:lvl1pPr>
              <a:defRPr sz="2000"/>
            </a:lvl1pPr>
          </a:lstStyle>
          <a:p>
            <a:r>
              <a:rPr lang="en-US"/>
              <a:t>Click to edit Master title style</a:t>
            </a:r>
          </a:p>
        </p:txBody>
      </p:sp>
      <p:sp>
        <p:nvSpPr>
          <p:cNvPr id="16" name="Text Placeholder 2">
            <a:extLst>
              <a:ext uri="{FF2B5EF4-FFF2-40B4-BE49-F238E27FC236}">
                <a16:creationId xmlns:a16="http://schemas.microsoft.com/office/drawing/2014/main" id="{0802A091-537F-6749-A908-1B885DDB255E}"/>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716590A4-CB62-44C6-9982-CD5776E5E67C}"/>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0" name="TextBox 9">
            <a:extLst>
              <a:ext uri="{FF2B5EF4-FFF2-40B4-BE49-F238E27FC236}">
                <a16:creationId xmlns:a16="http://schemas.microsoft.com/office/drawing/2014/main" id="{396B1BD8-0C96-47E0-927A-0B5BE4D639E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1" name="Rectangle 82">
            <a:extLst>
              <a:ext uri="{FF2B5EF4-FFF2-40B4-BE49-F238E27FC236}">
                <a16:creationId xmlns:a16="http://schemas.microsoft.com/office/drawing/2014/main" id="{701F9548-162A-4715-BBDE-BD262EE6732F}"/>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7" name="Graphic 16">
            <a:extLst>
              <a:ext uri="{FF2B5EF4-FFF2-40B4-BE49-F238E27FC236}">
                <a16:creationId xmlns:a16="http://schemas.microsoft.com/office/drawing/2014/main" id="{65B0F3AB-1D3B-49D8-9299-CC0116B50C6C}"/>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1284285" y="60671"/>
            <a:ext cx="316046" cy="316046"/>
          </a:xfrm>
          <a:prstGeom prst="rect">
            <a:avLst/>
          </a:prstGeom>
        </p:spPr>
      </p:pic>
      <p:sp>
        <p:nvSpPr>
          <p:cNvPr id="2" name="Slide Number Placeholder 1">
            <a:extLst>
              <a:ext uri="{FF2B5EF4-FFF2-40B4-BE49-F238E27FC236}">
                <a16:creationId xmlns:a16="http://schemas.microsoft.com/office/drawing/2014/main" id="{0BE16C14-4943-413C-A577-91BEFC94A18A}"/>
              </a:ext>
            </a:extLst>
          </p:cNvPr>
          <p:cNvSpPr>
            <a:spLocks noGrp="1"/>
          </p:cNvSpPr>
          <p:nvPr>
            <p:ph type="sldNum" sz="quarter" idx="31"/>
          </p:nvPr>
        </p:nvSpPr>
        <p:spPr/>
        <p:txBody>
          <a:bodyPr/>
          <a:lstStyle/>
          <a:p>
            <a:fld id="{9466916A-1A85-4539-B42A-68ACEF8D2CF9}" type="slidenum">
              <a:rPr lang="en-US" smtClean="0"/>
              <a:t>‹#›</a:t>
            </a:fld>
            <a:endParaRPr lang="en-US"/>
          </a:p>
        </p:txBody>
      </p:sp>
      <p:sp>
        <p:nvSpPr>
          <p:cNvPr id="4" name="Footer Placeholder 3">
            <a:extLst>
              <a:ext uri="{FF2B5EF4-FFF2-40B4-BE49-F238E27FC236}">
                <a16:creationId xmlns:a16="http://schemas.microsoft.com/office/drawing/2014/main" id="{81BAF6C7-94CD-446B-B7F3-8CDB7F2C5B66}"/>
              </a:ext>
            </a:extLst>
          </p:cNvPr>
          <p:cNvSpPr>
            <a:spLocks noGrp="1"/>
          </p:cNvSpPr>
          <p:nvPr>
            <p:ph type="ftr" sz="quarter" idx="32"/>
          </p:nvPr>
        </p:nvSpPr>
        <p:spPr/>
        <p:txBody>
          <a:bodyPr/>
          <a:lstStyle/>
          <a:p>
            <a:r>
              <a:rPr lang="en-US"/>
              <a:t>|  Visa Consulting and Analytics  |  Hudson River CCU   |   Consumer Debit Assessment Final Readout  |  Visa Confidential</a:t>
            </a:r>
          </a:p>
        </p:txBody>
      </p:sp>
    </p:spTree>
    <p:extLst>
      <p:ext uri="{BB962C8B-B14F-4D97-AF65-F5344CB8AC3E}">
        <p14:creationId xmlns:p14="http://schemas.microsoft.com/office/powerpoint/2010/main" val="3303040566"/>
      </p:ext>
    </p:extLst>
  </p:cSld>
  <p:clrMapOvr>
    <a:masterClrMapping/>
  </p:clrMapOvr>
  <p:extLst>
    <p:ext uri="{DCECCB84-F9BA-43D5-87BE-67443E8EF086}">
      <p15:sldGuideLst xmlns:p15="http://schemas.microsoft.com/office/powerpoint/2012/main">
        <p15:guide id="4" orient="horz" pos="1008">
          <p15:clr>
            <a:srgbClr val="FBAE40"/>
          </p15:clr>
        </p15:guide>
        <p15:guide id="5" pos="384">
          <p15:clr>
            <a:srgbClr val="FBAE40"/>
          </p15:clr>
        </p15:guide>
        <p15:guide id="6" pos="7296">
          <p15:clr>
            <a:srgbClr val="FBAE40"/>
          </p15:clr>
        </p15:guide>
      </p15:sldGuideLst>
    </p:ext>
  </p:extLst>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p:cSld name="Title and Bullets">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8" name="Content Placeholder 2">
            <a:extLst>
              <a:ext uri="{FF2B5EF4-FFF2-40B4-BE49-F238E27FC236}">
                <a16:creationId xmlns:a16="http://schemas.microsoft.com/office/drawing/2014/main" id="{145919AD-36C2-4214-89C4-F6CAFE1A956A}"/>
              </a:ext>
            </a:extLst>
          </p:cNvPr>
          <p:cNvSpPr>
            <a:spLocks noGrp="1"/>
          </p:cNvSpPr>
          <p:nvPr>
            <p:ph sz="quarter" idx="11"/>
          </p:nvPr>
        </p:nvSpPr>
        <p:spPr>
          <a:xfrm>
            <a:off x="609600" y="1600200"/>
            <a:ext cx="8155180" cy="4610100"/>
          </a:xfrm>
        </p:spPr>
        <p:txBody>
          <a:bodyPr>
            <a:noAutofit/>
          </a:bodyPr>
          <a:lstStyle>
            <a:lvl1pPr>
              <a:lnSpc>
                <a:spcPct val="100000"/>
              </a:lnSpc>
              <a:defRPr sz="1600" b="0">
                <a:solidFill>
                  <a:schemeClr val="accent1"/>
                </a:solidFill>
                <a:latin typeface="+mj-lt"/>
              </a:defRPr>
            </a:lvl1pPr>
            <a:lvl2pPr>
              <a:lnSpc>
                <a:spcPct val="100000"/>
              </a:lnSpc>
              <a:spcBef>
                <a:spcPts val="800"/>
              </a:spcBef>
              <a:defRPr sz="1600"/>
            </a:lvl2pPr>
            <a:lvl3pPr>
              <a:lnSpc>
                <a:spcPct val="100000"/>
              </a:lnSpc>
              <a:defRPr sz="1600"/>
            </a:lvl3pPr>
            <a:lvl4pPr>
              <a:lnSpc>
                <a:spcPct val="100000"/>
              </a:lnSpc>
              <a:defRPr sz="1600"/>
            </a:lvl4pPr>
            <a:lvl5pPr>
              <a:lnSpc>
                <a:spcPct val="100000"/>
              </a:lnSpc>
              <a:defRPr sz="1600"/>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Placeholder 1">
            <a:extLst>
              <a:ext uri="{FF2B5EF4-FFF2-40B4-BE49-F238E27FC236}">
                <a16:creationId xmlns:a16="http://schemas.microsoft.com/office/drawing/2014/main" id="{885E3F26-CD4B-4F4B-A76A-323B5897EAAE}"/>
              </a:ext>
            </a:extLst>
          </p:cNvPr>
          <p:cNvSpPr>
            <a:spLocks noGrp="1"/>
          </p:cNvSpPr>
          <p:nvPr>
            <p:ph type="title"/>
          </p:nvPr>
        </p:nvSpPr>
        <p:spPr>
          <a:xfrm>
            <a:off x="609600" y="471458"/>
            <a:ext cx="10972800" cy="967982"/>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pic>
        <p:nvPicPr>
          <p:cNvPr id="12" name="Picture 11" descr="Logo&#10;&#10;Description automatically generated">
            <a:extLst>
              <a:ext uri="{FF2B5EF4-FFF2-40B4-BE49-F238E27FC236}">
                <a16:creationId xmlns:a16="http://schemas.microsoft.com/office/drawing/2014/main" id="{073FB1A2-EA14-4F6C-86F9-FD497A303458}"/>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3" name="Text Placeholder 2">
            <a:extLst>
              <a:ext uri="{FF2B5EF4-FFF2-40B4-BE49-F238E27FC236}">
                <a16:creationId xmlns:a16="http://schemas.microsoft.com/office/drawing/2014/main" id="{B0AEBB67-1858-8045-8897-E60ACC3C616F}"/>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5" name="TextBox 14">
            <a:extLst>
              <a:ext uri="{FF2B5EF4-FFF2-40B4-BE49-F238E27FC236}">
                <a16:creationId xmlns:a16="http://schemas.microsoft.com/office/drawing/2014/main" id="{94826C0C-2EDB-488A-8715-85AF64027CCD}"/>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1" name="TextBox 10">
            <a:extLst>
              <a:ext uri="{FF2B5EF4-FFF2-40B4-BE49-F238E27FC236}">
                <a16:creationId xmlns:a16="http://schemas.microsoft.com/office/drawing/2014/main" id="{B5D785AC-4A3E-4F1C-B384-9A61E41DFD20}"/>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0" name="Rectangle 82">
            <a:extLst>
              <a:ext uri="{FF2B5EF4-FFF2-40B4-BE49-F238E27FC236}">
                <a16:creationId xmlns:a16="http://schemas.microsoft.com/office/drawing/2014/main" id="{9F5F2119-7601-40C9-87DF-B2193F30F8D9}"/>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6" name="Graphic 15">
            <a:extLst>
              <a:ext uri="{FF2B5EF4-FFF2-40B4-BE49-F238E27FC236}">
                <a16:creationId xmlns:a16="http://schemas.microsoft.com/office/drawing/2014/main" id="{6FB63FD8-0758-4631-A48E-FC82B0F293AF}"/>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
        <p:nvSpPr>
          <p:cNvPr id="2" name="Footer Placeholder 1">
            <a:extLst>
              <a:ext uri="{FF2B5EF4-FFF2-40B4-BE49-F238E27FC236}">
                <a16:creationId xmlns:a16="http://schemas.microsoft.com/office/drawing/2014/main" id="{F8A4BC33-47D5-4C17-A832-615394206016}"/>
              </a:ext>
            </a:extLst>
          </p:cNvPr>
          <p:cNvSpPr>
            <a:spLocks noGrp="1"/>
          </p:cNvSpPr>
          <p:nvPr>
            <p:ph type="ftr" sz="quarter" idx="31"/>
          </p:nvPr>
        </p:nvSpPr>
        <p:spPr/>
        <p:txBody>
          <a:bodyPr/>
          <a:lstStyle/>
          <a:p>
            <a:r>
              <a:rPr lang="en-US"/>
              <a:t>|  Visa Consulting and Analytics  |  Hudson River CCU   |   Consumer Debit Assessment Final Readout  |  Visa Confidential</a:t>
            </a:r>
          </a:p>
        </p:txBody>
      </p:sp>
      <p:sp>
        <p:nvSpPr>
          <p:cNvPr id="3" name="Slide Number Placeholder 2">
            <a:extLst>
              <a:ext uri="{FF2B5EF4-FFF2-40B4-BE49-F238E27FC236}">
                <a16:creationId xmlns:a16="http://schemas.microsoft.com/office/drawing/2014/main" id="{407F825E-279A-42B9-8D5E-A6FCBD263103}"/>
              </a:ext>
            </a:extLst>
          </p:cNvPr>
          <p:cNvSpPr>
            <a:spLocks noGrp="1"/>
          </p:cNvSpPr>
          <p:nvPr>
            <p:ph type="sldNum" sz="quarter" idx="32"/>
          </p:nvPr>
        </p:nvSpPr>
        <p:spPr/>
        <p:txBody>
          <a:bodyPr/>
          <a:lstStyle/>
          <a:p>
            <a:fld id="{9466916A-1A85-4539-B42A-68ACEF8D2CF9}" type="slidenum">
              <a:rPr lang="en-US" smtClean="0"/>
              <a:t>‹#›</a:t>
            </a:fld>
            <a:endParaRPr lang="en-US"/>
          </a:p>
        </p:txBody>
      </p:sp>
    </p:spTree>
    <p:extLst>
      <p:ext uri="{BB962C8B-B14F-4D97-AF65-F5344CB8AC3E}">
        <p14:creationId xmlns:p14="http://schemas.microsoft.com/office/powerpoint/2010/main" val="2057937349"/>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4" pos="5520">
          <p15:clr>
            <a:srgbClr val="FBAE40"/>
          </p15:clr>
        </p15:guide>
        <p15:guide id="5" pos="5736">
          <p15:clr>
            <a:srgbClr val="FBAE40"/>
          </p15:clr>
        </p15:guide>
      </p15:sldGuideLst>
    </p:ext>
  </p:extLst>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p:cSld name="Title, Subhead and Bullets">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10" name="Picture 9" descr="Logo&#10;&#10;Description automatically generated">
            <a:extLst>
              <a:ext uri="{FF2B5EF4-FFF2-40B4-BE49-F238E27FC236}">
                <a16:creationId xmlns:a16="http://schemas.microsoft.com/office/drawing/2014/main" id="{58AFA770-D7F0-4D2B-A47E-E283C9FBB138}"/>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29" name="Content Placeholder 2">
            <a:extLst>
              <a:ext uri="{FF2B5EF4-FFF2-40B4-BE49-F238E27FC236}">
                <a16:creationId xmlns:a16="http://schemas.microsoft.com/office/drawing/2014/main" id="{0B7E1188-4C45-8F48-ACBC-D78A854D78B2}"/>
              </a:ext>
            </a:extLst>
          </p:cNvPr>
          <p:cNvSpPr>
            <a:spLocks noGrp="1"/>
          </p:cNvSpPr>
          <p:nvPr>
            <p:ph sz="quarter" idx="11"/>
          </p:nvPr>
        </p:nvSpPr>
        <p:spPr>
          <a:xfrm>
            <a:off x="609600" y="1600200"/>
            <a:ext cx="8155180" cy="4610100"/>
          </a:xfrm>
        </p:spPr>
        <p:txBody>
          <a:bodyPr>
            <a:noAutofit/>
          </a:bodyPr>
          <a:lstStyle>
            <a:lvl1pPr>
              <a:lnSpc>
                <a:spcPct val="100000"/>
              </a:lnSpc>
              <a:defRPr sz="1600" b="0">
                <a:solidFill>
                  <a:schemeClr val="accent1"/>
                </a:solidFill>
                <a:latin typeface="+mj-lt"/>
              </a:defRPr>
            </a:lvl1pPr>
            <a:lvl2pPr>
              <a:lnSpc>
                <a:spcPct val="100000"/>
              </a:lnSpc>
              <a:spcBef>
                <a:spcPts val="800"/>
              </a:spcBef>
              <a:defRPr sz="1600"/>
            </a:lvl2pPr>
            <a:lvl3pPr>
              <a:lnSpc>
                <a:spcPct val="100000"/>
              </a:lnSpc>
              <a:defRPr sz="1600"/>
            </a:lvl3pPr>
            <a:lvl4pPr>
              <a:lnSpc>
                <a:spcPct val="100000"/>
              </a:lnSpc>
              <a:defRPr sz="1600"/>
            </a:lvl4pPr>
            <a:lvl5pPr>
              <a:lnSpc>
                <a:spcPct val="100000"/>
              </a:lnSpc>
              <a:defRPr sz="1600"/>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0" name="Title Placeholder 1">
            <a:extLst>
              <a:ext uri="{FF2B5EF4-FFF2-40B4-BE49-F238E27FC236}">
                <a16:creationId xmlns:a16="http://schemas.microsoft.com/office/drawing/2014/main" id="{2D125BFB-43F1-B442-B16F-32B94167C3B7}"/>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3" name="Text Placeholder 2">
            <a:extLst>
              <a:ext uri="{FF2B5EF4-FFF2-40B4-BE49-F238E27FC236}">
                <a16:creationId xmlns:a16="http://schemas.microsoft.com/office/drawing/2014/main" id="{23ABC604-EE73-8441-BEA6-A5DA6EE91ABA}"/>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4" name="Text Placeholder 2">
            <a:extLst>
              <a:ext uri="{FF2B5EF4-FFF2-40B4-BE49-F238E27FC236}">
                <a16:creationId xmlns:a16="http://schemas.microsoft.com/office/drawing/2014/main" id="{50751AB5-BCE2-3A48-AB2B-81D29577528D}"/>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6" name="TextBox 15">
            <a:extLst>
              <a:ext uri="{FF2B5EF4-FFF2-40B4-BE49-F238E27FC236}">
                <a16:creationId xmlns:a16="http://schemas.microsoft.com/office/drawing/2014/main" id="{ED4009E6-8C8C-4F63-8386-915350D1F6BB}"/>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2" name="TextBox 11">
            <a:extLst>
              <a:ext uri="{FF2B5EF4-FFF2-40B4-BE49-F238E27FC236}">
                <a16:creationId xmlns:a16="http://schemas.microsoft.com/office/drawing/2014/main" id="{D73475BE-34FA-478E-A50B-B89C4195AD52}"/>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1" name="Rectangle 82">
            <a:extLst>
              <a:ext uri="{FF2B5EF4-FFF2-40B4-BE49-F238E27FC236}">
                <a16:creationId xmlns:a16="http://schemas.microsoft.com/office/drawing/2014/main" id="{03A7B655-B37E-46E5-802C-742A2A25DE27}"/>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7" name="Graphic 16">
            <a:extLst>
              <a:ext uri="{FF2B5EF4-FFF2-40B4-BE49-F238E27FC236}">
                <a16:creationId xmlns:a16="http://schemas.microsoft.com/office/drawing/2014/main" id="{06C247F9-3C5B-40D1-B172-8C1001C66507}"/>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
        <p:nvSpPr>
          <p:cNvPr id="2" name="Footer Placeholder 1">
            <a:extLst>
              <a:ext uri="{FF2B5EF4-FFF2-40B4-BE49-F238E27FC236}">
                <a16:creationId xmlns:a16="http://schemas.microsoft.com/office/drawing/2014/main" id="{537B5D24-BCF6-4AB5-86FA-E3145B772484}"/>
              </a:ext>
            </a:extLst>
          </p:cNvPr>
          <p:cNvSpPr>
            <a:spLocks noGrp="1"/>
          </p:cNvSpPr>
          <p:nvPr>
            <p:ph type="ftr" sz="quarter" idx="31"/>
          </p:nvPr>
        </p:nvSpPr>
        <p:spPr/>
        <p:txBody>
          <a:bodyPr/>
          <a:lstStyle/>
          <a:p>
            <a:r>
              <a:rPr lang="en-US"/>
              <a:t>|  Visa Consulting and Analytics  |  Hudson River CCU   |   Consumer Debit Assessment Final Readout  |  Visa Confidential</a:t>
            </a:r>
          </a:p>
        </p:txBody>
      </p:sp>
      <p:sp>
        <p:nvSpPr>
          <p:cNvPr id="3" name="Slide Number Placeholder 2">
            <a:extLst>
              <a:ext uri="{FF2B5EF4-FFF2-40B4-BE49-F238E27FC236}">
                <a16:creationId xmlns:a16="http://schemas.microsoft.com/office/drawing/2014/main" id="{47CE4FEC-A15F-4A20-979C-02856739CD5E}"/>
              </a:ext>
            </a:extLst>
          </p:cNvPr>
          <p:cNvSpPr>
            <a:spLocks noGrp="1"/>
          </p:cNvSpPr>
          <p:nvPr>
            <p:ph type="sldNum" sz="quarter" idx="32"/>
          </p:nvPr>
        </p:nvSpPr>
        <p:spPr/>
        <p:txBody>
          <a:bodyPr/>
          <a:lstStyle/>
          <a:p>
            <a:fld id="{9466916A-1A85-4539-B42A-68ACEF8D2CF9}" type="slidenum">
              <a:rPr lang="en-US" smtClean="0"/>
              <a:t>‹#›</a:t>
            </a:fld>
            <a:endParaRPr lang="en-US"/>
          </a:p>
        </p:txBody>
      </p:sp>
    </p:spTree>
    <p:extLst>
      <p:ext uri="{BB962C8B-B14F-4D97-AF65-F5344CB8AC3E}">
        <p14:creationId xmlns:p14="http://schemas.microsoft.com/office/powerpoint/2010/main" val="827765461"/>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4" pos="5520">
          <p15:clr>
            <a:srgbClr val="FBAE40"/>
          </p15:clr>
        </p15:guide>
      </p15:sldGuideLst>
    </p:ext>
  </p:extLst>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p:cSld name="Title, Subhead and Bullets - centered">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10" name="Picture 9" descr="Logo&#10;&#10;Description automatically generated">
            <a:extLst>
              <a:ext uri="{FF2B5EF4-FFF2-40B4-BE49-F238E27FC236}">
                <a16:creationId xmlns:a16="http://schemas.microsoft.com/office/drawing/2014/main" id="{58AFA770-D7F0-4D2B-A47E-E283C9FBB138}"/>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29" name="Content Placeholder 2">
            <a:extLst>
              <a:ext uri="{FF2B5EF4-FFF2-40B4-BE49-F238E27FC236}">
                <a16:creationId xmlns:a16="http://schemas.microsoft.com/office/drawing/2014/main" id="{0B7E1188-4C45-8F48-ACBC-D78A854D78B2}"/>
              </a:ext>
            </a:extLst>
          </p:cNvPr>
          <p:cNvSpPr>
            <a:spLocks noGrp="1"/>
          </p:cNvSpPr>
          <p:nvPr>
            <p:ph sz="quarter" idx="11"/>
          </p:nvPr>
        </p:nvSpPr>
        <p:spPr>
          <a:xfrm>
            <a:off x="2018410" y="1600200"/>
            <a:ext cx="8155180" cy="4610100"/>
          </a:xfrm>
        </p:spPr>
        <p:txBody>
          <a:bodyPr>
            <a:noAutofit/>
          </a:bodyPr>
          <a:lstStyle>
            <a:lvl1pPr>
              <a:lnSpc>
                <a:spcPct val="100000"/>
              </a:lnSpc>
              <a:defRPr sz="1600" b="0">
                <a:solidFill>
                  <a:schemeClr val="accent1"/>
                </a:solidFill>
                <a:latin typeface="+mj-lt"/>
              </a:defRPr>
            </a:lvl1pPr>
            <a:lvl2pPr>
              <a:lnSpc>
                <a:spcPct val="100000"/>
              </a:lnSpc>
              <a:spcBef>
                <a:spcPts val="800"/>
              </a:spcBef>
              <a:defRPr sz="1600"/>
            </a:lvl2pPr>
            <a:lvl3pPr>
              <a:lnSpc>
                <a:spcPct val="100000"/>
              </a:lnSpc>
              <a:defRPr sz="1600"/>
            </a:lvl3pPr>
            <a:lvl4pPr>
              <a:lnSpc>
                <a:spcPct val="100000"/>
              </a:lnSpc>
              <a:defRPr sz="1600"/>
            </a:lvl4pPr>
            <a:lvl5pPr>
              <a:lnSpc>
                <a:spcPct val="100000"/>
              </a:lnSpc>
              <a:defRPr sz="1600"/>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0" name="Title Placeholder 1">
            <a:extLst>
              <a:ext uri="{FF2B5EF4-FFF2-40B4-BE49-F238E27FC236}">
                <a16:creationId xmlns:a16="http://schemas.microsoft.com/office/drawing/2014/main" id="{2D125BFB-43F1-B442-B16F-32B94167C3B7}"/>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3" name="Text Placeholder 2">
            <a:extLst>
              <a:ext uri="{FF2B5EF4-FFF2-40B4-BE49-F238E27FC236}">
                <a16:creationId xmlns:a16="http://schemas.microsoft.com/office/drawing/2014/main" id="{23ABC604-EE73-8441-BEA6-A5DA6EE91ABA}"/>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4" name="Text Placeholder 2">
            <a:extLst>
              <a:ext uri="{FF2B5EF4-FFF2-40B4-BE49-F238E27FC236}">
                <a16:creationId xmlns:a16="http://schemas.microsoft.com/office/drawing/2014/main" id="{50751AB5-BCE2-3A48-AB2B-81D29577528D}"/>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6" name="TextBox 15">
            <a:extLst>
              <a:ext uri="{FF2B5EF4-FFF2-40B4-BE49-F238E27FC236}">
                <a16:creationId xmlns:a16="http://schemas.microsoft.com/office/drawing/2014/main" id="{ED4009E6-8C8C-4F63-8386-915350D1F6BB}"/>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2" name="TextBox 11">
            <a:extLst>
              <a:ext uri="{FF2B5EF4-FFF2-40B4-BE49-F238E27FC236}">
                <a16:creationId xmlns:a16="http://schemas.microsoft.com/office/drawing/2014/main" id="{D73475BE-34FA-478E-A50B-B89C4195AD52}"/>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1" name="Rectangle 82">
            <a:extLst>
              <a:ext uri="{FF2B5EF4-FFF2-40B4-BE49-F238E27FC236}">
                <a16:creationId xmlns:a16="http://schemas.microsoft.com/office/drawing/2014/main" id="{BBFFB18F-502B-4620-8EBB-ADDCDAFFE009}"/>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7" name="Graphic 16">
            <a:extLst>
              <a:ext uri="{FF2B5EF4-FFF2-40B4-BE49-F238E27FC236}">
                <a16:creationId xmlns:a16="http://schemas.microsoft.com/office/drawing/2014/main" id="{6F3D92FE-9EF1-45FA-83AE-7DEE9BCD7F97}"/>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
        <p:nvSpPr>
          <p:cNvPr id="2" name="Footer Placeholder 1">
            <a:extLst>
              <a:ext uri="{FF2B5EF4-FFF2-40B4-BE49-F238E27FC236}">
                <a16:creationId xmlns:a16="http://schemas.microsoft.com/office/drawing/2014/main" id="{25FA2F0B-B299-49AC-AD78-66659627AB20}"/>
              </a:ext>
            </a:extLst>
          </p:cNvPr>
          <p:cNvSpPr>
            <a:spLocks noGrp="1"/>
          </p:cNvSpPr>
          <p:nvPr>
            <p:ph type="ftr" sz="quarter" idx="31"/>
          </p:nvPr>
        </p:nvSpPr>
        <p:spPr/>
        <p:txBody>
          <a:bodyPr/>
          <a:lstStyle/>
          <a:p>
            <a:r>
              <a:rPr lang="en-US"/>
              <a:t>|  Visa Consulting and Analytics  |  Hudson River CCU   |   Consumer Debit Assessment Final Readout  |  Visa Confidential</a:t>
            </a:r>
          </a:p>
        </p:txBody>
      </p:sp>
      <p:sp>
        <p:nvSpPr>
          <p:cNvPr id="3" name="Slide Number Placeholder 2">
            <a:extLst>
              <a:ext uri="{FF2B5EF4-FFF2-40B4-BE49-F238E27FC236}">
                <a16:creationId xmlns:a16="http://schemas.microsoft.com/office/drawing/2014/main" id="{238CDA6A-9332-408B-BC89-3CE760634B95}"/>
              </a:ext>
            </a:extLst>
          </p:cNvPr>
          <p:cNvSpPr>
            <a:spLocks noGrp="1"/>
          </p:cNvSpPr>
          <p:nvPr>
            <p:ph type="sldNum" sz="quarter" idx="32"/>
          </p:nvPr>
        </p:nvSpPr>
        <p:spPr/>
        <p:txBody>
          <a:bodyPr/>
          <a:lstStyle/>
          <a:p>
            <a:fld id="{9466916A-1A85-4539-B42A-68ACEF8D2CF9}" type="slidenum">
              <a:rPr lang="en-US" smtClean="0"/>
              <a:t>‹#›</a:t>
            </a:fld>
            <a:endParaRPr lang="en-US"/>
          </a:p>
        </p:txBody>
      </p:sp>
    </p:spTree>
    <p:extLst>
      <p:ext uri="{BB962C8B-B14F-4D97-AF65-F5344CB8AC3E}">
        <p14:creationId xmlns:p14="http://schemas.microsoft.com/office/powerpoint/2010/main" val="2395740922"/>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sldGuideLst>
    </p:ext>
  </p:extLst>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p:cSld name="Numbering and bullets">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10" name="Picture 9" descr="Logo&#10;&#10;Description automatically generated">
            <a:extLst>
              <a:ext uri="{FF2B5EF4-FFF2-40B4-BE49-F238E27FC236}">
                <a16:creationId xmlns:a16="http://schemas.microsoft.com/office/drawing/2014/main" id="{58AFA770-D7F0-4D2B-A47E-E283C9FBB138}"/>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30" name="Title Placeholder 1">
            <a:extLst>
              <a:ext uri="{FF2B5EF4-FFF2-40B4-BE49-F238E27FC236}">
                <a16:creationId xmlns:a16="http://schemas.microsoft.com/office/drawing/2014/main" id="{2D125BFB-43F1-B442-B16F-32B94167C3B7}"/>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3" name="Content Placeholder 2">
            <a:extLst>
              <a:ext uri="{FF2B5EF4-FFF2-40B4-BE49-F238E27FC236}">
                <a16:creationId xmlns:a16="http://schemas.microsoft.com/office/drawing/2014/main" id="{9CE45557-2782-1C4D-9649-898298039264}"/>
              </a:ext>
            </a:extLst>
          </p:cNvPr>
          <p:cNvSpPr>
            <a:spLocks noGrp="1"/>
          </p:cNvSpPr>
          <p:nvPr>
            <p:ph sz="quarter" idx="11" hasCustomPrompt="1"/>
          </p:nvPr>
        </p:nvSpPr>
        <p:spPr>
          <a:xfrm>
            <a:off x="609599" y="1600200"/>
            <a:ext cx="8153401" cy="4610100"/>
          </a:xfrm>
        </p:spPr>
        <p:txBody>
          <a:bodyPr>
            <a:noAutofit/>
          </a:bodyPr>
          <a:lstStyle>
            <a:lvl1pPr marL="230188" indent="-230188">
              <a:lnSpc>
                <a:spcPct val="100000"/>
              </a:lnSpc>
              <a:spcBef>
                <a:spcPts val="1200"/>
              </a:spcBef>
              <a:spcAft>
                <a:spcPts val="800"/>
              </a:spcAft>
              <a:buFont typeface="+mj-lt"/>
              <a:buAutoNum type="arabicPeriod"/>
              <a:tabLst/>
              <a:defRPr sz="1600">
                <a:solidFill>
                  <a:schemeClr val="accent1"/>
                </a:solidFill>
                <a:latin typeface="+mj-lt"/>
              </a:defRPr>
            </a:lvl1pPr>
            <a:lvl2pPr marL="0" indent="0">
              <a:lnSpc>
                <a:spcPct val="100000"/>
              </a:lnSpc>
              <a:spcBef>
                <a:spcPts val="0"/>
              </a:spcBef>
              <a:spcAft>
                <a:spcPts val="0"/>
              </a:spcAft>
              <a:buFont typeface="Arial" panose="020B0604020202020204" pitchFamily="34" charset="0"/>
              <a:buNone/>
              <a:defRPr sz="1200"/>
            </a:lvl2pPr>
            <a:lvl3pPr marL="457200" indent="-228600">
              <a:lnSpc>
                <a:spcPct val="110000"/>
              </a:lnSpc>
              <a:spcBef>
                <a:spcPts val="0"/>
              </a:spcBef>
              <a:tabLst/>
              <a:defRPr sz="1600"/>
            </a:lvl3pPr>
            <a:lvl4pPr marL="685800" indent="-228600">
              <a:lnSpc>
                <a:spcPct val="110000"/>
              </a:lnSpc>
              <a:spcBef>
                <a:spcPts val="0"/>
              </a:spcBef>
              <a:tabLst/>
              <a:defRPr sz="1600"/>
            </a:lvl4pPr>
            <a:lvl5pPr>
              <a:lnSpc>
                <a:spcPct val="100000"/>
              </a:lnSpc>
              <a:defRPr sz="1400"/>
            </a:lvl5pPr>
          </a:lstStyle>
          <a:p>
            <a:pPr lvl="0"/>
            <a:r>
              <a:rPr lang="en-US"/>
              <a:t>Click to edit numbering text styles</a:t>
            </a:r>
          </a:p>
          <a:p>
            <a:pPr lvl="2"/>
            <a:r>
              <a:rPr lang="en-US"/>
              <a:t>Second bullet level</a:t>
            </a:r>
          </a:p>
          <a:p>
            <a:pPr lvl="3"/>
            <a:r>
              <a:rPr lang="en-US"/>
              <a:t>Third bullet  level</a:t>
            </a:r>
          </a:p>
        </p:txBody>
      </p:sp>
      <p:sp>
        <p:nvSpPr>
          <p:cNvPr id="14" name="Text Placeholder 2">
            <a:extLst>
              <a:ext uri="{FF2B5EF4-FFF2-40B4-BE49-F238E27FC236}">
                <a16:creationId xmlns:a16="http://schemas.microsoft.com/office/drawing/2014/main" id="{69B99707-631C-504C-957F-75DF92D42592}"/>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5" name="Text Placeholder 2">
            <a:extLst>
              <a:ext uri="{FF2B5EF4-FFF2-40B4-BE49-F238E27FC236}">
                <a16:creationId xmlns:a16="http://schemas.microsoft.com/office/drawing/2014/main" id="{EC748D62-F2B5-2B4A-9E6A-987900DA444D}"/>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6" name="TextBox 15">
            <a:extLst>
              <a:ext uri="{FF2B5EF4-FFF2-40B4-BE49-F238E27FC236}">
                <a16:creationId xmlns:a16="http://schemas.microsoft.com/office/drawing/2014/main" id="{4809BF2C-89DA-40FC-BDB4-F9F2327BD1B8}"/>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2" name="TextBox 11">
            <a:extLst>
              <a:ext uri="{FF2B5EF4-FFF2-40B4-BE49-F238E27FC236}">
                <a16:creationId xmlns:a16="http://schemas.microsoft.com/office/drawing/2014/main" id="{F2B1CCE4-8767-470D-8DDB-B0AB133458C1}"/>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1" name="Rectangle 82">
            <a:extLst>
              <a:ext uri="{FF2B5EF4-FFF2-40B4-BE49-F238E27FC236}">
                <a16:creationId xmlns:a16="http://schemas.microsoft.com/office/drawing/2014/main" id="{C09B0FA0-282F-40CC-85DC-E4A28FCCAF7F}"/>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7" name="Graphic 16">
            <a:extLst>
              <a:ext uri="{FF2B5EF4-FFF2-40B4-BE49-F238E27FC236}">
                <a16:creationId xmlns:a16="http://schemas.microsoft.com/office/drawing/2014/main" id="{035C6D7B-9A5E-4D8D-80FF-834DC52D3DFE}"/>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
        <p:nvSpPr>
          <p:cNvPr id="2" name="Footer Placeholder 1">
            <a:extLst>
              <a:ext uri="{FF2B5EF4-FFF2-40B4-BE49-F238E27FC236}">
                <a16:creationId xmlns:a16="http://schemas.microsoft.com/office/drawing/2014/main" id="{0008049A-1092-4F92-BD7B-6CFBFD7629D8}"/>
              </a:ext>
            </a:extLst>
          </p:cNvPr>
          <p:cNvSpPr>
            <a:spLocks noGrp="1"/>
          </p:cNvSpPr>
          <p:nvPr>
            <p:ph type="ftr" sz="quarter" idx="31"/>
          </p:nvPr>
        </p:nvSpPr>
        <p:spPr/>
        <p:txBody>
          <a:bodyPr/>
          <a:lstStyle/>
          <a:p>
            <a:r>
              <a:rPr lang="en-US"/>
              <a:t>|  Visa Consulting and Analytics  |  Hudson River CCU   |   Consumer Debit Assessment Final Readout  |  Visa Confidential</a:t>
            </a:r>
          </a:p>
        </p:txBody>
      </p:sp>
      <p:sp>
        <p:nvSpPr>
          <p:cNvPr id="3" name="Slide Number Placeholder 2">
            <a:extLst>
              <a:ext uri="{FF2B5EF4-FFF2-40B4-BE49-F238E27FC236}">
                <a16:creationId xmlns:a16="http://schemas.microsoft.com/office/drawing/2014/main" id="{1B562B25-DF6A-4760-93A9-F10381BC6BD7}"/>
              </a:ext>
            </a:extLst>
          </p:cNvPr>
          <p:cNvSpPr>
            <a:spLocks noGrp="1"/>
          </p:cNvSpPr>
          <p:nvPr>
            <p:ph type="sldNum" sz="quarter" idx="32"/>
          </p:nvPr>
        </p:nvSpPr>
        <p:spPr/>
        <p:txBody>
          <a:bodyPr/>
          <a:lstStyle/>
          <a:p>
            <a:fld id="{9466916A-1A85-4539-B42A-68ACEF8D2CF9}" type="slidenum">
              <a:rPr lang="en-US" smtClean="0"/>
              <a:t>‹#›</a:t>
            </a:fld>
            <a:endParaRPr lang="en-US"/>
          </a:p>
        </p:txBody>
      </p:sp>
    </p:spTree>
    <p:extLst>
      <p:ext uri="{BB962C8B-B14F-4D97-AF65-F5344CB8AC3E}">
        <p14:creationId xmlns:p14="http://schemas.microsoft.com/office/powerpoint/2010/main" val="3863755443"/>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4" pos="5520">
          <p15:clr>
            <a:srgbClr val="FBAE40"/>
          </p15:clr>
        </p15:guide>
      </p15:sldGuideLst>
    </p:ext>
  </p:extLst>
</p:sldLayout>
</file>

<file path=ppt/slideLayouts/slideLayout307.xml><?xml version="1.0" encoding="utf-8"?>
<p:sldLayout xmlns:a="http://schemas.openxmlformats.org/drawingml/2006/main" xmlns:r="http://schemas.openxmlformats.org/officeDocument/2006/relationships" xmlns:p="http://schemas.openxmlformats.org/presentationml/2006/main" showMasterSp="0" preserve="1">
  <p:cSld name="Big Statement - Text">
    <p:bg>
      <p:bgPr>
        <a:solidFill>
          <a:schemeClr val="bg1"/>
        </a:solidFill>
        <a:effectLst/>
      </p:bgPr>
    </p:bg>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898EDF07-72EA-CE41-A35E-2CE9B7FCED0C}"/>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8" name="Content Placeholder 2">
            <a:extLst>
              <a:ext uri="{FF2B5EF4-FFF2-40B4-BE49-F238E27FC236}">
                <a16:creationId xmlns:a16="http://schemas.microsoft.com/office/drawing/2014/main" id="{A5636F92-56A3-4048-9234-A4D4D6B14029}"/>
              </a:ext>
            </a:extLst>
          </p:cNvPr>
          <p:cNvSpPr>
            <a:spLocks noGrp="1"/>
          </p:cNvSpPr>
          <p:nvPr>
            <p:ph sz="quarter" idx="27"/>
          </p:nvPr>
        </p:nvSpPr>
        <p:spPr>
          <a:xfrm>
            <a:off x="609600" y="1600200"/>
            <a:ext cx="10972800" cy="4610100"/>
          </a:xfrm>
        </p:spPr>
        <p:txBody>
          <a:bodyPr>
            <a:noAutofit/>
          </a:bodyPr>
          <a:lstStyle>
            <a:lvl1pPr marL="514350" marR="0" indent="-514350" algn="l" defTabSz="914400" rtl="0" eaLnBrk="1" fontAlgn="auto" latinLnBrk="0" hangingPunct="1">
              <a:lnSpc>
                <a:spcPct val="100000"/>
              </a:lnSpc>
              <a:spcBef>
                <a:spcPts val="0"/>
              </a:spcBef>
              <a:spcAft>
                <a:spcPts val="1200"/>
              </a:spcAft>
              <a:buClr>
                <a:schemeClr val="accent1"/>
              </a:buClr>
              <a:buSzTx/>
              <a:buFont typeface="+mj-lt"/>
              <a:buAutoNum type="arabicPeriod"/>
              <a:tabLst/>
              <a:defRPr sz="3200" b="0" i="0">
                <a:solidFill>
                  <a:schemeClr val="tx1"/>
                </a:solidFill>
                <a:latin typeface="Visa Dialect Medium" pitchFamily="2" charset="0"/>
              </a:defRPr>
            </a:lvl1pPr>
            <a:lvl2pPr>
              <a:lnSpc>
                <a:spcPct val="100000"/>
              </a:lnSpc>
              <a:spcBef>
                <a:spcPts val="600"/>
              </a:spcBef>
              <a:defRPr sz="1050"/>
            </a:lvl2pPr>
            <a:lvl3pPr marL="171450" indent="-171450">
              <a:lnSpc>
                <a:spcPct val="100000"/>
              </a:lnSpc>
              <a:spcBef>
                <a:spcPts val="300"/>
              </a:spcBef>
              <a:tabLst/>
              <a:defRPr sz="1050"/>
            </a:lvl3pPr>
            <a:lvl4pPr marL="344488" indent="-173038">
              <a:lnSpc>
                <a:spcPct val="100000"/>
              </a:lnSpc>
              <a:spcBef>
                <a:spcPts val="300"/>
              </a:spcBef>
              <a:tabLst/>
              <a:defRPr sz="1050"/>
            </a:lvl4pPr>
            <a:lvl5pPr marL="514350" indent="-171450">
              <a:lnSpc>
                <a:spcPct val="100000"/>
              </a:lnSpc>
              <a:spcBef>
                <a:spcPts val="300"/>
              </a:spcBef>
              <a:tabLst/>
              <a:defRPr sz="1050"/>
            </a:lvl5pPr>
            <a:lvl6pPr marL="685800" indent="-176213">
              <a:tabLst/>
              <a:defRPr sz="1050"/>
            </a:lvl6pPr>
          </a:lstStyle>
          <a:p>
            <a:pPr marL="514350" marR="0" lvl="0" indent="-514350" algn="l" defTabSz="914400" rtl="0" eaLnBrk="1" fontAlgn="auto" latinLnBrk="0" hangingPunct="1">
              <a:lnSpc>
                <a:spcPct val="100000"/>
              </a:lnSpc>
              <a:spcBef>
                <a:spcPts val="300"/>
              </a:spcBef>
              <a:spcAft>
                <a:spcPts val="200"/>
              </a:spcAft>
              <a:buClr>
                <a:schemeClr val="accent1"/>
              </a:buClr>
              <a:buSzTx/>
              <a:buFont typeface="+mj-lt"/>
              <a:buAutoNum type="arabicPeriod"/>
              <a:tabLst/>
              <a:defRPr/>
            </a:pPr>
            <a:r>
              <a:rPr lang="en-US"/>
              <a:t>Click to edit Master text styles</a:t>
            </a:r>
          </a:p>
          <a:p>
            <a:pPr marL="514350" marR="0" lvl="1" indent="-514350" algn="l" defTabSz="914400" rtl="0" eaLnBrk="1" fontAlgn="auto" latinLnBrk="0" hangingPunct="1">
              <a:lnSpc>
                <a:spcPct val="100000"/>
              </a:lnSpc>
              <a:spcBef>
                <a:spcPts val="300"/>
              </a:spcBef>
              <a:spcAft>
                <a:spcPts val="200"/>
              </a:spcAft>
              <a:buClr>
                <a:schemeClr val="accent1"/>
              </a:buClr>
              <a:buSzTx/>
              <a:buFont typeface="+mj-lt"/>
              <a:buAutoNum type="arabicPeriod"/>
              <a:tabLst/>
              <a:defRPr/>
            </a:pPr>
            <a:r>
              <a:rPr lang="en-US"/>
              <a:t>Second level</a:t>
            </a:r>
          </a:p>
          <a:p>
            <a:pPr marL="514350" marR="0" lvl="2" indent="-514350" algn="l" defTabSz="914400" rtl="0" eaLnBrk="1" fontAlgn="auto" latinLnBrk="0" hangingPunct="1">
              <a:lnSpc>
                <a:spcPct val="100000"/>
              </a:lnSpc>
              <a:spcBef>
                <a:spcPts val="300"/>
              </a:spcBef>
              <a:spcAft>
                <a:spcPts val="200"/>
              </a:spcAft>
              <a:buClr>
                <a:schemeClr val="accent1"/>
              </a:buClr>
              <a:buSzTx/>
              <a:buFont typeface="+mj-lt"/>
              <a:buAutoNum type="arabicPeriod"/>
              <a:tabLst/>
              <a:defRPr/>
            </a:pPr>
            <a:r>
              <a:rPr lang="en-US"/>
              <a:t>Third level</a:t>
            </a:r>
          </a:p>
          <a:p>
            <a:pPr marL="514350" marR="0" lvl="3" indent="-514350" algn="l" defTabSz="914400" rtl="0" eaLnBrk="1" fontAlgn="auto" latinLnBrk="0" hangingPunct="1">
              <a:lnSpc>
                <a:spcPct val="100000"/>
              </a:lnSpc>
              <a:spcBef>
                <a:spcPts val="300"/>
              </a:spcBef>
              <a:spcAft>
                <a:spcPts val="200"/>
              </a:spcAft>
              <a:buClr>
                <a:schemeClr val="accent1"/>
              </a:buClr>
              <a:buSzTx/>
              <a:buFont typeface="+mj-lt"/>
              <a:buAutoNum type="arabicPeriod"/>
              <a:tabLst/>
              <a:defRPr/>
            </a:pPr>
            <a:r>
              <a:rPr lang="en-US"/>
              <a:t>Fourth level</a:t>
            </a:r>
          </a:p>
          <a:p>
            <a:pPr marL="514350" marR="0" lvl="4" indent="-514350" algn="l" defTabSz="914400" rtl="0" eaLnBrk="1" fontAlgn="auto" latinLnBrk="0" hangingPunct="1">
              <a:lnSpc>
                <a:spcPct val="100000"/>
              </a:lnSpc>
              <a:spcBef>
                <a:spcPts val="300"/>
              </a:spcBef>
              <a:spcAft>
                <a:spcPts val="200"/>
              </a:spcAft>
              <a:buClr>
                <a:schemeClr val="accent1"/>
              </a:buClr>
              <a:buSzTx/>
              <a:buFont typeface="+mj-lt"/>
              <a:buAutoNum type="arabicPeriod"/>
              <a:tabLst/>
              <a:defRPr/>
            </a:pPr>
            <a:r>
              <a:rPr lang="en-US"/>
              <a:t>Fifth level</a:t>
            </a:r>
          </a:p>
        </p:txBody>
      </p:sp>
      <p:pic>
        <p:nvPicPr>
          <p:cNvPr id="11" name="Picture 10" descr="Logo&#10;&#10;Description automatically generated">
            <a:extLst>
              <a:ext uri="{FF2B5EF4-FFF2-40B4-BE49-F238E27FC236}">
                <a16:creationId xmlns:a16="http://schemas.microsoft.com/office/drawing/2014/main" id="{764807F4-3A5E-4790-8BFF-9F75F97358AB}"/>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3" name="Title Placeholder 1">
            <a:extLst>
              <a:ext uri="{FF2B5EF4-FFF2-40B4-BE49-F238E27FC236}">
                <a16:creationId xmlns:a16="http://schemas.microsoft.com/office/drawing/2014/main" id="{1A80DBE0-EA23-914C-BE1F-E2E9FA5493C2}"/>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4" name="Text Placeholder 2">
            <a:extLst>
              <a:ext uri="{FF2B5EF4-FFF2-40B4-BE49-F238E27FC236}">
                <a16:creationId xmlns:a16="http://schemas.microsoft.com/office/drawing/2014/main" id="{B71262D7-4155-664A-A7EF-0F6CD92AC9E9}"/>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1A62BCEA-A68A-4769-B6ED-EF217FA5B7A2}"/>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9" name="TextBox 8">
            <a:extLst>
              <a:ext uri="{FF2B5EF4-FFF2-40B4-BE49-F238E27FC236}">
                <a16:creationId xmlns:a16="http://schemas.microsoft.com/office/drawing/2014/main" id="{E3538CD4-8CE7-4DB6-9772-1D3E7895B31A}"/>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0" name="Text Placeholder 2">
            <a:extLst>
              <a:ext uri="{FF2B5EF4-FFF2-40B4-BE49-F238E27FC236}">
                <a16:creationId xmlns:a16="http://schemas.microsoft.com/office/drawing/2014/main" id="{465FE215-5FF4-864B-8264-06F499FAE80A}"/>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6" name="Rectangle 82">
            <a:extLst>
              <a:ext uri="{FF2B5EF4-FFF2-40B4-BE49-F238E27FC236}">
                <a16:creationId xmlns:a16="http://schemas.microsoft.com/office/drawing/2014/main" id="{75D86DC9-F6BA-4387-8C60-CB216A9D65CF}"/>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7" name="Graphic 16">
            <a:extLst>
              <a:ext uri="{FF2B5EF4-FFF2-40B4-BE49-F238E27FC236}">
                <a16:creationId xmlns:a16="http://schemas.microsoft.com/office/drawing/2014/main" id="{2CE84D87-A172-4A29-9AA7-2E671B4521D9}"/>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
        <p:nvSpPr>
          <p:cNvPr id="2" name="Footer Placeholder 1">
            <a:extLst>
              <a:ext uri="{FF2B5EF4-FFF2-40B4-BE49-F238E27FC236}">
                <a16:creationId xmlns:a16="http://schemas.microsoft.com/office/drawing/2014/main" id="{7CD1E42B-CD23-4181-A5DE-AB72A5E37DFD}"/>
              </a:ext>
            </a:extLst>
          </p:cNvPr>
          <p:cNvSpPr>
            <a:spLocks noGrp="1"/>
          </p:cNvSpPr>
          <p:nvPr>
            <p:ph type="ftr" sz="quarter" idx="31"/>
          </p:nvPr>
        </p:nvSpPr>
        <p:spPr/>
        <p:txBody>
          <a:bodyPr/>
          <a:lstStyle/>
          <a:p>
            <a:r>
              <a:rPr lang="en-US"/>
              <a:t>|  Visa Consulting and Analytics  |  Hudson River CCU   |   Consumer Debit Assessment Final Readout  |  Visa Confidential</a:t>
            </a:r>
          </a:p>
        </p:txBody>
      </p:sp>
      <p:sp>
        <p:nvSpPr>
          <p:cNvPr id="3" name="Slide Number Placeholder 2">
            <a:extLst>
              <a:ext uri="{FF2B5EF4-FFF2-40B4-BE49-F238E27FC236}">
                <a16:creationId xmlns:a16="http://schemas.microsoft.com/office/drawing/2014/main" id="{8F4C1395-2BC2-4E3A-B70B-9F41020F36F3}"/>
              </a:ext>
            </a:extLst>
          </p:cNvPr>
          <p:cNvSpPr>
            <a:spLocks noGrp="1"/>
          </p:cNvSpPr>
          <p:nvPr>
            <p:ph type="sldNum" sz="quarter" idx="32"/>
          </p:nvPr>
        </p:nvSpPr>
        <p:spPr/>
        <p:txBody>
          <a:bodyPr/>
          <a:lstStyle/>
          <a:p>
            <a:fld id="{9466916A-1A85-4539-B42A-68ACEF8D2CF9}" type="slidenum">
              <a:rPr lang="en-US" smtClean="0"/>
              <a:t>‹#›</a:t>
            </a:fld>
            <a:endParaRPr lang="en-US"/>
          </a:p>
        </p:txBody>
      </p:sp>
    </p:spTree>
    <p:extLst>
      <p:ext uri="{BB962C8B-B14F-4D97-AF65-F5344CB8AC3E}">
        <p14:creationId xmlns:p14="http://schemas.microsoft.com/office/powerpoint/2010/main" val="574839952"/>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p:cSld name="Two Content - 1">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11" name="Picture 10" descr="Logo&#10;&#10;Description automatically generated">
            <a:extLst>
              <a:ext uri="{FF2B5EF4-FFF2-40B4-BE49-F238E27FC236}">
                <a16:creationId xmlns:a16="http://schemas.microsoft.com/office/drawing/2014/main" id="{FAAB2DA0-5560-4CFB-8BB1-FA929156A080}"/>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2" name="Content Placeholder 2">
            <a:extLst>
              <a:ext uri="{FF2B5EF4-FFF2-40B4-BE49-F238E27FC236}">
                <a16:creationId xmlns:a16="http://schemas.microsoft.com/office/drawing/2014/main" id="{E6863A02-5AA9-0045-86B9-CB65111A28F1}"/>
              </a:ext>
            </a:extLst>
          </p:cNvPr>
          <p:cNvSpPr>
            <a:spLocks noGrp="1"/>
          </p:cNvSpPr>
          <p:nvPr>
            <p:ph sz="quarter" idx="11"/>
          </p:nvPr>
        </p:nvSpPr>
        <p:spPr>
          <a:xfrm>
            <a:off x="609600" y="1600200"/>
            <a:ext cx="5283200" cy="4610100"/>
          </a:xfrm>
        </p:spPr>
        <p:txBody>
          <a:bodyPr>
            <a:noAutofit/>
          </a:bodyPr>
          <a:lstStyle>
            <a:lvl1pPr>
              <a:lnSpc>
                <a:spcPct val="100000"/>
              </a:lnSpc>
              <a:defRPr sz="1600" b="0">
                <a:solidFill>
                  <a:schemeClr val="accent1"/>
                </a:solidFill>
                <a:latin typeface="+mj-lt"/>
              </a:defRPr>
            </a:lvl1pPr>
            <a:lvl2pPr>
              <a:lnSpc>
                <a:spcPct val="100000"/>
              </a:lnSpc>
              <a:spcBef>
                <a:spcPts val="800"/>
              </a:spcBef>
              <a:defRPr sz="1600"/>
            </a:lvl2pPr>
            <a:lvl3pPr>
              <a:lnSpc>
                <a:spcPct val="100000"/>
              </a:lnSpc>
              <a:defRPr sz="1600"/>
            </a:lvl3pPr>
            <a:lvl4pPr>
              <a:lnSpc>
                <a:spcPct val="100000"/>
              </a:lnSpc>
              <a:defRPr sz="1600"/>
            </a:lvl4pPr>
            <a:lvl5pPr>
              <a:lnSpc>
                <a:spcPct val="100000"/>
              </a:lnSpc>
              <a:defRPr sz="1600"/>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2">
            <a:extLst>
              <a:ext uri="{FF2B5EF4-FFF2-40B4-BE49-F238E27FC236}">
                <a16:creationId xmlns:a16="http://schemas.microsoft.com/office/drawing/2014/main" id="{F25B523E-6B9A-3E4C-A8C8-39C38CC0B143}"/>
              </a:ext>
            </a:extLst>
          </p:cNvPr>
          <p:cNvSpPr>
            <a:spLocks noGrp="1"/>
          </p:cNvSpPr>
          <p:nvPr>
            <p:ph sz="quarter" idx="31"/>
          </p:nvPr>
        </p:nvSpPr>
        <p:spPr>
          <a:xfrm>
            <a:off x="6250640" y="1600200"/>
            <a:ext cx="5331759" cy="4610100"/>
          </a:xfrm>
        </p:spPr>
        <p:txBody>
          <a:bodyPr>
            <a:noAutofit/>
          </a:bodyPr>
          <a:lstStyle>
            <a:lvl1pPr>
              <a:lnSpc>
                <a:spcPct val="100000"/>
              </a:lnSpc>
              <a:defRPr sz="1600" b="0">
                <a:solidFill>
                  <a:schemeClr val="accent1"/>
                </a:solidFill>
                <a:latin typeface="+mj-lt"/>
              </a:defRPr>
            </a:lvl1pPr>
            <a:lvl2pPr>
              <a:lnSpc>
                <a:spcPct val="100000"/>
              </a:lnSpc>
              <a:spcBef>
                <a:spcPts val="800"/>
              </a:spcBef>
              <a:defRPr sz="1600"/>
            </a:lvl2pPr>
            <a:lvl3pPr>
              <a:lnSpc>
                <a:spcPct val="100000"/>
              </a:lnSpc>
              <a:defRPr sz="1600"/>
            </a:lvl3pPr>
            <a:lvl4pPr>
              <a:lnSpc>
                <a:spcPct val="100000"/>
              </a:lnSpc>
              <a:defRPr sz="1600"/>
            </a:lvl4pPr>
            <a:lvl5pPr>
              <a:lnSpc>
                <a:spcPct val="100000"/>
              </a:lnSpc>
              <a:defRPr sz="1600"/>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Placeholder 1">
            <a:extLst>
              <a:ext uri="{FF2B5EF4-FFF2-40B4-BE49-F238E27FC236}">
                <a16:creationId xmlns:a16="http://schemas.microsoft.com/office/drawing/2014/main" id="{348177B1-77DF-0E4E-A6DB-F7309173463C}"/>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7" name="Text Placeholder 2">
            <a:extLst>
              <a:ext uri="{FF2B5EF4-FFF2-40B4-BE49-F238E27FC236}">
                <a16:creationId xmlns:a16="http://schemas.microsoft.com/office/drawing/2014/main" id="{2CA431A8-80BE-3346-AEA4-3FE5EF0F8710}"/>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3" name="Text Placeholder 2">
            <a:extLst>
              <a:ext uri="{FF2B5EF4-FFF2-40B4-BE49-F238E27FC236}">
                <a16:creationId xmlns:a16="http://schemas.microsoft.com/office/drawing/2014/main" id="{4D624208-192E-BD42-8C2C-D3FC7AB00F28}"/>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8" name="TextBox 17">
            <a:extLst>
              <a:ext uri="{FF2B5EF4-FFF2-40B4-BE49-F238E27FC236}">
                <a16:creationId xmlns:a16="http://schemas.microsoft.com/office/drawing/2014/main" id="{6C0911FF-6A58-4AC3-BA4B-74146AFF60AE}"/>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4" name="TextBox 13">
            <a:extLst>
              <a:ext uri="{FF2B5EF4-FFF2-40B4-BE49-F238E27FC236}">
                <a16:creationId xmlns:a16="http://schemas.microsoft.com/office/drawing/2014/main" id="{AE889C50-093C-44CD-9F44-6167FE8E94F6}"/>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9" name="Rectangle 82">
            <a:extLst>
              <a:ext uri="{FF2B5EF4-FFF2-40B4-BE49-F238E27FC236}">
                <a16:creationId xmlns:a16="http://schemas.microsoft.com/office/drawing/2014/main" id="{27207AFF-D65F-44BB-ABE6-E36B7498F3A3}"/>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20" name="Graphic 19">
            <a:extLst>
              <a:ext uri="{FF2B5EF4-FFF2-40B4-BE49-F238E27FC236}">
                <a16:creationId xmlns:a16="http://schemas.microsoft.com/office/drawing/2014/main" id="{2C2FAEFA-FA42-4307-98E4-11FC0D3584D7}"/>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
        <p:nvSpPr>
          <p:cNvPr id="2" name="Footer Placeholder 1">
            <a:extLst>
              <a:ext uri="{FF2B5EF4-FFF2-40B4-BE49-F238E27FC236}">
                <a16:creationId xmlns:a16="http://schemas.microsoft.com/office/drawing/2014/main" id="{787FA629-E087-47C0-98B0-3DCF01C58FFB}"/>
              </a:ext>
            </a:extLst>
          </p:cNvPr>
          <p:cNvSpPr>
            <a:spLocks noGrp="1"/>
          </p:cNvSpPr>
          <p:nvPr>
            <p:ph type="ftr" sz="quarter" idx="32"/>
          </p:nvPr>
        </p:nvSpPr>
        <p:spPr/>
        <p:txBody>
          <a:bodyPr/>
          <a:lstStyle/>
          <a:p>
            <a:r>
              <a:rPr lang="en-US"/>
              <a:t>|  Visa Consulting and Analytics  |  Hudson River CCU   |   Consumer Debit Assessment Final Readout  |  Visa Confidential</a:t>
            </a:r>
          </a:p>
        </p:txBody>
      </p:sp>
      <p:sp>
        <p:nvSpPr>
          <p:cNvPr id="3" name="Slide Number Placeholder 2">
            <a:extLst>
              <a:ext uri="{FF2B5EF4-FFF2-40B4-BE49-F238E27FC236}">
                <a16:creationId xmlns:a16="http://schemas.microsoft.com/office/drawing/2014/main" id="{36D8B735-8FA4-4DFA-B134-6BE015ED6AFA}"/>
              </a:ext>
            </a:extLst>
          </p:cNvPr>
          <p:cNvSpPr>
            <a:spLocks noGrp="1"/>
          </p:cNvSpPr>
          <p:nvPr>
            <p:ph type="sldNum" sz="quarter" idx="33"/>
          </p:nvPr>
        </p:nvSpPr>
        <p:spPr/>
        <p:txBody>
          <a:bodyPr/>
          <a:lstStyle/>
          <a:p>
            <a:fld id="{9466916A-1A85-4539-B42A-68ACEF8D2CF9}" type="slidenum">
              <a:rPr lang="en-US" smtClean="0"/>
              <a:t>‹#›</a:t>
            </a:fld>
            <a:endParaRPr lang="en-US"/>
          </a:p>
        </p:txBody>
      </p:sp>
    </p:spTree>
    <p:extLst>
      <p:ext uri="{BB962C8B-B14F-4D97-AF65-F5344CB8AC3E}">
        <p14:creationId xmlns:p14="http://schemas.microsoft.com/office/powerpoint/2010/main" val="3950599548"/>
      </p:ext>
    </p:extLst>
  </p:cSld>
  <p:clrMapOvr>
    <a:masterClrMapping/>
  </p:clrMapOvr>
  <p:extLst>
    <p:ext uri="{DCECCB84-F9BA-43D5-87BE-67443E8EF086}">
      <p15:sldGuideLst xmlns:p15="http://schemas.microsoft.com/office/powerpoint/2012/main">
        <p15:guide id="12" pos="384">
          <p15:clr>
            <a:srgbClr val="FBAE40"/>
          </p15:clr>
        </p15:guide>
        <p15:guide id="13" pos="7296">
          <p15:clr>
            <a:srgbClr val="FBAE40"/>
          </p15:clr>
        </p15:guide>
        <p15:guide id="14" pos="1952">
          <p15:clr>
            <a:srgbClr val="FBAE40"/>
          </p15:clr>
        </p15:guide>
        <p15:guide id="15" pos="2176">
          <p15:clr>
            <a:srgbClr val="FBAE40"/>
          </p15:clr>
        </p15:guide>
        <p15:guide id="16" pos="3712">
          <p15:clr>
            <a:srgbClr val="FBAE40"/>
          </p15:clr>
        </p15:guide>
        <p15:guide id="17" pos="3936">
          <p15:clr>
            <a:srgbClr val="FBAE40"/>
          </p15:clr>
        </p15:guide>
        <p15:guide id="18" pos="5504">
          <p15:clr>
            <a:srgbClr val="FBAE40"/>
          </p15:clr>
        </p15:guide>
        <p15:guide id="19" pos="5728">
          <p15:clr>
            <a:srgbClr val="FBAE40"/>
          </p15:clr>
        </p15:guide>
        <p15:guide id="20" orient="horz" pos="1008">
          <p15:clr>
            <a:srgbClr val="FBAE40"/>
          </p15:clr>
        </p15:guide>
      </p15:sldGuideLst>
    </p:ext>
  </p:extLst>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p:cSld name="Two Content - 2">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4" name="Content Placeholder 2">
            <a:extLst>
              <a:ext uri="{FF2B5EF4-FFF2-40B4-BE49-F238E27FC236}">
                <a16:creationId xmlns:a16="http://schemas.microsoft.com/office/drawing/2014/main" id="{1EF644C3-BD07-6F42-99C3-8410727AAF8F}"/>
              </a:ext>
            </a:extLst>
          </p:cNvPr>
          <p:cNvSpPr>
            <a:spLocks noGrp="1"/>
          </p:cNvSpPr>
          <p:nvPr>
            <p:ph sz="quarter" idx="11"/>
          </p:nvPr>
        </p:nvSpPr>
        <p:spPr>
          <a:xfrm>
            <a:off x="609600" y="2643202"/>
            <a:ext cx="5283200" cy="3567098"/>
          </a:xfrm>
        </p:spPr>
        <p:txBody>
          <a:bodyPr>
            <a:noAutofit/>
          </a:bodyPr>
          <a:lstStyle>
            <a:lvl1pPr>
              <a:lnSpc>
                <a:spcPct val="100000"/>
              </a:lnSpc>
              <a:defRPr sz="1600">
                <a:solidFill>
                  <a:schemeClr val="tx1"/>
                </a:solidFill>
                <a:latin typeface="+mj-lt"/>
              </a:defRPr>
            </a:lvl1pPr>
            <a:lvl2pPr>
              <a:lnSpc>
                <a:spcPct val="100000"/>
              </a:lnSpc>
              <a:spcBef>
                <a:spcPts val="800"/>
              </a:spcBef>
              <a:defRPr sz="1600">
                <a:solidFill>
                  <a:schemeClr val="tx1"/>
                </a:solidFill>
              </a:defRPr>
            </a:lvl2pPr>
            <a:lvl3pPr>
              <a:lnSpc>
                <a:spcPct val="100000"/>
              </a:lnSpc>
              <a:defRPr sz="1600">
                <a:solidFill>
                  <a:schemeClr val="tx1"/>
                </a:solidFill>
              </a:defRPr>
            </a:lvl3pPr>
            <a:lvl4pPr>
              <a:lnSpc>
                <a:spcPct val="100000"/>
              </a:lnSpc>
              <a:defRPr sz="1600">
                <a:solidFill>
                  <a:schemeClr val="tx1"/>
                </a:solidFill>
              </a:defRPr>
            </a:lvl4pPr>
            <a:lvl5pPr>
              <a:lnSpc>
                <a:spcPct val="100000"/>
              </a:lnSpc>
              <a:defRPr sz="1600">
                <a:solidFill>
                  <a:schemeClr val="tx1"/>
                </a:solidFill>
              </a:defRPr>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7" name="Content Placeholder 2">
            <a:extLst>
              <a:ext uri="{FF2B5EF4-FFF2-40B4-BE49-F238E27FC236}">
                <a16:creationId xmlns:a16="http://schemas.microsoft.com/office/drawing/2014/main" id="{DCDC8C9A-A5A1-DC44-9C5A-22CFBA39C588}"/>
              </a:ext>
            </a:extLst>
          </p:cNvPr>
          <p:cNvSpPr>
            <a:spLocks noGrp="1"/>
          </p:cNvSpPr>
          <p:nvPr>
            <p:ph sz="quarter" idx="27"/>
          </p:nvPr>
        </p:nvSpPr>
        <p:spPr>
          <a:xfrm>
            <a:off x="6248400" y="2643202"/>
            <a:ext cx="5334003" cy="3567098"/>
          </a:xfrm>
        </p:spPr>
        <p:txBody>
          <a:bodyPr>
            <a:noAutofit/>
          </a:bodyPr>
          <a:lstStyle>
            <a:lvl1pPr>
              <a:lnSpc>
                <a:spcPct val="100000"/>
              </a:lnSpc>
              <a:defRPr sz="1600">
                <a:solidFill>
                  <a:schemeClr val="tx1"/>
                </a:solidFill>
                <a:latin typeface="+mj-lt"/>
              </a:defRPr>
            </a:lvl1pPr>
            <a:lvl2pPr>
              <a:lnSpc>
                <a:spcPct val="100000"/>
              </a:lnSpc>
              <a:spcBef>
                <a:spcPts val="800"/>
              </a:spcBef>
              <a:defRPr sz="1600">
                <a:solidFill>
                  <a:schemeClr val="tx1"/>
                </a:solidFill>
              </a:defRPr>
            </a:lvl2pPr>
            <a:lvl3pPr>
              <a:lnSpc>
                <a:spcPct val="100000"/>
              </a:lnSpc>
              <a:defRPr sz="1600">
                <a:solidFill>
                  <a:schemeClr val="tx1"/>
                </a:solidFill>
              </a:defRPr>
            </a:lvl3pPr>
            <a:lvl4pPr>
              <a:lnSpc>
                <a:spcPct val="100000"/>
              </a:lnSpc>
              <a:defRPr sz="1600">
                <a:solidFill>
                  <a:schemeClr val="tx1"/>
                </a:solidFill>
              </a:defRPr>
            </a:lvl4pPr>
            <a:lvl5pPr>
              <a:lnSpc>
                <a:spcPct val="100000"/>
              </a:lnSpc>
              <a:defRPr sz="1600">
                <a:solidFill>
                  <a:schemeClr val="tx1"/>
                </a:solidFill>
              </a:defRPr>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2">
            <a:extLst>
              <a:ext uri="{FF2B5EF4-FFF2-40B4-BE49-F238E27FC236}">
                <a16:creationId xmlns:a16="http://schemas.microsoft.com/office/drawing/2014/main" id="{EED0B6DA-B1AD-8E4B-8D28-00B2D6352FD5}"/>
              </a:ext>
            </a:extLst>
          </p:cNvPr>
          <p:cNvSpPr>
            <a:spLocks noGrp="1"/>
          </p:cNvSpPr>
          <p:nvPr>
            <p:ph type="body" sz="quarter" idx="10" hasCustomPrompt="1"/>
          </p:nvPr>
        </p:nvSpPr>
        <p:spPr>
          <a:xfrm>
            <a:off x="609600" y="1567214"/>
            <a:ext cx="52832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1</a:t>
            </a:r>
          </a:p>
        </p:txBody>
      </p:sp>
      <p:cxnSp>
        <p:nvCxnSpPr>
          <p:cNvPr id="12" name="Straight Connector 11">
            <a:extLst>
              <a:ext uri="{FF2B5EF4-FFF2-40B4-BE49-F238E27FC236}">
                <a16:creationId xmlns:a16="http://schemas.microsoft.com/office/drawing/2014/main" id="{3F2A5599-054E-9A4C-941D-DEAF685255BE}"/>
              </a:ext>
            </a:extLst>
          </p:cNvPr>
          <p:cNvCxnSpPr>
            <a:cxnSpLocks/>
          </p:cNvCxnSpPr>
          <p:nvPr/>
        </p:nvCxnSpPr>
        <p:spPr>
          <a:xfrm>
            <a:off x="609601" y="2521444"/>
            <a:ext cx="5306479"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13" name="Text Placeholder 2">
            <a:extLst>
              <a:ext uri="{FF2B5EF4-FFF2-40B4-BE49-F238E27FC236}">
                <a16:creationId xmlns:a16="http://schemas.microsoft.com/office/drawing/2014/main" id="{63914B0B-B3F6-A24C-B306-C2DE3CCFF837}"/>
              </a:ext>
            </a:extLst>
          </p:cNvPr>
          <p:cNvSpPr>
            <a:spLocks noGrp="1"/>
          </p:cNvSpPr>
          <p:nvPr>
            <p:ph type="body" sz="quarter" idx="12" hasCustomPrompt="1"/>
          </p:nvPr>
        </p:nvSpPr>
        <p:spPr>
          <a:xfrm>
            <a:off x="6248400" y="1567214"/>
            <a:ext cx="53340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2</a:t>
            </a:r>
          </a:p>
        </p:txBody>
      </p:sp>
      <p:cxnSp>
        <p:nvCxnSpPr>
          <p:cNvPr id="14" name="Straight Connector 13">
            <a:extLst>
              <a:ext uri="{FF2B5EF4-FFF2-40B4-BE49-F238E27FC236}">
                <a16:creationId xmlns:a16="http://schemas.microsoft.com/office/drawing/2014/main" id="{7E64FE3A-369E-0945-9952-79DE2D0CB498}"/>
              </a:ext>
            </a:extLst>
          </p:cNvPr>
          <p:cNvCxnSpPr>
            <a:cxnSpLocks/>
          </p:cNvCxnSpPr>
          <p:nvPr/>
        </p:nvCxnSpPr>
        <p:spPr>
          <a:xfrm>
            <a:off x="6248400" y="2521444"/>
            <a:ext cx="53340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pic>
        <p:nvPicPr>
          <p:cNvPr id="16" name="Picture 15" descr="Logo&#10;&#10;Description automatically generated">
            <a:extLst>
              <a:ext uri="{FF2B5EF4-FFF2-40B4-BE49-F238E27FC236}">
                <a16:creationId xmlns:a16="http://schemas.microsoft.com/office/drawing/2014/main" id="{28027102-0F0C-44D6-B79F-C9D54C4E64BF}"/>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7" name="Title Placeholder 1">
            <a:extLst>
              <a:ext uri="{FF2B5EF4-FFF2-40B4-BE49-F238E27FC236}">
                <a16:creationId xmlns:a16="http://schemas.microsoft.com/office/drawing/2014/main" id="{7687A00C-C9A6-DD42-9977-99993E7D452B}"/>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8" name="Text Placeholder 2">
            <a:extLst>
              <a:ext uri="{FF2B5EF4-FFF2-40B4-BE49-F238E27FC236}">
                <a16:creationId xmlns:a16="http://schemas.microsoft.com/office/drawing/2014/main" id="{96398BA2-811F-1C41-BC08-078B116D4ED8}"/>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0" name="Text Placeholder 2">
            <a:extLst>
              <a:ext uri="{FF2B5EF4-FFF2-40B4-BE49-F238E27FC236}">
                <a16:creationId xmlns:a16="http://schemas.microsoft.com/office/drawing/2014/main" id="{428E9757-427C-C249-9F47-223DCD7BF153}"/>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9" name="TextBox 18">
            <a:extLst>
              <a:ext uri="{FF2B5EF4-FFF2-40B4-BE49-F238E27FC236}">
                <a16:creationId xmlns:a16="http://schemas.microsoft.com/office/drawing/2014/main" id="{E05C6B76-F1B3-4070-9AD9-721B1B3B1DD5}"/>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5" name="TextBox 14">
            <a:extLst>
              <a:ext uri="{FF2B5EF4-FFF2-40B4-BE49-F238E27FC236}">
                <a16:creationId xmlns:a16="http://schemas.microsoft.com/office/drawing/2014/main" id="{3467C840-0571-4C02-AAFA-CE700D8B2679}"/>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21" name="Rectangle 82">
            <a:extLst>
              <a:ext uri="{FF2B5EF4-FFF2-40B4-BE49-F238E27FC236}">
                <a16:creationId xmlns:a16="http://schemas.microsoft.com/office/drawing/2014/main" id="{835D992A-2A2E-4BE9-ACFF-BD1B9DE11728}"/>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23" name="Graphic 22">
            <a:extLst>
              <a:ext uri="{FF2B5EF4-FFF2-40B4-BE49-F238E27FC236}">
                <a16:creationId xmlns:a16="http://schemas.microsoft.com/office/drawing/2014/main" id="{3A3102B0-7B34-461A-949A-FA77D39AA33A}"/>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
        <p:nvSpPr>
          <p:cNvPr id="2" name="Footer Placeholder 1">
            <a:extLst>
              <a:ext uri="{FF2B5EF4-FFF2-40B4-BE49-F238E27FC236}">
                <a16:creationId xmlns:a16="http://schemas.microsoft.com/office/drawing/2014/main" id="{E5361183-34DC-46CF-943B-5F499EBF8172}"/>
              </a:ext>
            </a:extLst>
          </p:cNvPr>
          <p:cNvSpPr>
            <a:spLocks noGrp="1"/>
          </p:cNvSpPr>
          <p:nvPr>
            <p:ph type="ftr" sz="quarter" idx="31"/>
          </p:nvPr>
        </p:nvSpPr>
        <p:spPr/>
        <p:txBody>
          <a:bodyPr/>
          <a:lstStyle/>
          <a:p>
            <a:r>
              <a:rPr lang="en-US"/>
              <a:t>|  Visa Consulting and Analytics  |  Hudson River CCU   |   Consumer Debit Assessment Final Readout  |  Visa Confidential</a:t>
            </a:r>
          </a:p>
        </p:txBody>
      </p:sp>
      <p:sp>
        <p:nvSpPr>
          <p:cNvPr id="3" name="Slide Number Placeholder 2">
            <a:extLst>
              <a:ext uri="{FF2B5EF4-FFF2-40B4-BE49-F238E27FC236}">
                <a16:creationId xmlns:a16="http://schemas.microsoft.com/office/drawing/2014/main" id="{EDAF8E6D-C109-4942-8344-2250EFAC07C2}"/>
              </a:ext>
            </a:extLst>
          </p:cNvPr>
          <p:cNvSpPr>
            <a:spLocks noGrp="1"/>
          </p:cNvSpPr>
          <p:nvPr>
            <p:ph type="sldNum" sz="quarter" idx="32"/>
          </p:nvPr>
        </p:nvSpPr>
        <p:spPr/>
        <p:txBody>
          <a:bodyPr/>
          <a:lstStyle/>
          <a:p>
            <a:fld id="{9466916A-1A85-4539-B42A-68ACEF8D2CF9}" type="slidenum">
              <a:rPr lang="en-US" smtClean="0"/>
              <a:t>‹#›</a:t>
            </a:fld>
            <a:endParaRPr lang="en-US"/>
          </a:p>
        </p:txBody>
      </p:sp>
    </p:spTree>
    <p:extLst>
      <p:ext uri="{BB962C8B-B14F-4D97-AF65-F5344CB8AC3E}">
        <p14:creationId xmlns:p14="http://schemas.microsoft.com/office/powerpoint/2010/main" val="2979130431"/>
      </p:ext>
    </p:extLst>
  </p:cSld>
  <p:clrMapOvr>
    <a:masterClrMapping/>
  </p:clrMapOvr>
  <p:extLst>
    <p:ext uri="{DCECCB84-F9BA-43D5-87BE-67443E8EF086}">
      <p15:sldGuideLst xmlns:p15="http://schemas.microsoft.com/office/powerpoint/2012/main">
        <p15:guide id="12" pos="384">
          <p15:clr>
            <a:srgbClr val="FBAE40"/>
          </p15:clr>
        </p15:guide>
        <p15:guide id="13" pos="7296">
          <p15:clr>
            <a:srgbClr val="FBAE40"/>
          </p15:clr>
        </p15:guide>
        <p15:guide id="14" pos="1952">
          <p15:clr>
            <a:srgbClr val="FBAE40"/>
          </p15:clr>
        </p15:guide>
        <p15:guide id="15" pos="2176">
          <p15:clr>
            <a:srgbClr val="FBAE40"/>
          </p15:clr>
        </p15:guide>
        <p15:guide id="16" pos="3712">
          <p15:clr>
            <a:srgbClr val="FBAE40"/>
          </p15:clr>
        </p15:guide>
        <p15:guide id="17" pos="3936">
          <p15:clr>
            <a:srgbClr val="FBAE40"/>
          </p15:clr>
        </p15:guide>
        <p15:guide id="18" pos="5504">
          <p15:clr>
            <a:srgbClr val="FBAE40"/>
          </p15:clr>
        </p15:guide>
        <p15:guide id="19" pos="5728">
          <p15:clr>
            <a:srgbClr val="FBAE40"/>
          </p15:clr>
        </p15:guide>
        <p15:guide id="20" orient="horz" pos="1008">
          <p15:clr>
            <a:srgbClr val="FBAE40"/>
          </p15:clr>
        </p15:guide>
        <p15:guide id="21" orient="horz" pos="1656">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wo Content - 1">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2" name="Content Placeholder 2">
            <a:extLst>
              <a:ext uri="{FF2B5EF4-FFF2-40B4-BE49-F238E27FC236}">
                <a16:creationId xmlns:a16="http://schemas.microsoft.com/office/drawing/2014/main" id="{E6863A02-5AA9-0045-86B9-CB65111A28F1}"/>
              </a:ext>
            </a:extLst>
          </p:cNvPr>
          <p:cNvSpPr>
            <a:spLocks noGrp="1"/>
          </p:cNvSpPr>
          <p:nvPr>
            <p:ph sz="quarter" idx="11"/>
          </p:nvPr>
        </p:nvSpPr>
        <p:spPr>
          <a:xfrm>
            <a:off x="609600" y="1600200"/>
            <a:ext cx="5283200" cy="4610100"/>
          </a:xfrm>
        </p:spPr>
        <p:txBody>
          <a:bodyPr>
            <a:noAutofit/>
          </a:bodyPr>
          <a:lstStyle>
            <a:lvl1pPr>
              <a:lnSpc>
                <a:spcPct val="100000"/>
              </a:lnSpc>
              <a:defRPr sz="1600" b="0">
                <a:solidFill>
                  <a:schemeClr val="accent1"/>
                </a:solidFill>
                <a:latin typeface="+mj-lt"/>
              </a:defRPr>
            </a:lvl1pPr>
            <a:lvl2pPr>
              <a:lnSpc>
                <a:spcPct val="100000"/>
              </a:lnSpc>
              <a:spcBef>
                <a:spcPts val="800"/>
              </a:spcBef>
              <a:defRPr sz="1600"/>
            </a:lvl2pPr>
            <a:lvl3pPr>
              <a:lnSpc>
                <a:spcPct val="100000"/>
              </a:lnSpc>
              <a:defRPr sz="1600"/>
            </a:lvl3pPr>
            <a:lvl4pPr>
              <a:lnSpc>
                <a:spcPct val="100000"/>
              </a:lnSpc>
              <a:defRPr sz="1600"/>
            </a:lvl4pPr>
            <a:lvl5pPr>
              <a:lnSpc>
                <a:spcPct val="100000"/>
              </a:lnSpc>
              <a:defRPr sz="1600"/>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2">
            <a:extLst>
              <a:ext uri="{FF2B5EF4-FFF2-40B4-BE49-F238E27FC236}">
                <a16:creationId xmlns:a16="http://schemas.microsoft.com/office/drawing/2014/main" id="{F25B523E-6B9A-3E4C-A8C8-39C38CC0B143}"/>
              </a:ext>
            </a:extLst>
          </p:cNvPr>
          <p:cNvSpPr>
            <a:spLocks noGrp="1"/>
          </p:cNvSpPr>
          <p:nvPr>
            <p:ph sz="quarter" idx="31"/>
          </p:nvPr>
        </p:nvSpPr>
        <p:spPr>
          <a:xfrm>
            <a:off x="6250640" y="1600200"/>
            <a:ext cx="5331759" cy="4610100"/>
          </a:xfrm>
        </p:spPr>
        <p:txBody>
          <a:bodyPr>
            <a:noAutofit/>
          </a:bodyPr>
          <a:lstStyle>
            <a:lvl1pPr>
              <a:lnSpc>
                <a:spcPct val="100000"/>
              </a:lnSpc>
              <a:defRPr sz="1600" b="0">
                <a:solidFill>
                  <a:schemeClr val="accent1"/>
                </a:solidFill>
                <a:latin typeface="+mj-lt"/>
              </a:defRPr>
            </a:lvl1pPr>
            <a:lvl2pPr>
              <a:lnSpc>
                <a:spcPct val="100000"/>
              </a:lnSpc>
              <a:spcBef>
                <a:spcPts val="800"/>
              </a:spcBef>
              <a:defRPr sz="1600"/>
            </a:lvl2pPr>
            <a:lvl3pPr>
              <a:lnSpc>
                <a:spcPct val="100000"/>
              </a:lnSpc>
              <a:defRPr sz="1600"/>
            </a:lvl3pPr>
            <a:lvl4pPr>
              <a:lnSpc>
                <a:spcPct val="100000"/>
              </a:lnSpc>
              <a:defRPr sz="1600"/>
            </a:lvl4pPr>
            <a:lvl5pPr>
              <a:lnSpc>
                <a:spcPct val="100000"/>
              </a:lnSpc>
              <a:defRPr sz="1600"/>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Placeholder 1">
            <a:extLst>
              <a:ext uri="{FF2B5EF4-FFF2-40B4-BE49-F238E27FC236}">
                <a16:creationId xmlns:a16="http://schemas.microsoft.com/office/drawing/2014/main" id="{348177B1-77DF-0E4E-A6DB-F7309173463C}"/>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7" name="Text Placeholder 2">
            <a:extLst>
              <a:ext uri="{FF2B5EF4-FFF2-40B4-BE49-F238E27FC236}">
                <a16:creationId xmlns:a16="http://schemas.microsoft.com/office/drawing/2014/main" id="{2CA431A8-80BE-3346-AEA4-3FE5EF0F8710}"/>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0" name="Text Placeholder 2">
            <a:extLst>
              <a:ext uri="{FF2B5EF4-FFF2-40B4-BE49-F238E27FC236}">
                <a16:creationId xmlns:a16="http://schemas.microsoft.com/office/drawing/2014/main" id="{B32603E9-F896-455C-8C4D-C4428ACF0BA9}"/>
              </a:ext>
            </a:extLst>
          </p:cNvPr>
          <p:cNvSpPr>
            <a:spLocks noGrp="1"/>
          </p:cNvSpPr>
          <p:nvPr>
            <p:ph type="body" sz="quarter" idx="30" hasCustomPrompt="1"/>
          </p:nvPr>
        </p:nvSpPr>
        <p:spPr>
          <a:xfrm>
            <a:off x="941164" y="6386541"/>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1" name="TextBox 10">
            <a:extLst>
              <a:ext uri="{FF2B5EF4-FFF2-40B4-BE49-F238E27FC236}">
                <a16:creationId xmlns:a16="http://schemas.microsoft.com/office/drawing/2014/main" id="{EDA344FD-161D-4A35-B33E-DA10CAC2E897}"/>
              </a:ext>
            </a:extLst>
          </p:cNvPr>
          <p:cNvSpPr txBox="1"/>
          <p:nvPr/>
        </p:nvSpPr>
        <p:spPr>
          <a:xfrm>
            <a:off x="11387579" y="657747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2719359974"/>
      </p:ext>
    </p:extLst>
  </p:cSld>
  <p:clrMapOvr>
    <a:masterClrMapping/>
  </p:clrMapOvr>
  <p:extLst>
    <p:ext uri="{DCECCB84-F9BA-43D5-87BE-67443E8EF086}">
      <p15:sldGuideLst xmlns:p15="http://schemas.microsoft.com/office/powerpoint/2012/main">
        <p15:guide id="12" pos="384">
          <p15:clr>
            <a:srgbClr val="FBAE40"/>
          </p15:clr>
        </p15:guide>
        <p15:guide id="13" pos="7296">
          <p15:clr>
            <a:srgbClr val="FBAE40"/>
          </p15:clr>
        </p15:guide>
        <p15:guide id="14" pos="1952">
          <p15:clr>
            <a:srgbClr val="FBAE40"/>
          </p15:clr>
        </p15:guide>
        <p15:guide id="15" pos="2176">
          <p15:clr>
            <a:srgbClr val="FBAE40"/>
          </p15:clr>
        </p15:guide>
        <p15:guide id="16" pos="3712">
          <p15:clr>
            <a:srgbClr val="FBAE40"/>
          </p15:clr>
        </p15:guide>
        <p15:guide id="17" pos="3936">
          <p15:clr>
            <a:srgbClr val="FBAE40"/>
          </p15:clr>
        </p15:guide>
        <p15:guide id="18" pos="5504">
          <p15:clr>
            <a:srgbClr val="FBAE40"/>
          </p15:clr>
        </p15:guide>
        <p15:guide id="19" pos="5728">
          <p15:clr>
            <a:srgbClr val="FBAE40"/>
          </p15:clr>
        </p15:guide>
        <p15:guide id="20" orient="horz" pos="1008">
          <p15:clr>
            <a:srgbClr val="FBAE40"/>
          </p15:clr>
        </p15:guide>
      </p15:sldGuideLst>
    </p:ext>
  </p:extLst>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p:cSld name="Content with Chart">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9" name="Content Placeholder 2">
            <a:extLst>
              <a:ext uri="{FF2B5EF4-FFF2-40B4-BE49-F238E27FC236}">
                <a16:creationId xmlns:a16="http://schemas.microsoft.com/office/drawing/2014/main" id="{C1207722-B163-475D-B601-1EA08B6AAA47}"/>
              </a:ext>
            </a:extLst>
          </p:cNvPr>
          <p:cNvSpPr>
            <a:spLocks noGrp="1"/>
          </p:cNvSpPr>
          <p:nvPr>
            <p:ph sz="quarter" idx="12"/>
          </p:nvPr>
        </p:nvSpPr>
        <p:spPr>
          <a:xfrm>
            <a:off x="3467100" y="1600200"/>
            <a:ext cx="8115300" cy="4610100"/>
          </a:xfrm>
        </p:spPr>
        <p:txBody>
          <a:bodyPr>
            <a:noAutofit/>
          </a:bodyPr>
          <a:lstStyle>
            <a:lvl1pPr>
              <a:lnSpc>
                <a:spcPct val="100000"/>
              </a:lnSpc>
              <a:spcBef>
                <a:spcPts val="300"/>
              </a:spcBef>
              <a:spcAft>
                <a:spcPts val="200"/>
              </a:spcAft>
              <a:defRPr sz="1300"/>
            </a:lvl1pPr>
            <a:lvl2pPr>
              <a:lnSpc>
                <a:spcPct val="100000"/>
              </a:lnSpc>
              <a:spcBef>
                <a:spcPts val="600"/>
              </a:spcBef>
              <a:defRPr sz="1300"/>
            </a:lvl2pPr>
            <a:lvl3pPr marL="171450" indent="-171450">
              <a:lnSpc>
                <a:spcPct val="100000"/>
              </a:lnSpc>
              <a:spcBef>
                <a:spcPts val="300"/>
              </a:spcBef>
              <a:tabLst/>
              <a:defRPr sz="1300"/>
            </a:lvl3pPr>
            <a:lvl4pPr marL="344488" indent="-173038">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2">
            <a:extLst>
              <a:ext uri="{FF2B5EF4-FFF2-40B4-BE49-F238E27FC236}">
                <a16:creationId xmlns:a16="http://schemas.microsoft.com/office/drawing/2014/main" id="{9894B221-FC17-F343-84FB-9C6A7B70598F}"/>
              </a:ext>
            </a:extLst>
          </p:cNvPr>
          <p:cNvSpPr>
            <a:spLocks noGrp="1"/>
          </p:cNvSpPr>
          <p:nvPr>
            <p:ph sz="quarter" idx="11"/>
          </p:nvPr>
        </p:nvSpPr>
        <p:spPr>
          <a:xfrm>
            <a:off x="609600" y="1600200"/>
            <a:ext cx="2514600" cy="4610100"/>
          </a:xfrm>
        </p:spPr>
        <p:txBody>
          <a:bodyPr>
            <a:noAutofit/>
          </a:bodyPr>
          <a:lstStyle>
            <a:lvl1pPr>
              <a:lnSpc>
                <a:spcPct val="100000"/>
              </a:lnSpc>
              <a:spcBef>
                <a:spcPts val="300"/>
              </a:spcBef>
              <a:spcAft>
                <a:spcPts val="200"/>
              </a:spcAft>
              <a:defRPr sz="1300"/>
            </a:lvl1pPr>
            <a:lvl2pPr>
              <a:lnSpc>
                <a:spcPct val="100000"/>
              </a:lnSpc>
              <a:spcBef>
                <a:spcPts val="600"/>
              </a:spcBef>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3" name="Picture 12" descr="Logo&#10;&#10;Description automatically generated">
            <a:extLst>
              <a:ext uri="{FF2B5EF4-FFF2-40B4-BE49-F238E27FC236}">
                <a16:creationId xmlns:a16="http://schemas.microsoft.com/office/drawing/2014/main" id="{0AFA99D6-3597-42EC-A393-B1F699E91E72}"/>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21" name="Title Placeholder 1">
            <a:extLst>
              <a:ext uri="{FF2B5EF4-FFF2-40B4-BE49-F238E27FC236}">
                <a16:creationId xmlns:a16="http://schemas.microsoft.com/office/drawing/2014/main" id="{157C6BA9-A888-C046-9D14-AD47E712004D}"/>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5" name="Text Placeholder 2">
            <a:extLst>
              <a:ext uri="{FF2B5EF4-FFF2-40B4-BE49-F238E27FC236}">
                <a16:creationId xmlns:a16="http://schemas.microsoft.com/office/drawing/2014/main" id="{B6561AB5-5D81-0845-909C-25323AA17C51}"/>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6" name="Text Placeholder 2">
            <a:extLst>
              <a:ext uri="{FF2B5EF4-FFF2-40B4-BE49-F238E27FC236}">
                <a16:creationId xmlns:a16="http://schemas.microsoft.com/office/drawing/2014/main" id="{E1E59CE0-76E6-D84F-9E45-E33A3094777D}"/>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4" name="TextBox 13">
            <a:extLst>
              <a:ext uri="{FF2B5EF4-FFF2-40B4-BE49-F238E27FC236}">
                <a16:creationId xmlns:a16="http://schemas.microsoft.com/office/drawing/2014/main" id="{970EE53B-2173-45C7-95D3-A8EF5A8655B0}"/>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1" name="TextBox 10">
            <a:extLst>
              <a:ext uri="{FF2B5EF4-FFF2-40B4-BE49-F238E27FC236}">
                <a16:creationId xmlns:a16="http://schemas.microsoft.com/office/drawing/2014/main" id="{0A30520A-BC26-4AF2-B7EF-CC50B7B9D867}"/>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5" name="Rectangle 82">
            <a:extLst>
              <a:ext uri="{FF2B5EF4-FFF2-40B4-BE49-F238E27FC236}">
                <a16:creationId xmlns:a16="http://schemas.microsoft.com/office/drawing/2014/main" id="{734ABA07-E849-4755-AEBA-D67411DD5FF6}"/>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6" name="Graphic 15">
            <a:extLst>
              <a:ext uri="{FF2B5EF4-FFF2-40B4-BE49-F238E27FC236}">
                <a16:creationId xmlns:a16="http://schemas.microsoft.com/office/drawing/2014/main" id="{4FBB3CC5-958D-4B14-96F7-56A70D24D038}"/>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
        <p:nvSpPr>
          <p:cNvPr id="2" name="Footer Placeholder 1">
            <a:extLst>
              <a:ext uri="{FF2B5EF4-FFF2-40B4-BE49-F238E27FC236}">
                <a16:creationId xmlns:a16="http://schemas.microsoft.com/office/drawing/2014/main" id="{A1CC3147-8DFD-4039-878B-DEEFE28006C7}"/>
              </a:ext>
            </a:extLst>
          </p:cNvPr>
          <p:cNvSpPr>
            <a:spLocks noGrp="1"/>
          </p:cNvSpPr>
          <p:nvPr>
            <p:ph type="ftr" sz="quarter" idx="31"/>
          </p:nvPr>
        </p:nvSpPr>
        <p:spPr/>
        <p:txBody>
          <a:bodyPr/>
          <a:lstStyle/>
          <a:p>
            <a:r>
              <a:rPr lang="en-US"/>
              <a:t>|  Visa Consulting and Analytics  |  Hudson River CCU   |   Consumer Debit Assessment Final Readout  |  Visa Confidential</a:t>
            </a:r>
          </a:p>
        </p:txBody>
      </p:sp>
      <p:sp>
        <p:nvSpPr>
          <p:cNvPr id="3" name="Slide Number Placeholder 2">
            <a:extLst>
              <a:ext uri="{FF2B5EF4-FFF2-40B4-BE49-F238E27FC236}">
                <a16:creationId xmlns:a16="http://schemas.microsoft.com/office/drawing/2014/main" id="{EBEDD2D1-BFE0-4244-BFAF-3CB6D630AC5D}"/>
              </a:ext>
            </a:extLst>
          </p:cNvPr>
          <p:cNvSpPr>
            <a:spLocks noGrp="1"/>
          </p:cNvSpPr>
          <p:nvPr>
            <p:ph type="sldNum" sz="quarter" idx="32"/>
          </p:nvPr>
        </p:nvSpPr>
        <p:spPr/>
        <p:txBody>
          <a:bodyPr/>
          <a:lstStyle/>
          <a:p>
            <a:fld id="{9466916A-1A85-4539-B42A-68ACEF8D2CF9}" type="slidenum">
              <a:rPr lang="en-US" smtClean="0"/>
              <a:t>‹#›</a:t>
            </a:fld>
            <a:endParaRPr lang="en-US"/>
          </a:p>
        </p:txBody>
      </p:sp>
    </p:spTree>
    <p:extLst>
      <p:ext uri="{BB962C8B-B14F-4D97-AF65-F5344CB8AC3E}">
        <p14:creationId xmlns:p14="http://schemas.microsoft.com/office/powerpoint/2010/main" val="1419041101"/>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8" pos="2184">
          <p15:clr>
            <a:srgbClr val="FBAE40"/>
          </p15:clr>
        </p15:guide>
        <p15:guide id="9" pos="1968">
          <p15:clr>
            <a:srgbClr val="FBAE40"/>
          </p15:clr>
        </p15:guide>
      </p15:sldGuideLst>
    </p:ext>
  </p:extLst>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p:cSld name="Three Content - 1">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8" name="Content Placeholder 2">
            <a:extLst>
              <a:ext uri="{FF2B5EF4-FFF2-40B4-BE49-F238E27FC236}">
                <a16:creationId xmlns:a16="http://schemas.microsoft.com/office/drawing/2014/main" id="{C97E3760-1BB7-4A60-8487-48CE1416C623}"/>
              </a:ext>
            </a:extLst>
          </p:cNvPr>
          <p:cNvSpPr>
            <a:spLocks noGrp="1"/>
          </p:cNvSpPr>
          <p:nvPr>
            <p:ph sz="quarter" idx="11"/>
          </p:nvPr>
        </p:nvSpPr>
        <p:spPr>
          <a:xfrm>
            <a:off x="609600" y="1600200"/>
            <a:ext cx="3392360" cy="4610100"/>
          </a:xfrm>
        </p:spPr>
        <p:txBody>
          <a:bodyPr>
            <a:noAutofit/>
          </a:bodyPr>
          <a:lstStyle>
            <a:lvl1pPr>
              <a:lnSpc>
                <a:spcPct val="100000"/>
              </a:lnSpc>
              <a:spcBef>
                <a:spcPts val="300"/>
              </a:spcBef>
              <a:defRPr sz="1300"/>
            </a:lvl1pPr>
            <a:lvl2pPr>
              <a:lnSpc>
                <a:spcPct val="100000"/>
              </a:lnSpc>
              <a:spcBef>
                <a:spcPts val="600"/>
              </a:spcBef>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2">
            <a:extLst>
              <a:ext uri="{FF2B5EF4-FFF2-40B4-BE49-F238E27FC236}">
                <a16:creationId xmlns:a16="http://schemas.microsoft.com/office/drawing/2014/main" id="{1B38E0FE-FC45-D24E-BA98-E5CF5EA47103}"/>
              </a:ext>
            </a:extLst>
          </p:cNvPr>
          <p:cNvSpPr>
            <a:spLocks noGrp="1"/>
          </p:cNvSpPr>
          <p:nvPr>
            <p:ph sz="quarter" idx="33"/>
          </p:nvPr>
        </p:nvSpPr>
        <p:spPr>
          <a:xfrm>
            <a:off x="4402667" y="1600200"/>
            <a:ext cx="3392360" cy="4610100"/>
          </a:xfrm>
        </p:spPr>
        <p:txBody>
          <a:bodyPr>
            <a:noAutofit/>
          </a:bodyPr>
          <a:lstStyle>
            <a:lvl1pPr>
              <a:lnSpc>
                <a:spcPct val="100000"/>
              </a:lnSpc>
              <a:spcBef>
                <a:spcPts val="300"/>
              </a:spcBef>
              <a:defRPr sz="1300"/>
            </a:lvl1pPr>
            <a:lvl2pPr>
              <a:lnSpc>
                <a:spcPct val="100000"/>
              </a:lnSpc>
              <a:spcBef>
                <a:spcPts val="600"/>
              </a:spcBef>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Content Placeholder 2">
            <a:extLst>
              <a:ext uri="{FF2B5EF4-FFF2-40B4-BE49-F238E27FC236}">
                <a16:creationId xmlns:a16="http://schemas.microsoft.com/office/drawing/2014/main" id="{EDB9E50E-54A6-D849-A7F6-8093341C8184}"/>
              </a:ext>
            </a:extLst>
          </p:cNvPr>
          <p:cNvSpPr>
            <a:spLocks noGrp="1"/>
          </p:cNvSpPr>
          <p:nvPr>
            <p:ph sz="quarter" idx="34"/>
          </p:nvPr>
        </p:nvSpPr>
        <p:spPr>
          <a:xfrm>
            <a:off x="8187267" y="1600200"/>
            <a:ext cx="3392360" cy="4610100"/>
          </a:xfrm>
        </p:spPr>
        <p:txBody>
          <a:bodyPr>
            <a:noAutofit/>
          </a:bodyPr>
          <a:lstStyle>
            <a:lvl1pPr>
              <a:lnSpc>
                <a:spcPct val="100000"/>
              </a:lnSpc>
              <a:spcBef>
                <a:spcPts val="300"/>
              </a:spcBef>
              <a:defRPr sz="1300"/>
            </a:lvl1pPr>
            <a:lvl2pPr>
              <a:lnSpc>
                <a:spcPct val="100000"/>
              </a:lnSpc>
              <a:spcBef>
                <a:spcPts val="600"/>
              </a:spcBef>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7" name="Picture 16" descr="Logo&#10;&#10;Description automatically generated">
            <a:extLst>
              <a:ext uri="{FF2B5EF4-FFF2-40B4-BE49-F238E27FC236}">
                <a16:creationId xmlns:a16="http://schemas.microsoft.com/office/drawing/2014/main" id="{0838D896-7B63-466B-9032-10DAC8EC8BC4}"/>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6" name="Title Placeholder 1">
            <a:extLst>
              <a:ext uri="{FF2B5EF4-FFF2-40B4-BE49-F238E27FC236}">
                <a16:creationId xmlns:a16="http://schemas.microsoft.com/office/drawing/2014/main" id="{D059B729-C6AE-024A-A0B1-CCF305824B69}"/>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3" name="Text Placeholder 2">
            <a:extLst>
              <a:ext uri="{FF2B5EF4-FFF2-40B4-BE49-F238E27FC236}">
                <a16:creationId xmlns:a16="http://schemas.microsoft.com/office/drawing/2014/main" id="{CE35142D-D790-6240-9E1C-1A74471BC44B}"/>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4" name="Text Placeholder 2">
            <a:extLst>
              <a:ext uri="{FF2B5EF4-FFF2-40B4-BE49-F238E27FC236}">
                <a16:creationId xmlns:a16="http://schemas.microsoft.com/office/drawing/2014/main" id="{D6E9EADE-B7E9-1548-BE93-F92FE33A9CC1}"/>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9" name="TextBox 18">
            <a:extLst>
              <a:ext uri="{FF2B5EF4-FFF2-40B4-BE49-F238E27FC236}">
                <a16:creationId xmlns:a16="http://schemas.microsoft.com/office/drawing/2014/main" id="{56F424B3-9043-41D5-BB73-D95ECFBE8A52}"/>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2" name="TextBox 11">
            <a:extLst>
              <a:ext uri="{FF2B5EF4-FFF2-40B4-BE49-F238E27FC236}">
                <a16:creationId xmlns:a16="http://schemas.microsoft.com/office/drawing/2014/main" id="{F50AC662-696C-417C-B404-73EAB33987A2}"/>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3" name="Rectangle 82">
            <a:extLst>
              <a:ext uri="{FF2B5EF4-FFF2-40B4-BE49-F238E27FC236}">
                <a16:creationId xmlns:a16="http://schemas.microsoft.com/office/drawing/2014/main" id="{71DBFB0C-1ECC-44C0-9D78-9FD9A29ABDF7}"/>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4" name="Graphic 13">
            <a:extLst>
              <a:ext uri="{FF2B5EF4-FFF2-40B4-BE49-F238E27FC236}">
                <a16:creationId xmlns:a16="http://schemas.microsoft.com/office/drawing/2014/main" id="{F26EFA58-F5F2-4D22-B97F-A621909A846A}"/>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3066035756"/>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8" pos="2784">
          <p15:clr>
            <a:srgbClr val="FBAE40"/>
          </p15:clr>
        </p15:guide>
        <p15:guide id="9" pos="2528">
          <p15:clr>
            <a:srgbClr val="FBAE40"/>
          </p15:clr>
        </p15:guide>
        <p15:guide id="10" pos="4896">
          <p15:clr>
            <a:srgbClr val="FBAE40"/>
          </p15:clr>
        </p15:guide>
        <p15:guide id="11" pos="5152">
          <p15:clr>
            <a:srgbClr val="FBAE40"/>
          </p15:clr>
        </p15:guide>
      </p15:sldGuideLst>
    </p:ext>
  </p:extLst>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p:cSld name="Three Content - 2">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5" name="Text Placeholder 2">
            <a:extLst>
              <a:ext uri="{FF2B5EF4-FFF2-40B4-BE49-F238E27FC236}">
                <a16:creationId xmlns:a16="http://schemas.microsoft.com/office/drawing/2014/main" id="{34092CC5-4CE4-F14D-84E5-84942B23A7F0}"/>
              </a:ext>
            </a:extLst>
          </p:cNvPr>
          <p:cNvSpPr>
            <a:spLocks noGrp="1"/>
          </p:cNvSpPr>
          <p:nvPr>
            <p:ph type="body" sz="quarter" idx="10" hasCustomPrompt="1"/>
          </p:nvPr>
        </p:nvSpPr>
        <p:spPr>
          <a:xfrm>
            <a:off x="609600" y="1567214"/>
            <a:ext cx="339236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1</a:t>
            </a:r>
          </a:p>
        </p:txBody>
      </p:sp>
      <p:cxnSp>
        <p:nvCxnSpPr>
          <p:cNvPr id="16" name="Straight Connector 15">
            <a:extLst>
              <a:ext uri="{FF2B5EF4-FFF2-40B4-BE49-F238E27FC236}">
                <a16:creationId xmlns:a16="http://schemas.microsoft.com/office/drawing/2014/main" id="{47756ABC-9266-214C-9F7B-E75E6FFA4963}"/>
              </a:ext>
            </a:extLst>
          </p:cNvPr>
          <p:cNvCxnSpPr>
            <a:cxnSpLocks/>
          </p:cNvCxnSpPr>
          <p:nvPr/>
        </p:nvCxnSpPr>
        <p:spPr>
          <a:xfrm>
            <a:off x="609601" y="2521444"/>
            <a:ext cx="3407308"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23" name="Text Placeholder 2">
            <a:extLst>
              <a:ext uri="{FF2B5EF4-FFF2-40B4-BE49-F238E27FC236}">
                <a16:creationId xmlns:a16="http://schemas.microsoft.com/office/drawing/2014/main" id="{E9A161FA-C7FD-E645-A03F-D02DE0C8B2D8}"/>
              </a:ext>
            </a:extLst>
          </p:cNvPr>
          <p:cNvSpPr>
            <a:spLocks noGrp="1"/>
          </p:cNvSpPr>
          <p:nvPr>
            <p:ph type="body" sz="quarter" idx="12" hasCustomPrompt="1"/>
          </p:nvPr>
        </p:nvSpPr>
        <p:spPr>
          <a:xfrm>
            <a:off x="4419600" y="1567214"/>
            <a:ext cx="33528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2</a:t>
            </a:r>
          </a:p>
        </p:txBody>
      </p:sp>
      <p:cxnSp>
        <p:nvCxnSpPr>
          <p:cNvPr id="24" name="Straight Connector 23">
            <a:extLst>
              <a:ext uri="{FF2B5EF4-FFF2-40B4-BE49-F238E27FC236}">
                <a16:creationId xmlns:a16="http://schemas.microsoft.com/office/drawing/2014/main" id="{19FB75EC-FDA1-D748-BDFC-0A34683F849E}"/>
              </a:ext>
            </a:extLst>
          </p:cNvPr>
          <p:cNvCxnSpPr>
            <a:cxnSpLocks/>
          </p:cNvCxnSpPr>
          <p:nvPr/>
        </p:nvCxnSpPr>
        <p:spPr>
          <a:xfrm>
            <a:off x="4419600" y="2521444"/>
            <a:ext cx="33528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25" name="Text Placeholder 2">
            <a:extLst>
              <a:ext uri="{FF2B5EF4-FFF2-40B4-BE49-F238E27FC236}">
                <a16:creationId xmlns:a16="http://schemas.microsoft.com/office/drawing/2014/main" id="{130E2CEF-CCAC-CA4D-933F-027385DC4962}"/>
              </a:ext>
            </a:extLst>
          </p:cNvPr>
          <p:cNvSpPr>
            <a:spLocks noGrp="1"/>
          </p:cNvSpPr>
          <p:nvPr>
            <p:ph type="body" sz="quarter" idx="14" hasCustomPrompt="1"/>
          </p:nvPr>
        </p:nvSpPr>
        <p:spPr>
          <a:xfrm>
            <a:off x="8178800" y="1567214"/>
            <a:ext cx="34036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3</a:t>
            </a:r>
          </a:p>
        </p:txBody>
      </p:sp>
      <p:cxnSp>
        <p:nvCxnSpPr>
          <p:cNvPr id="30" name="Straight Connector 29">
            <a:extLst>
              <a:ext uri="{FF2B5EF4-FFF2-40B4-BE49-F238E27FC236}">
                <a16:creationId xmlns:a16="http://schemas.microsoft.com/office/drawing/2014/main" id="{46A0D02F-EE42-5B4C-BE0F-181D414229C6}"/>
              </a:ext>
            </a:extLst>
          </p:cNvPr>
          <p:cNvCxnSpPr>
            <a:cxnSpLocks/>
          </p:cNvCxnSpPr>
          <p:nvPr/>
        </p:nvCxnSpPr>
        <p:spPr>
          <a:xfrm>
            <a:off x="8178800" y="2521444"/>
            <a:ext cx="34036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pic>
        <p:nvPicPr>
          <p:cNvPr id="18" name="Picture 17" descr="Logo&#10;&#10;Description automatically generated">
            <a:extLst>
              <a:ext uri="{FF2B5EF4-FFF2-40B4-BE49-F238E27FC236}">
                <a16:creationId xmlns:a16="http://schemas.microsoft.com/office/drawing/2014/main" id="{6CBFF784-7328-4B09-A4E9-1CD6CA2DDD10}"/>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26" name="Content Placeholder 2">
            <a:extLst>
              <a:ext uri="{FF2B5EF4-FFF2-40B4-BE49-F238E27FC236}">
                <a16:creationId xmlns:a16="http://schemas.microsoft.com/office/drawing/2014/main" id="{E976D561-61ED-9B4A-B630-6E037061A8DD}"/>
              </a:ext>
            </a:extLst>
          </p:cNvPr>
          <p:cNvSpPr>
            <a:spLocks noGrp="1"/>
          </p:cNvSpPr>
          <p:nvPr>
            <p:ph sz="quarter" idx="33"/>
          </p:nvPr>
        </p:nvSpPr>
        <p:spPr>
          <a:xfrm>
            <a:off x="4412104" y="2628900"/>
            <a:ext cx="3352799" cy="3581399"/>
          </a:xfrm>
        </p:spPr>
        <p:txBody>
          <a:bodyPr>
            <a:noAutofit/>
          </a:bodyPr>
          <a:lstStyle>
            <a:lvl1pPr>
              <a:lnSpc>
                <a:spcPct val="100000"/>
              </a:lnSpc>
              <a:spcBef>
                <a:spcPts val="300"/>
              </a:spcBef>
              <a:spcAft>
                <a:spcPts val="200"/>
              </a:spcAft>
              <a:defRPr sz="1300">
                <a:solidFill>
                  <a:schemeClr val="tx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4" name="Content Placeholder 2">
            <a:extLst>
              <a:ext uri="{FF2B5EF4-FFF2-40B4-BE49-F238E27FC236}">
                <a16:creationId xmlns:a16="http://schemas.microsoft.com/office/drawing/2014/main" id="{BEE0402C-E2BF-DB44-AB66-828DA835BF0F}"/>
              </a:ext>
            </a:extLst>
          </p:cNvPr>
          <p:cNvSpPr>
            <a:spLocks noGrp="1"/>
          </p:cNvSpPr>
          <p:nvPr>
            <p:ph sz="quarter" idx="34"/>
          </p:nvPr>
        </p:nvSpPr>
        <p:spPr>
          <a:xfrm>
            <a:off x="613310" y="2628900"/>
            <a:ext cx="3403599" cy="3581399"/>
          </a:xfrm>
        </p:spPr>
        <p:txBody>
          <a:bodyPr>
            <a:noAutofit/>
          </a:bodyPr>
          <a:lstStyle>
            <a:lvl1pPr>
              <a:lnSpc>
                <a:spcPct val="100000"/>
              </a:lnSpc>
              <a:spcBef>
                <a:spcPts val="300"/>
              </a:spcBef>
              <a:spcAft>
                <a:spcPts val="200"/>
              </a:spcAft>
              <a:defRPr sz="1300">
                <a:solidFill>
                  <a:schemeClr val="tx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5" name="Content Placeholder 2">
            <a:extLst>
              <a:ext uri="{FF2B5EF4-FFF2-40B4-BE49-F238E27FC236}">
                <a16:creationId xmlns:a16="http://schemas.microsoft.com/office/drawing/2014/main" id="{42B04388-6E13-7143-8DB6-9C4E843A0AB8}"/>
              </a:ext>
            </a:extLst>
          </p:cNvPr>
          <p:cNvSpPr>
            <a:spLocks noGrp="1"/>
          </p:cNvSpPr>
          <p:nvPr>
            <p:ph sz="quarter" idx="35"/>
          </p:nvPr>
        </p:nvSpPr>
        <p:spPr>
          <a:xfrm>
            <a:off x="8184004" y="2628900"/>
            <a:ext cx="3403599" cy="3581399"/>
          </a:xfrm>
        </p:spPr>
        <p:txBody>
          <a:bodyPr>
            <a:noAutofit/>
          </a:bodyPr>
          <a:lstStyle>
            <a:lvl1pPr>
              <a:lnSpc>
                <a:spcPct val="100000"/>
              </a:lnSpc>
              <a:spcBef>
                <a:spcPts val="300"/>
              </a:spcBef>
              <a:spcAft>
                <a:spcPts val="200"/>
              </a:spcAft>
              <a:defRPr sz="1300">
                <a:solidFill>
                  <a:schemeClr val="tx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itle Placeholder 1">
            <a:extLst>
              <a:ext uri="{FF2B5EF4-FFF2-40B4-BE49-F238E27FC236}">
                <a16:creationId xmlns:a16="http://schemas.microsoft.com/office/drawing/2014/main" id="{8318BDE0-5FD0-8D41-B77E-3DF3B75DEFCF}"/>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1" name="Text Placeholder 2">
            <a:extLst>
              <a:ext uri="{FF2B5EF4-FFF2-40B4-BE49-F238E27FC236}">
                <a16:creationId xmlns:a16="http://schemas.microsoft.com/office/drawing/2014/main" id="{C1D12C16-1BB5-BC4F-B6F8-46FB22666D5A}"/>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7" name="Text Placeholder 2">
            <a:extLst>
              <a:ext uri="{FF2B5EF4-FFF2-40B4-BE49-F238E27FC236}">
                <a16:creationId xmlns:a16="http://schemas.microsoft.com/office/drawing/2014/main" id="{32ADFB7F-C7B5-A141-A05E-65D8E762C314}"/>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28" name="TextBox 27">
            <a:extLst>
              <a:ext uri="{FF2B5EF4-FFF2-40B4-BE49-F238E27FC236}">
                <a16:creationId xmlns:a16="http://schemas.microsoft.com/office/drawing/2014/main" id="{F6F590C6-4DDD-48C4-A0F5-A86A02C92416}"/>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20" name="TextBox 19">
            <a:extLst>
              <a:ext uri="{FF2B5EF4-FFF2-40B4-BE49-F238E27FC236}">
                <a16:creationId xmlns:a16="http://schemas.microsoft.com/office/drawing/2014/main" id="{4606489D-F18B-49E7-A430-AF0A802226B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29" name="Rectangle 82">
            <a:extLst>
              <a:ext uri="{FF2B5EF4-FFF2-40B4-BE49-F238E27FC236}">
                <a16:creationId xmlns:a16="http://schemas.microsoft.com/office/drawing/2014/main" id="{95324C5E-7673-4E81-B854-F9B46F10DC5E}"/>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31" name="Graphic 30">
            <a:extLst>
              <a:ext uri="{FF2B5EF4-FFF2-40B4-BE49-F238E27FC236}">
                <a16:creationId xmlns:a16="http://schemas.microsoft.com/office/drawing/2014/main" id="{72C1E5FC-54B6-4B67-941B-EA3697465679}"/>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1756573174"/>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8" pos="2784">
          <p15:clr>
            <a:srgbClr val="FBAE40"/>
          </p15:clr>
        </p15:guide>
        <p15:guide id="9" pos="2528">
          <p15:clr>
            <a:srgbClr val="FBAE40"/>
          </p15:clr>
        </p15:guide>
        <p15:guide id="10" pos="4896">
          <p15:clr>
            <a:srgbClr val="FBAE40"/>
          </p15:clr>
        </p15:guide>
        <p15:guide id="11" pos="5152">
          <p15:clr>
            <a:srgbClr val="FBAE40"/>
          </p15:clr>
        </p15:guide>
        <p15:guide id="12" orient="horz" pos="1656">
          <p15:clr>
            <a:srgbClr val="FBAE40"/>
          </p15:clr>
        </p15:guide>
      </p15:sldGuideLst>
    </p:ext>
  </p:extLst>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p:cSld name="Four Content - 1">
    <p:spTree>
      <p:nvGrpSpPr>
        <p:cNvPr id="1" name=""/>
        <p:cNvGrpSpPr/>
        <p:nvPr/>
      </p:nvGrpSpPr>
      <p:grpSpPr>
        <a:xfrm>
          <a:off x="0" y="0"/>
          <a:ext cx="0" cy="0"/>
          <a:chOff x="0" y="0"/>
          <a:chExt cx="0" cy="0"/>
        </a:xfrm>
      </p:grpSpPr>
      <p:sp>
        <p:nvSpPr>
          <p:cNvPr id="15" name="Content Placeholder 2">
            <a:extLst>
              <a:ext uri="{FF2B5EF4-FFF2-40B4-BE49-F238E27FC236}">
                <a16:creationId xmlns:a16="http://schemas.microsoft.com/office/drawing/2014/main" id="{E13DA727-D0B5-5748-84C2-5C350C1088DF}"/>
              </a:ext>
            </a:extLst>
          </p:cNvPr>
          <p:cNvSpPr>
            <a:spLocks noGrp="1"/>
          </p:cNvSpPr>
          <p:nvPr>
            <p:ph sz="quarter" idx="32"/>
          </p:nvPr>
        </p:nvSpPr>
        <p:spPr>
          <a:xfrm>
            <a:off x="609600" y="1600200"/>
            <a:ext cx="2489200" cy="4610100"/>
          </a:xfrm>
        </p:spPr>
        <p:txBody>
          <a:bodyPr>
            <a:noAutofit/>
          </a:bodyPr>
          <a:lstStyle>
            <a:lvl1pPr>
              <a:lnSpc>
                <a:spcPct val="100000"/>
              </a:lnSpc>
              <a:spcBef>
                <a:spcPts val="300"/>
              </a:spcBef>
              <a:spcAft>
                <a:spcPts val="200"/>
              </a:spcAft>
              <a:defRPr sz="1300"/>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21" name="Picture 20" descr="Logo&#10;&#10;Description automatically generated">
            <a:extLst>
              <a:ext uri="{FF2B5EF4-FFF2-40B4-BE49-F238E27FC236}">
                <a16:creationId xmlns:a16="http://schemas.microsoft.com/office/drawing/2014/main" id="{85C19EA8-0E28-4F5B-8F1D-27DD33CE3D54}"/>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3" name="Content Placeholder 2">
            <a:extLst>
              <a:ext uri="{FF2B5EF4-FFF2-40B4-BE49-F238E27FC236}">
                <a16:creationId xmlns:a16="http://schemas.microsoft.com/office/drawing/2014/main" id="{4EA5DA42-0A63-7149-B091-08D10F848F2E}"/>
              </a:ext>
            </a:extLst>
          </p:cNvPr>
          <p:cNvSpPr>
            <a:spLocks noGrp="1"/>
          </p:cNvSpPr>
          <p:nvPr>
            <p:ph sz="quarter" idx="33"/>
          </p:nvPr>
        </p:nvSpPr>
        <p:spPr>
          <a:xfrm>
            <a:off x="3460377" y="1600200"/>
            <a:ext cx="2432423" cy="4610100"/>
          </a:xfrm>
        </p:spPr>
        <p:txBody>
          <a:bodyPr>
            <a:noAutofit/>
          </a:bodyPr>
          <a:lstStyle>
            <a:lvl1pPr>
              <a:lnSpc>
                <a:spcPct val="100000"/>
              </a:lnSpc>
              <a:spcBef>
                <a:spcPts val="300"/>
              </a:spcBef>
              <a:spcAft>
                <a:spcPts val="200"/>
              </a:spcAft>
              <a:defRPr sz="1300"/>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Content Placeholder 2">
            <a:extLst>
              <a:ext uri="{FF2B5EF4-FFF2-40B4-BE49-F238E27FC236}">
                <a16:creationId xmlns:a16="http://schemas.microsoft.com/office/drawing/2014/main" id="{ACB33F5F-6A95-C141-A4CB-F1354D41AD38}"/>
              </a:ext>
            </a:extLst>
          </p:cNvPr>
          <p:cNvSpPr>
            <a:spLocks noGrp="1"/>
          </p:cNvSpPr>
          <p:nvPr>
            <p:ph sz="quarter" idx="34"/>
          </p:nvPr>
        </p:nvSpPr>
        <p:spPr>
          <a:xfrm>
            <a:off x="6257365" y="1600200"/>
            <a:ext cx="2480235" cy="4610100"/>
          </a:xfrm>
        </p:spPr>
        <p:txBody>
          <a:bodyPr>
            <a:noAutofit/>
          </a:bodyPr>
          <a:lstStyle>
            <a:lvl1pPr>
              <a:lnSpc>
                <a:spcPct val="100000"/>
              </a:lnSpc>
              <a:spcBef>
                <a:spcPts val="300"/>
              </a:spcBef>
              <a:spcAft>
                <a:spcPts val="200"/>
              </a:spcAft>
              <a:defRPr sz="1300"/>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Content Placeholder 2">
            <a:extLst>
              <a:ext uri="{FF2B5EF4-FFF2-40B4-BE49-F238E27FC236}">
                <a16:creationId xmlns:a16="http://schemas.microsoft.com/office/drawing/2014/main" id="{8CF80BC6-09DE-3740-8861-1869483A0ECD}"/>
              </a:ext>
            </a:extLst>
          </p:cNvPr>
          <p:cNvSpPr>
            <a:spLocks noGrp="1"/>
          </p:cNvSpPr>
          <p:nvPr>
            <p:ph sz="quarter" idx="35"/>
          </p:nvPr>
        </p:nvSpPr>
        <p:spPr>
          <a:xfrm>
            <a:off x="9087971" y="1600200"/>
            <a:ext cx="2480235" cy="4610100"/>
          </a:xfrm>
        </p:spPr>
        <p:txBody>
          <a:bodyPr>
            <a:noAutofit/>
          </a:bodyPr>
          <a:lstStyle>
            <a:lvl1pPr>
              <a:lnSpc>
                <a:spcPct val="100000"/>
              </a:lnSpc>
              <a:spcBef>
                <a:spcPts val="300"/>
              </a:spcBef>
              <a:spcAft>
                <a:spcPts val="200"/>
              </a:spcAft>
              <a:defRPr sz="1300"/>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Placeholder 1">
            <a:extLst>
              <a:ext uri="{FF2B5EF4-FFF2-40B4-BE49-F238E27FC236}">
                <a16:creationId xmlns:a16="http://schemas.microsoft.com/office/drawing/2014/main" id="{B41518C0-F58C-DA41-8B70-42DC6B9B5B33}"/>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7" name="Text Placeholder 2">
            <a:extLst>
              <a:ext uri="{FF2B5EF4-FFF2-40B4-BE49-F238E27FC236}">
                <a16:creationId xmlns:a16="http://schemas.microsoft.com/office/drawing/2014/main" id="{B93602B9-7F9B-AE4E-9BAF-34FC72E3CBF3}"/>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8" name="Text Placeholder 2">
            <a:extLst>
              <a:ext uri="{FF2B5EF4-FFF2-40B4-BE49-F238E27FC236}">
                <a16:creationId xmlns:a16="http://schemas.microsoft.com/office/drawing/2014/main" id="{495869B9-14BA-E94B-BFB4-EEEE6C185E4D}"/>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9" name="TextBox 18">
            <a:extLst>
              <a:ext uri="{FF2B5EF4-FFF2-40B4-BE49-F238E27FC236}">
                <a16:creationId xmlns:a16="http://schemas.microsoft.com/office/drawing/2014/main" id="{03B37F05-0F07-4AC7-AB0A-840C29CFAD74}"/>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4" name="TextBox 13">
            <a:extLst>
              <a:ext uri="{FF2B5EF4-FFF2-40B4-BE49-F238E27FC236}">
                <a16:creationId xmlns:a16="http://schemas.microsoft.com/office/drawing/2014/main" id="{EF8EB945-89E4-4F5C-AABF-2F9F526C155F}"/>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20" name="Rectangle 82">
            <a:extLst>
              <a:ext uri="{FF2B5EF4-FFF2-40B4-BE49-F238E27FC236}">
                <a16:creationId xmlns:a16="http://schemas.microsoft.com/office/drawing/2014/main" id="{8865593A-D405-4DD1-826B-23DB658C4CB9}"/>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25" name="Graphic 24">
            <a:extLst>
              <a:ext uri="{FF2B5EF4-FFF2-40B4-BE49-F238E27FC236}">
                <a16:creationId xmlns:a16="http://schemas.microsoft.com/office/drawing/2014/main" id="{CFD26917-46AC-48E4-A400-D514EE136D91}"/>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1804443436"/>
      </p:ext>
    </p:extLst>
  </p:cSld>
  <p:clrMapOvr>
    <a:masterClrMapping/>
  </p:clrMapOvr>
  <p:extLst>
    <p:ext uri="{DCECCB84-F9BA-43D5-87BE-67443E8EF086}">
      <p15:sldGuideLst xmlns:p15="http://schemas.microsoft.com/office/powerpoint/2012/main">
        <p15:guide id="12" pos="384">
          <p15:clr>
            <a:srgbClr val="FBAE40"/>
          </p15:clr>
        </p15:guide>
        <p15:guide id="13" pos="7296">
          <p15:clr>
            <a:srgbClr val="FBAE40"/>
          </p15:clr>
        </p15:guide>
        <p15:guide id="14" pos="1952">
          <p15:clr>
            <a:srgbClr val="FBAE40"/>
          </p15:clr>
        </p15:guide>
        <p15:guide id="15" pos="2176">
          <p15:clr>
            <a:srgbClr val="FBAE40"/>
          </p15:clr>
        </p15:guide>
        <p15:guide id="16" pos="3712">
          <p15:clr>
            <a:srgbClr val="FBAE40"/>
          </p15:clr>
        </p15:guide>
        <p15:guide id="17" pos="3936">
          <p15:clr>
            <a:srgbClr val="FBAE40"/>
          </p15:clr>
        </p15:guide>
        <p15:guide id="18" pos="5504">
          <p15:clr>
            <a:srgbClr val="FBAE40"/>
          </p15:clr>
        </p15:guide>
        <p15:guide id="19" pos="5728">
          <p15:clr>
            <a:srgbClr val="FBAE40"/>
          </p15:clr>
        </p15:guide>
        <p15:guide id="20" orient="horz" pos="1008">
          <p15:clr>
            <a:srgbClr val="FBAE40"/>
          </p15:clr>
        </p15:guide>
      </p15:sldGuideLst>
    </p:ext>
  </p:extLst>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p:cSld name="Four Content - 2">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3" name="Text Placeholder 2">
            <a:extLst>
              <a:ext uri="{FF2B5EF4-FFF2-40B4-BE49-F238E27FC236}">
                <a16:creationId xmlns:a16="http://schemas.microsoft.com/office/drawing/2014/main" id="{C70B93C1-A913-6949-9E7A-C612BA63F6B9}"/>
              </a:ext>
            </a:extLst>
          </p:cNvPr>
          <p:cNvSpPr>
            <a:spLocks noGrp="1"/>
          </p:cNvSpPr>
          <p:nvPr>
            <p:ph type="body" sz="quarter" idx="10" hasCustomPrompt="1"/>
          </p:nvPr>
        </p:nvSpPr>
        <p:spPr>
          <a:xfrm>
            <a:off x="609600" y="1567214"/>
            <a:ext cx="247828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1</a:t>
            </a:r>
          </a:p>
        </p:txBody>
      </p:sp>
      <p:cxnSp>
        <p:nvCxnSpPr>
          <p:cNvPr id="16" name="Straight Connector 15">
            <a:extLst>
              <a:ext uri="{FF2B5EF4-FFF2-40B4-BE49-F238E27FC236}">
                <a16:creationId xmlns:a16="http://schemas.microsoft.com/office/drawing/2014/main" id="{966616FA-1027-5A4A-AC2C-E2DC86D90196}"/>
              </a:ext>
            </a:extLst>
          </p:cNvPr>
          <p:cNvCxnSpPr>
            <a:cxnSpLocks/>
          </p:cNvCxnSpPr>
          <p:nvPr/>
        </p:nvCxnSpPr>
        <p:spPr>
          <a:xfrm>
            <a:off x="609600" y="2521444"/>
            <a:ext cx="24892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17" name="Text Placeholder 2">
            <a:extLst>
              <a:ext uri="{FF2B5EF4-FFF2-40B4-BE49-F238E27FC236}">
                <a16:creationId xmlns:a16="http://schemas.microsoft.com/office/drawing/2014/main" id="{ED5070E2-249F-2E41-8903-2C611249DBC4}"/>
              </a:ext>
            </a:extLst>
          </p:cNvPr>
          <p:cNvSpPr>
            <a:spLocks noGrp="1"/>
          </p:cNvSpPr>
          <p:nvPr>
            <p:ph type="body" sz="quarter" idx="12" hasCustomPrompt="1"/>
          </p:nvPr>
        </p:nvSpPr>
        <p:spPr>
          <a:xfrm>
            <a:off x="3454400" y="1567214"/>
            <a:ext cx="24384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2</a:t>
            </a:r>
          </a:p>
        </p:txBody>
      </p:sp>
      <p:cxnSp>
        <p:nvCxnSpPr>
          <p:cNvPr id="18" name="Straight Connector 17">
            <a:extLst>
              <a:ext uri="{FF2B5EF4-FFF2-40B4-BE49-F238E27FC236}">
                <a16:creationId xmlns:a16="http://schemas.microsoft.com/office/drawing/2014/main" id="{5EB18407-6858-9A4B-92C4-92013BAEACC6}"/>
              </a:ext>
            </a:extLst>
          </p:cNvPr>
          <p:cNvCxnSpPr>
            <a:cxnSpLocks/>
          </p:cNvCxnSpPr>
          <p:nvPr/>
        </p:nvCxnSpPr>
        <p:spPr>
          <a:xfrm>
            <a:off x="3454400" y="2521444"/>
            <a:ext cx="24384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19" name="Text Placeholder 2">
            <a:extLst>
              <a:ext uri="{FF2B5EF4-FFF2-40B4-BE49-F238E27FC236}">
                <a16:creationId xmlns:a16="http://schemas.microsoft.com/office/drawing/2014/main" id="{5A618BCB-5657-E640-B496-300C09D2BD87}"/>
              </a:ext>
            </a:extLst>
          </p:cNvPr>
          <p:cNvSpPr>
            <a:spLocks noGrp="1"/>
          </p:cNvSpPr>
          <p:nvPr>
            <p:ph type="body" sz="quarter" idx="14" hasCustomPrompt="1"/>
          </p:nvPr>
        </p:nvSpPr>
        <p:spPr>
          <a:xfrm>
            <a:off x="6248403" y="1567214"/>
            <a:ext cx="2489197"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3</a:t>
            </a:r>
          </a:p>
        </p:txBody>
      </p:sp>
      <p:sp>
        <p:nvSpPr>
          <p:cNvPr id="20" name="Text Placeholder 2">
            <a:extLst>
              <a:ext uri="{FF2B5EF4-FFF2-40B4-BE49-F238E27FC236}">
                <a16:creationId xmlns:a16="http://schemas.microsoft.com/office/drawing/2014/main" id="{F2571815-7AC9-4A48-8176-16337A1C25B5}"/>
              </a:ext>
            </a:extLst>
          </p:cNvPr>
          <p:cNvSpPr>
            <a:spLocks noGrp="1"/>
          </p:cNvSpPr>
          <p:nvPr>
            <p:ph type="body" sz="quarter" idx="16" hasCustomPrompt="1"/>
          </p:nvPr>
        </p:nvSpPr>
        <p:spPr>
          <a:xfrm>
            <a:off x="9093200" y="1567214"/>
            <a:ext cx="24892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4</a:t>
            </a:r>
          </a:p>
        </p:txBody>
      </p:sp>
      <p:cxnSp>
        <p:nvCxnSpPr>
          <p:cNvPr id="21" name="Straight Connector 20">
            <a:extLst>
              <a:ext uri="{FF2B5EF4-FFF2-40B4-BE49-F238E27FC236}">
                <a16:creationId xmlns:a16="http://schemas.microsoft.com/office/drawing/2014/main" id="{48CA6EDF-309F-9C43-88A2-C720D2079C09}"/>
              </a:ext>
            </a:extLst>
          </p:cNvPr>
          <p:cNvCxnSpPr>
            <a:cxnSpLocks/>
          </p:cNvCxnSpPr>
          <p:nvPr/>
        </p:nvCxnSpPr>
        <p:spPr>
          <a:xfrm>
            <a:off x="9093200" y="2521444"/>
            <a:ext cx="24892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6F0A98B5-2885-FC4B-8E93-11E6853D6063}"/>
              </a:ext>
            </a:extLst>
          </p:cNvPr>
          <p:cNvCxnSpPr>
            <a:cxnSpLocks/>
          </p:cNvCxnSpPr>
          <p:nvPr/>
        </p:nvCxnSpPr>
        <p:spPr>
          <a:xfrm>
            <a:off x="6248403" y="2521444"/>
            <a:ext cx="2489197"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pic>
        <p:nvPicPr>
          <p:cNvPr id="31" name="Picture 30" descr="Logo&#10;&#10;Description automatically generated">
            <a:extLst>
              <a:ext uri="{FF2B5EF4-FFF2-40B4-BE49-F238E27FC236}">
                <a16:creationId xmlns:a16="http://schemas.microsoft.com/office/drawing/2014/main" id="{09356D0A-AA64-4DB5-96FB-8733B8289769}"/>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23" name="Content Placeholder 2">
            <a:extLst>
              <a:ext uri="{FF2B5EF4-FFF2-40B4-BE49-F238E27FC236}">
                <a16:creationId xmlns:a16="http://schemas.microsoft.com/office/drawing/2014/main" id="{21631775-8D64-4341-A917-ACCA02A442D2}"/>
              </a:ext>
            </a:extLst>
          </p:cNvPr>
          <p:cNvSpPr>
            <a:spLocks noGrp="1"/>
          </p:cNvSpPr>
          <p:nvPr>
            <p:ph sz="quarter" idx="32"/>
          </p:nvPr>
        </p:nvSpPr>
        <p:spPr>
          <a:xfrm>
            <a:off x="609600" y="2628900"/>
            <a:ext cx="2489200" cy="3581399"/>
          </a:xfrm>
        </p:spPr>
        <p:txBody>
          <a:bodyPr>
            <a:noAutofit/>
          </a:bodyPr>
          <a:lstStyle>
            <a:lvl1pPr>
              <a:lnSpc>
                <a:spcPct val="100000"/>
              </a:lnSpc>
              <a:spcBef>
                <a:spcPts val="300"/>
              </a:spcBef>
              <a:spcAft>
                <a:spcPts val="200"/>
              </a:spcAft>
              <a:defRPr sz="1300">
                <a:solidFill>
                  <a:schemeClr val="tx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2" name="Content Placeholder 2">
            <a:extLst>
              <a:ext uri="{FF2B5EF4-FFF2-40B4-BE49-F238E27FC236}">
                <a16:creationId xmlns:a16="http://schemas.microsoft.com/office/drawing/2014/main" id="{4E99E6E9-2494-B940-B1EF-092C3EADC772}"/>
              </a:ext>
            </a:extLst>
          </p:cNvPr>
          <p:cNvSpPr>
            <a:spLocks noGrp="1"/>
          </p:cNvSpPr>
          <p:nvPr>
            <p:ph sz="quarter" idx="33"/>
          </p:nvPr>
        </p:nvSpPr>
        <p:spPr>
          <a:xfrm>
            <a:off x="3460377" y="2628900"/>
            <a:ext cx="2432423" cy="3581399"/>
          </a:xfrm>
        </p:spPr>
        <p:txBody>
          <a:bodyPr>
            <a:noAutofit/>
          </a:bodyPr>
          <a:lstStyle>
            <a:lvl1pPr>
              <a:lnSpc>
                <a:spcPct val="100000"/>
              </a:lnSpc>
              <a:spcBef>
                <a:spcPts val="300"/>
              </a:spcBef>
              <a:spcAft>
                <a:spcPts val="200"/>
              </a:spcAft>
              <a:defRPr sz="1300">
                <a:solidFill>
                  <a:schemeClr val="tx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3" name="Content Placeholder 2">
            <a:extLst>
              <a:ext uri="{FF2B5EF4-FFF2-40B4-BE49-F238E27FC236}">
                <a16:creationId xmlns:a16="http://schemas.microsoft.com/office/drawing/2014/main" id="{819DCF24-1964-3644-9168-FF49E2A566DB}"/>
              </a:ext>
            </a:extLst>
          </p:cNvPr>
          <p:cNvSpPr>
            <a:spLocks noGrp="1"/>
          </p:cNvSpPr>
          <p:nvPr>
            <p:ph sz="quarter" idx="34"/>
          </p:nvPr>
        </p:nvSpPr>
        <p:spPr>
          <a:xfrm>
            <a:off x="6257365" y="2628900"/>
            <a:ext cx="2480235" cy="3581399"/>
          </a:xfrm>
        </p:spPr>
        <p:txBody>
          <a:bodyPr>
            <a:noAutofit/>
          </a:bodyPr>
          <a:lstStyle>
            <a:lvl1pPr>
              <a:lnSpc>
                <a:spcPct val="100000"/>
              </a:lnSpc>
              <a:spcBef>
                <a:spcPts val="300"/>
              </a:spcBef>
              <a:spcAft>
                <a:spcPts val="200"/>
              </a:spcAft>
              <a:defRPr sz="1300">
                <a:solidFill>
                  <a:schemeClr val="tx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4" name="Content Placeholder 2">
            <a:extLst>
              <a:ext uri="{FF2B5EF4-FFF2-40B4-BE49-F238E27FC236}">
                <a16:creationId xmlns:a16="http://schemas.microsoft.com/office/drawing/2014/main" id="{CF5FC023-DCB7-9848-9776-BCD9A603067E}"/>
              </a:ext>
            </a:extLst>
          </p:cNvPr>
          <p:cNvSpPr>
            <a:spLocks noGrp="1"/>
          </p:cNvSpPr>
          <p:nvPr>
            <p:ph sz="quarter" idx="35"/>
          </p:nvPr>
        </p:nvSpPr>
        <p:spPr>
          <a:xfrm>
            <a:off x="9087971" y="2628900"/>
            <a:ext cx="2480235" cy="3581399"/>
          </a:xfrm>
        </p:spPr>
        <p:txBody>
          <a:bodyPr>
            <a:noAutofit/>
          </a:bodyPr>
          <a:lstStyle>
            <a:lvl1pPr>
              <a:lnSpc>
                <a:spcPct val="100000"/>
              </a:lnSpc>
              <a:spcBef>
                <a:spcPts val="300"/>
              </a:spcBef>
              <a:spcAft>
                <a:spcPts val="200"/>
              </a:spcAft>
              <a:defRPr sz="1300">
                <a:solidFill>
                  <a:schemeClr val="tx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itle Placeholder 1">
            <a:extLst>
              <a:ext uri="{FF2B5EF4-FFF2-40B4-BE49-F238E27FC236}">
                <a16:creationId xmlns:a16="http://schemas.microsoft.com/office/drawing/2014/main" id="{8EC50DE8-D067-984E-9012-11FC27E62E17}"/>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5" name="Text Placeholder 2">
            <a:extLst>
              <a:ext uri="{FF2B5EF4-FFF2-40B4-BE49-F238E27FC236}">
                <a16:creationId xmlns:a16="http://schemas.microsoft.com/office/drawing/2014/main" id="{67D501EE-A03D-D64F-A115-5ECD03AA3F27}"/>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6" name="Text Placeholder 2">
            <a:extLst>
              <a:ext uri="{FF2B5EF4-FFF2-40B4-BE49-F238E27FC236}">
                <a16:creationId xmlns:a16="http://schemas.microsoft.com/office/drawing/2014/main" id="{FD59275F-6240-2347-801C-D9B63A234817}"/>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29" name="TextBox 28">
            <a:extLst>
              <a:ext uri="{FF2B5EF4-FFF2-40B4-BE49-F238E27FC236}">
                <a16:creationId xmlns:a16="http://schemas.microsoft.com/office/drawing/2014/main" id="{DCF193E4-ADC4-4233-AEA9-ABE6800A232B}"/>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28" name="TextBox 27">
            <a:extLst>
              <a:ext uri="{FF2B5EF4-FFF2-40B4-BE49-F238E27FC236}">
                <a16:creationId xmlns:a16="http://schemas.microsoft.com/office/drawing/2014/main" id="{E5A837DC-6429-46C6-A734-03312F3E3B07}"/>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30" name="Rectangle 82">
            <a:extLst>
              <a:ext uri="{FF2B5EF4-FFF2-40B4-BE49-F238E27FC236}">
                <a16:creationId xmlns:a16="http://schemas.microsoft.com/office/drawing/2014/main" id="{EA550C6F-2DC9-4D86-97C7-E888B0709BBC}"/>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35" name="Graphic 34">
            <a:extLst>
              <a:ext uri="{FF2B5EF4-FFF2-40B4-BE49-F238E27FC236}">
                <a16:creationId xmlns:a16="http://schemas.microsoft.com/office/drawing/2014/main" id="{928DF78A-ACD7-49E6-B3C8-4373BE61BC07}"/>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3493620053"/>
      </p:ext>
    </p:extLst>
  </p:cSld>
  <p:clrMapOvr>
    <a:masterClrMapping/>
  </p:clrMapOvr>
  <p:extLst>
    <p:ext uri="{DCECCB84-F9BA-43D5-87BE-67443E8EF086}">
      <p15:sldGuideLst xmlns:p15="http://schemas.microsoft.com/office/powerpoint/2012/main">
        <p15:guide id="12" pos="384">
          <p15:clr>
            <a:srgbClr val="FBAE40"/>
          </p15:clr>
        </p15:guide>
        <p15:guide id="13" pos="7296">
          <p15:clr>
            <a:srgbClr val="FBAE40"/>
          </p15:clr>
        </p15:guide>
        <p15:guide id="14" pos="1952">
          <p15:clr>
            <a:srgbClr val="FBAE40"/>
          </p15:clr>
        </p15:guide>
        <p15:guide id="15" pos="2176">
          <p15:clr>
            <a:srgbClr val="FBAE40"/>
          </p15:clr>
        </p15:guide>
        <p15:guide id="16" pos="3712">
          <p15:clr>
            <a:srgbClr val="FBAE40"/>
          </p15:clr>
        </p15:guide>
        <p15:guide id="17" pos="3936">
          <p15:clr>
            <a:srgbClr val="FBAE40"/>
          </p15:clr>
        </p15:guide>
        <p15:guide id="18" pos="5504">
          <p15:clr>
            <a:srgbClr val="FBAE40"/>
          </p15:clr>
        </p15:guide>
        <p15:guide id="19" pos="5728">
          <p15:clr>
            <a:srgbClr val="FBAE40"/>
          </p15:clr>
        </p15:guide>
        <p15:guide id="20" orient="horz" pos="1008">
          <p15:clr>
            <a:srgbClr val="FBAE40"/>
          </p15:clr>
        </p15:guide>
        <p15:guide id="21" orient="horz" pos="1656">
          <p15:clr>
            <a:srgbClr val="FBAE40"/>
          </p15:clr>
        </p15:guide>
      </p15:sldGuideLst>
    </p:ext>
  </p:extLst>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p:cSld name="Three Icon">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E0659210-753C-4957-8F25-A4D709FAB681}"/>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928DF06C-CFDC-2447-B7D4-E75EC0431F79}"/>
              </a:ext>
            </a:extLst>
          </p:cNvPr>
          <p:cNvCxnSpPr>
            <a:cxnSpLocks/>
          </p:cNvCxnSpPr>
          <p:nvPr/>
        </p:nvCxnSpPr>
        <p:spPr>
          <a:xfrm>
            <a:off x="609600" y="3238500"/>
            <a:ext cx="34036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34" name="Picture Placeholder 2">
            <a:extLst>
              <a:ext uri="{FF2B5EF4-FFF2-40B4-BE49-F238E27FC236}">
                <a16:creationId xmlns:a16="http://schemas.microsoft.com/office/drawing/2014/main" id="{F1E348A8-D8AD-8342-95C4-1E731B229D5B}"/>
              </a:ext>
            </a:extLst>
          </p:cNvPr>
          <p:cNvSpPr>
            <a:spLocks noGrp="1"/>
          </p:cNvSpPr>
          <p:nvPr>
            <p:ph type="pic" sz="quarter" idx="34" hasCustomPrompt="1"/>
          </p:nvPr>
        </p:nvSpPr>
        <p:spPr>
          <a:xfrm>
            <a:off x="1636295" y="1848973"/>
            <a:ext cx="1219200" cy="1199027"/>
          </a:xfrm>
          <a:noFill/>
        </p:spPr>
        <p:txBody>
          <a:bodyPr anchor="ctr" anchorCtr="0"/>
          <a:lstStyle>
            <a:lvl1pPr algn="ctr">
              <a:lnSpc>
                <a:spcPct val="100000"/>
              </a:lnSpc>
              <a:defRPr>
                <a:solidFill>
                  <a:schemeClr val="tx1"/>
                </a:solidFill>
                <a:latin typeface="+mn-lt"/>
              </a:defRPr>
            </a:lvl1pPr>
          </a:lstStyle>
          <a:p>
            <a:r>
              <a:rPr lang="en-US"/>
              <a:t>Icon</a:t>
            </a:r>
          </a:p>
        </p:txBody>
      </p:sp>
      <p:sp>
        <p:nvSpPr>
          <p:cNvPr id="30" name="Picture Placeholder 2">
            <a:extLst>
              <a:ext uri="{FF2B5EF4-FFF2-40B4-BE49-F238E27FC236}">
                <a16:creationId xmlns:a16="http://schemas.microsoft.com/office/drawing/2014/main" id="{3BE5757E-813A-8F48-9A5A-EEC1071594D2}"/>
              </a:ext>
            </a:extLst>
          </p:cNvPr>
          <p:cNvSpPr>
            <a:spLocks noGrp="1"/>
          </p:cNvSpPr>
          <p:nvPr>
            <p:ph type="pic" sz="quarter" idx="35" hasCustomPrompt="1"/>
          </p:nvPr>
        </p:nvSpPr>
        <p:spPr>
          <a:xfrm>
            <a:off x="5452732" y="1848973"/>
            <a:ext cx="1219200" cy="1199027"/>
          </a:xfrm>
          <a:noFill/>
        </p:spPr>
        <p:txBody>
          <a:bodyPr anchor="ctr" anchorCtr="0"/>
          <a:lstStyle>
            <a:lvl1pPr algn="ctr">
              <a:lnSpc>
                <a:spcPct val="100000"/>
              </a:lnSpc>
              <a:defRPr>
                <a:solidFill>
                  <a:schemeClr val="tx1"/>
                </a:solidFill>
                <a:latin typeface="+mn-lt"/>
              </a:defRPr>
            </a:lvl1pPr>
          </a:lstStyle>
          <a:p>
            <a:r>
              <a:rPr lang="en-US"/>
              <a:t>Icon</a:t>
            </a:r>
          </a:p>
        </p:txBody>
      </p:sp>
      <p:sp>
        <p:nvSpPr>
          <p:cNvPr id="37" name="Picture Placeholder 2">
            <a:extLst>
              <a:ext uri="{FF2B5EF4-FFF2-40B4-BE49-F238E27FC236}">
                <a16:creationId xmlns:a16="http://schemas.microsoft.com/office/drawing/2014/main" id="{95C65A02-D19F-294F-BC73-89CD66DB23DC}"/>
              </a:ext>
            </a:extLst>
          </p:cNvPr>
          <p:cNvSpPr>
            <a:spLocks noGrp="1"/>
          </p:cNvSpPr>
          <p:nvPr>
            <p:ph type="pic" sz="quarter" idx="36" hasCustomPrompt="1"/>
          </p:nvPr>
        </p:nvSpPr>
        <p:spPr>
          <a:xfrm>
            <a:off x="9269171" y="1848973"/>
            <a:ext cx="1219200" cy="1199027"/>
          </a:xfrm>
          <a:noFill/>
        </p:spPr>
        <p:txBody>
          <a:bodyPr anchor="ctr" anchorCtr="0"/>
          <a:lstStyle>
            <a:lvl1pPr algn="ctr">
              <a:lnSpc>
                <a:spcPct val="100000"/>
              </a:lnSpc>
              <a:defRPr>
                <a:solidFill>
                  <a:schemeClr val="tx1"/>
                </a:solidFill>
                <a:latin typeface="+mn-lt"/>
              </a:defRPr>
            </a:lvl1pPr>
          </a:lstStyle>
          <a:p>
            <a:r>
              <a:rPr lang="en-US"/>
              <a:t>Icon</a:t>
            </a:r>
          </a:p>
        </p:txBody>
      </p:sp>
      <p:pic>
        <p:nvPicPr>
          <p:cNvPr id="28" name="Picture 27" descr="Logo&#10;&#10;Description automatically generated">
            <a:extLst>
              <a:ext uri="{FF2B5EF4-FFF2-40B4-BE49-F238E27FC236}">
                <a16:creationId xmlns:a16="http://schemas.microsoft.com/office/drawing/2014/main" id="{D17E29F1-6D41-4628-913F-B22462B1C5B5}"/>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36" name="Content Placeholder 2">
            <a:extLst>
              <a:ext uri="{FF2B5EF4-FFF2-40B4-BE49-F238E27FC236}">
                <a16:creationId xmlns:a16="http://schemas.microsoft.com/office/drawing/2014/main" id="{70C183E4-86E4-6940-9A6D-E9DE7740EFA7}"/>
              </a:ext>
            </a:extLst>
          </p:cNvPr>
          <p:cNvSpPr>
            <a:spLocks noGrp="1"/>
          </p:cNvSpPr>
          <p:nvPr>
            <p:ph sz="quarter" idx="37"/>
          </p:nvPr>
        </p:nvSpPr>
        <p:spPr>
          <a:xfrm>
            <a:off x="613310" y="3379809"/>
            <a:ext cx="3403599" cy="2639989"/>
          </a:xfrm>
        </p:spPr>
        <p:txBody>
          <a:bodyPr>
            <a:noAutofit/>
          </a:bodyPr>
          <a:lstStyle>
            <a:lvl1pPr>
              <a:lnSpc>
                <a:spcPct val="100000"/>
              </a:lnSpc>
              <a:spcBef>
                <a:spcPts val="300"/>
              </a:spcBef>
              <a:spcAft>
                <a:spcPts val="200"/>
              </a:spcAft>
              <a:defRPr sz="1300">
                <a:solidFill>
                  <a:schemeClr val="accent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itle Placeholder 1">
            <a:extLst>
              <a:ext uri="{FF2B5EF4-FFF2-40B4-BE49-F238E27FC236}">
                <a16:creationId xmlns:a16="http://schemas.microsoft.com/office/drawing/2014/main" id="{53ECD2BF-4248-F14F-AB63-732DFF2D587E}"/>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0" name="Text Placeholder 2">
            <a:extLst>
              <a:ext uri="{FF2B5EF4-FFF2-40B4-BE49-F238E27FC236}">
                <a16:creationId xmlns:a16="http://schemas.microsoft.com/office/drawing/2014/main" id="{88DA343F-1525-584F-88BA-86B0FE83B430}"/>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cxnSp>
        <p:nvCxnSpPr>
          <p:cNvPr id="27" name="Straight Connector 26">
            <a:extLst>
              <a:ext uri="{FF2B5EF4-FFF2-40B4-BE49-F238E27FC236}">
                <a16:creationId xmlns:a16="http://schemas.microsoft.com/office/drawing/2014/main" id="{BEE7EA97-253E-FB40-B94E-BE9389B08B5F}"/>
              </a:ext>
            </a:extLst>
          </p:cNvPr>
          <p:cNvCxnSpPr>
            <a:cxnSpLocks/>
          </p:cNvCxnSpPr>
          <p:nvPr/>
        </p:nvCxnSpPr>
        <p:spPr>
          <a:xfrm>
            <a:off x="4419600" y="3238500"/>
            <a:ext cx="34036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29" name="Content Placeholder 2">
            <a:extLst>
              <a:ext uri="{FF2B5EF4-FFF2-40B4-BE49-F238E27FC236}">
                <a16:creationId xmlns:a16="http://schemas.microsoft.com/office/drawing/2014/main" id="{BE90A3C5-FAC6-4A4A-B289-095811B7B144}"/>
              </a:ext>
            </a:extLst>
          </p:cNvPr>
          <p:cNvSpPr>
            <a:spLocks noGrp="1"/>
          </p:cNvSpPr>
          <p:nvPr>
            <p:ph sz="quarter" idx="38"/>
          </p:nvPr>
        </p:nvSpPr>
        <p:spPr>
          <a:xfrm>
            <a:off x="4423311" y="3379809"/>
            <a:ext cx="3349090" cy="2639989"/>
          </a:xfrm>
        </p:spPr>
        <p:txBody>
          <a:bodyPr>
            <a:noAutofit/>
          </a:bodyPr>
          <a:lstStyle>
            <a:lvl1pPr>
              <a:lnSpc>
                <a:spcPct val="100000"/>
              </a:lnSpc>
              <a:spcBef>
                <a:spcPts val="300"/>
              </a:spcBef>
              <a:spcAft>
                <a:spcPts val="200"/>
              </a:spcAft>
              <a:defRPr sz="1300">
                <a:solidFill>
                  <a:schemeClr val="accent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31" name="Straight Connector 30">
            <a:extLst>
              <a:ext uri="{FF2B5EF4-FFF2-40B4-BE49-F238E27FC236}">
                <a16:creationId xmlns:a16="http://schemas.microsoft.com/office/drawing/2014/main" id="{8A926BB4-EEF2-5A49-844D-B93A3BB53E82}"/>
              </a:ext>
            </a:extLst>
          </p:cNvPr>
          <p:cNvCxnSpPr>
            <a:cxnSpLocks/>
          </p:cNvCxnSpPr>
          <p:nvPr/>
        </p:nvCxnSpPr>
        <p:spPr>
          <a:xfrm>
            <a:off x="8191500" y="3238500"/>
            <a:ext cx="34036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32" name="Content Placeholder 2">
            <a:extLst>
              <a:ext uri="{FF2B5EF4-FFF2-40B4-BE49-F238E27FC236}">
                <a16:creationId xmlns:a16="http://schemas.microsoft.com/office/drawing/2014/main" id="{B46288C4-4A89-B443-8199-6DBD23F67C2B}"/>
              </a:ext>
            </a:extLst>
          </p:cNvPr>
          <p:cNvSpPr>
            <a:spLocks noGrp="1"/>
          </p:cNvSpPr>
          <p:nvPr>
            <p:ph sz="quarter" idx="39"/>
          </p:nvPr>
        </p:nvSpPr>
        <p:spPr>
          <a:xfrm>
            <a:off x="8195210" y="3379809"/>
            <a:ext cx="3399889" cy="2639989"/>
          </a:xfrm>
        </p:spPr>
        <p:txBody>
          <a:bodyPr>
            <a:noAutofit/>
          </a:bodyPr>
          <a:lstStyle>
            <a:lvl1pPr>
              <a:lnSpc>
                <a:spcPct val="100000"/>
              </a:lnSpc>
              <a:spcBef>
                <a:spcPts val="300"/>
              </a:spcBef>
              <a:spcAft>
                <a:spcPts val="200"/>
              </a:spcAft>
              <a:defRPr sz="1300">
                <a:solidFill>
                  <a:schemeClr val="accent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1" name="Text Placeholder 2">
            <a:extLst>
              <a:ext uri="{FF2B5EF4-FFF2-40B4-BE49-F238E27FC236}">
                <a16:creationId xmlns:a16="http://schemas.microsoft.com/office/drawing/2014/main" id="{D8D0F15B-D16C-1944-9EC2-DED14D92BDAE}"/>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24" name="TextBox 23">
            <a:extLst>
              <a:ext uri="{FF2B5EF4-FFF2-40B4-BE49-F238E27FC236}">
                <a16:creationId xmlns:a16="http://schemas.microsoft.com/office/drawing/2014/main" id="{F2BE0D9F-95D1-4003-A390-8D48D1D36800}"/>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21" name="TextBox 20">
            <a:extLst>
              <a:ext uri="{FF2B5EF4-FFF2-40B4-BE49-F238E27FC236}">
                <a16:creationId xmlns:a16="http://schemas.microsoft.com/office/drawing/2014/main" id="{3FD9C543-41B1-4AA5-9309-C44DBC35EA1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25" name="Rectangle 82">
            <a:extLst>
              <a:ext uri="{FF2B5EF4-FFF2-40B4-BE49-F238E27FC236}">
                <a16:creationId xmlns:a16="http://schemas.microsoft.com/office/drawing/2014/main" id="{DE2DD1E8-5330-413D-9F31-068931B3A240}"/>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26" name="Graphic 25">
            <a:extLst>
              <a:ext uri="{FF2B5EF4-FFF2-40B4-BE49-F238E27FC236}">
                <a16:creationId xmlns:a16="http://schemas.microsoft.com/office/drawing/2014/main" id="{0FA43899-F5E8-4553-B9A7-947E54FF58EB}"/>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274081975"/>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8" pos="2784">
          <p15:clr>
            <a:srgbClr val="FBAE40"/>
          </p15:clr>
        </p15:guide>
        <p15:guide id="9" pos="2528">
          <p15:clr>
            <a:srgbClr val="FBAE40"/>
          </p15:clr>
        </p15:guide>
        <p15:guide id="10" pos="4896">
          <p15:clr>
            <a:srgbClr val="FBAE40"/>
          </p15:clr>
        </p15:guide>
        <p15:guide id="11" pos="5152">
          <p15:clr>
            <a:srgbClr val="FBAE40"/>
          </p15:clr>
        </p15:guide>
        <p15:guide id="12" orient="horz" pos="2040">
          <p15:clr>
            <a:srgbClr val="FBAE40"/>
          </p15:clr>
        </p15:guide>
      </p15:sldGuideLst>
    </p:ext>
  </p:extLst>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p:cSld name="Four Icon">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189BE8A8-1D24-0141-85A7-333554C30119}"/>
              </a:ext>
            </a:extLst>
          </p:cNvPr>
          <p:cNvCxnSpPr>
            <a:cxnSpLocks/>
          </p:cNvCxnSpPr>
          <p:nvPr/>
        </p:nvCxnSpPr>
        <p:spPr>
          <a:xfrm>
            <a:off x="609600" y="3242438"/>
            <a:ext cx="24892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6A0458D0-DECB-7844-94C6-EFB2F9402D5A}"/>
              </a:ext>
            </a:extLst>
          </p:cNvPr>
          <p:cNvCxnSpPr>
            <a:cxnSpLocks/>
          </p:cNvCxnSpPr>
          <p:nvPr/>
        </p:nvCxnSpPr>
        <p:spPr>
          <a:xfrm>
            <a:off x="3453977" y="3242438"/>
            <a:ext cx="2443683"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CD48E85A-F259-CF49-BE34-708227EC6828}"/>
              </a:ext>
            </a:extLst>
          </p:cNvPr>
          <p:cNvCxnSpPr>
            <a:cxnSpLocks/>
          </p:cNvCxnSpPr>
          <p:nvPr/>
        </p:nvCxnSpPr>
        <p:spPr>
          <a:xfrm>
            <a:off x="6257308" y="3242438"/>
            <a:ext cx="24892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98AC0041-3EAA-134B-978F-4B02C0FF045F}"/>
              </a:ext>
            </a:extLst>
          </p:cNvPr>
          <p:cNvCxnSpPr>
            <a:cxnSpLocks/>
          </p:cNvCxnSpPr>
          <p:nvPr/>
        </p:nvCxnSpPr>
        <p:spPr>
          <a:xfrm>
            <a:off x="9097177" y="3242438"/>
            <a:ext cx="2489201"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pic>
        <p:nvPicPr>
          <p:cNvPr id="33" name="Picture 32" descr="Logo&#10;&#10;Description automatically generated">
            <a:extLst>
              <a:ext uri="{FF2B5EF4-FFF2-40B4-BE49-F238E27FC236}">
                <a16:creationId xmlns:a16="http://schemas.microsoft.com/office/drawing/2014/main" id="{94D37605-9A74-406B-A28B-01434EC53580}"/>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23" name="Content Placeholder 2">
            <a:extLst>
              <a:ext uri="{FF2B5EF4-FFF2-40B4-BE49-F238E27FC236}">
                <a16:creationId xmlns:a16="http://schemas.microsoft.com/office/drawing/2014/main" id="{5390D2F0-3AD5-4F47-A10B-E047B365B1A9}"/>
              </a:ext>
            </a:extLst>
          </p:cNvPr>
          <p:cNvSpPr>
            <a:spLocks noGrp="1"/>
          </p:cNvSpPr>
          <p:nvPr>
            <p:ph sz="quarter" idx="32"/>
          </p:nvPr>
        </p:nvSpPr>
        <p:spPr>
          <a:xfrm>
            <a:off x="609600" y="3391762"/>
            <a:ext cx="2489200" cy="2624100"/>
          </a:xfrm>
        </p:spPr>
        <p:txBody>
          <a:bodyPr>
            <a:noAutofit/>
          </a:bodyPr>
          <a:lstStyle>
            <a:lvl1pPr>
              <a:lnSpc>
                <a:spcPct val="100000"/>
              </a:lnSpc>
              <a:spcBef>
                <a:spcPts val="300"/>
              </a:spcBef>
              <a:spcAft>
                <a:spcPts val="200"/>
              </a:spcAft>
              <a:defRPr sz="1300">
                <a:solidFill>
                  <a:schemeClr val="accent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6" name="Content Placeholder 2">
            <a:extLst>
              <a:ext uri="{FF2B5EF4-FFF2-40B4-BE49-F238E27FC236}">
                <a16:creationId xmlns:a16="http://schemas.microsoft.com/office/drawing/2014/main" id="{0399C588-DBAD-2742-B89F-D479F30059DC}"/>
              </a:ext>
            </a:extLst>
          </p:cNvPr>
          <p:cNvSpPr>
            <a:spLocks noGrp="1"/>
          </p:cNvSpPr>
          <p:nvPr>
            <p:ph sz="quarter" idx="33"/>
          </p:nvPr>
        </p:nvSpPr>
        <p:spPr>
          <a:xfrm>
            <a:off x="3460377" y="3391762"/>
            <a:ext cx="2432423" cy="2624100"/>
          </a:xfrm>
        </p:spPr>
        <p:txBody>
          <a:bodyPr>
            <a:noAutofit/>
          </a:bodyPr>
          <a:lstStyle>
            <a:lvl1pPr>
              <a:lnSpc>
                <a:spcPct val="100000"/>
              </a:lnSpc>
              <a:spcBef>
                <a:spcPts val="300"/>
              </a:spcBef>
              <a:spcAft>
                <a:spcPts val="200"/>
              </a:spcAft>
              <a:defRPr sz="1300">
                <a:solidFill>
                  <a:schemeClr val="accent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7" name="Content Placeholder 2">
            <a:extLst>
              <a:ext uri="{FF2B5EF4-FFF2-40B4-BE49-F238E27FC236}">
                <a16:creationId xmlns:a16="http://schemas.microsoft.com/office/drawing/2014/main" id="{CB9B4B18-23D4-6E42-8831-4A20A413C64A}"/>
              </a:ext>
            </a:extLst>
          </p:cNvPr>
          <p:cNvSpPr>
            <a:spLocks noGrp="1"/>
          </p:cNvSpPr>
          <p:nvPr>
            <p:ph sz="quarter" idx="34"/>
          </p:nvPr>
        </p:nvSpPr>
        <p:spPr>
          <a:xfrm>
            <a:off x="6257365" y="3391762"/>
            <a:ext cx="2480235" cy="2624100"/>
          </a:xfrm>
        </p:spPr>
        <p:txBody>
          <a:bodyPr>
            <a:noAutofit/>
          </a:bodyPr>
          <a:lstStyle>
            <a:lvl1pPr>
              <a:lnSpc>
                <a:spcPct val="100000"/>
              </a:lnSpc>
              <a:spcBef>
                <a:spcPts val="300"/>
              </a:spcBef>
              <a:spcAft>
                <a:spcPts val="200"/>
              </a:spcAft>
              <a:defRPr sz="1300">
                <a:solidFill>
                  <a:schemeClr val="accent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8" name="Content Placeholder 2">
            <a:extLst>
              <a:ext uri="{FF2B5EF4-FFF2-40B4-BE49-F238E27FC236}">
                <a16:creationId xmlns:a16="http://schemas.microsoft.com/office/drawing/2014/main" id="{7B833A7B-9585-DC41-B130-684A63887C74}"/>
              </a:ext>
            </a:extLst>
          </p:cNvPr>
          <p:cNvSpPr>
            <a:spLocks noGrp="1"/>
          </p:cNvSpPr>
          <p:nvPr>
            <p:ph sz="quarter" idx="39"/>
          </p:nvPr>
        </p:nvSpPr>
        <p:spPr>
          <a:xfrm>
            <a:off x="9087971" y="3391762"/>
            <a:ext cx="2480235" cy="2624100"/>
          </a:xfrm>
        </p:spPr>
        <p:txBody>
          <a:bodyPr>
            <a:noAutofit/>
          </a:bodyPr>
          <a:lstStyle>
            <a:lvl1pPr>
              <a:lnSpc>
                <a:spcPct val="100000"/>
              </a:lnSpc>
              <a:spcBef>
                <a:spcPts val="300"/>
              </a:spcBef>
              <a:spcAft>
                <a:spcPts val="200"/>
              </a:spcAft>
              <a:defRPr sz="1300">
                <a:solidFill>
                  <a:schemeClr val="accent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5" name="Title Placeholder 1">
            <a:extLst>
              <a:ext uri="{FF2B5EF4-FFF2-40B4-BE49-F238E27FC236}">
                <a16:creationId xmlns:a16="http://schemas.microsoft.com/office/drawing/2014/main" id="{FCAA2DFC-CB9D-694C-955F-30EA6BD3C91B}"/>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6" name="Text Placeholder 2">
            <a:extLst>
              <a:ext uri="{FF2B5EF4-FFF2-40B4-BE49-F238E27FC236}">
                <a16:creationId xmlns:a16="http://schemas.microsoft.com/office/drawing/2014/main" id="{5E065487-BF64-9342-A721-6A8BA2B8CF62}"/>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7" name="Picture Placeholder 2">
            <a:extLst>
              <a:ext uri="{FF2B5EF4-FFF2-40B4-BE49-F238E27FC236}">
                <a16:creationId xmlns:a16="http://schemas.microsoft.com/office/drawing/2014/main" id="{C0303739-0C13-CC4B-8202-FEEEAAB3C12C}"/>
              </a:ext>
            </a:extLst>
          </p:cNvPr>
          <p:cNvSpPr>
            <a:spLocks noGrp="1"/>
          </p:cNvSpPr>
          <p:nvPr>
            <p:ph type="pic" sz="quarter" idx="40" hasCustomPrompt="1"/>
          </p:nvPr>
        </p:nvSpPr>
        <p:spPr>
          <a:xfrm>
            <a:off x="1244600" y="1848973"/>
            <a:ext cx="1219200" cy="1199027"/>
          </a:xfrm>
          <a:noFill/>
        </p:spPr>
        <p:txBody>
          <a:bodyPr anchor="ctr" anchorCtr="0"/>
          <a:lstStyle>
            <a:lvl1pPr algn="ctr">
              <a:lnSpc>
                <a:spcPct val="100000"/>
              </a:lnSpc>
              <a:defRPr>
                <a:solidFill>
                  <a:schemeClr val="tx1"/>
                </a:solidFill>
                <a:latin typeface="+mn-lt"/>
              </a:defRPr>
            </a:lvl1pPr>
          </a:lstStyle>
          <a:p>
            <a:r>
              <a:rPr lang="en-US"/>
              <a:t>Icon</a:t>
            </a:r>
          </a:p>
        </p:txBody>
      </p:sp>
      <p:sp>
        <p:nvSpPr>
          <p:cNvPr id="28" name="Picture Placeholder 2">
            <a:extLst>
              <a:ext uri="{FF2B5EF4-FFF2-40B4-BE49-F238E27FC236}">
                <a16:creationId xmlns:a16="http://schemas.microsoft.com/office/drawing/2014/main" id="{BC6978E9-423F-9244-9FF8-DCD46EBA5658}"/>
              </a:ext>
            </a:extLst>
          </p:cNvPr>
          <p:cNvSpPr>
            <a:spLocks noGrp="1"/>
          </p:cNvSpPr>
          <p:nvPr>
            <p:ph type="pic" sz="quarter" idx="41" hasCustomPrompt="1"/>
          </p:nvPr>
        </p:nvSpPr>
        <p:spPr>
          <a:xfrm>
            <a:off x="4073792" y="1848973"/>
            <a:ext cx="1219200" cy="1199027"/>
          </a:xfrm>
          <a:noFill/>
        </p:spPr>
        <p:txBody>
          <a:bodyPr anchor="ctr" anchorCtr="0"/>
          <a:lstStyle>
            <a:lvl1pPr algn="ctr">
              <a:lnSpc>
                <a:spcPct val="100000"/>
              </a:lnSpc>
              <a:defRPr>
                <a:solidFill>
                  <a:schemeClr val="tx1"/>
                </a:solidFill>
                <a:latin typeface="+mn-lt"/>
              </a:defRPr>
            </a:lvl1pPr>
          </a:lstStyle>
          <a:p>
            <a:r>
              <a:rPr lang="en-US"/>
              <a:t>Icon</a:t>
            </a:r>
          </a:p>
        </p:txBody>
      </p:sp>
      <p:sp>
        <p:nvSpPr>
          <p:cNvPr id="29" name="Picture Placeholder 2">
            <a:extLst>
              <a:ext uri="{FF2B5EF4-FFF2-40B4-BE49-F238E27FC236}">
                <a16:creationId xmlns:a16="http://schemas.microsoft.com/office/drawing/2014/main" id="{48D3479E-1D17-DF4D-840E-0E14AA554B7C}"/>
              </a:ext>
            </a:extLst>
          </p:cNvPr>
          <p:cNvSpPr>
            <a:spLocks noGrp="1"/>
          </p:cNvSpPr>
          <p:nvPr>
            <p:ph type="pic" sz="quarter" idx="42" hasCustomPrompt="1"/>
          </p:nvPr>
        </p:nvSpPr>
        <p:spPr>
          <a:xfrm>
            <a:off x="6902984" y="1848973"/>
            <a:ext cx="1219200" cy="1199027"/>
          </a:xfrm>
          <a:noFill/>
        </p:spPr>
        <p:txBody>
          <a:bodyPr anchor="ctr" anchorCtr="0"/>
          <a:lstStyle>
            <a:lvl1pPr algn="ctr">
              <a:lnSpc>
                <a:spcPct val="100000"/>
              </a:lnSpc>
              <a:defRPr>
                <a:solidFill>
                  <a:schemeClr val="tx1"/>
                </a:solidFill>
                <a:latin typeface="+mn-lt"/>
              </a:defRPr>
            </a:lvl1pPr>
          </a:lstStyle>
          <a:p>
            <a:r>
              <a:rPr lang="en-US"/>
              <a:t>Icon</a:t>
            </a:r>
          </a:p>
        </p:txBody>
      </p:sp>
      <p:sp>
        <p:nvSpPr>
          <p:cNvPr id="31" name="Picture Placeholder 2">
            <a:extLst>
              <a:ext uri="{FF2B5EF4-FFF2-40B4-BE49-F238E27FC236}">
                <a16:creationId xmlns:a16="http://schemas.microsoft.com/office/drawing/2014/main" id="{95A82027-A669-A245-99A2-2D77B7D1A97E}"/>
              </a:ext>
            </a:extLst>
          </p:cNvPr>
          <p:cNvSpPr>
            <a:spLocks noGrp="1"/>
          </p:cNvSpPr>
          <p:nvPr>
            <p:ph type="pic" sz="quarter" idx="43" hasCustomPrompt="1"/>
          </p:nvPr>
        </p:nvSpPr>
        <p:spPr>
          <a:xfrm>
            <a:off x="9732177" y="1848973"/>
            <a:ext cx="1219200" cy="1199027"/>
          </a:xfrm>
          <a:noFill/>
        </p:spPr>
        <p:txBody>
          <a:bodyPr anchor="ctr" anchorCtr="0"/>
          <a:lstStyle>
            <a:lvl1pPr algn="ctr">
              <a:lnSpc>
                <a:spcPct val="100000"/>
              </a:lnSpc>
              <a:defRPr>
                <a:solidFill>
                  <a:schemeClr val="tx1"/>
                </a:solidFill>
                <a:latin typeface="+mn-lt"/>
              </a:defRPr>
            </a:lvl1pPr>
          </a:lstStyle>
          <a:p>
            <a:r>
              <a:rPr lang="en-US"/>
              <a:t>Icon</a:t>
            </a:r>
          </a:p>
        </p:txBody>
      </p:sp>
      <p:sp>
        <p:nvSpPr>
          <p:cNvPr id="41" name="Text Placeholder 2">
            <a:extLst>
              <a:ext uri="{FF2B5EF4-FFF2-40B4-BE49-F238E27FC236}">
                <a16:creationId xmlns:a16="http://schemas.microsoft.com/office/drawing/2014/main" id="{B3DE5F9E-3746-BC42-92AB-FEDCED42D718}"/>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32" name="TextBox 31">
            <a:extLst>
              <a:ext uri="{FF2B5EF4-FFF2-40B4-BE49-F238E27FC236}">
                <a16:creationId xmlns:a16="http://schemas.microsoft.com/office/drawing/2014/main" id="{9DEAD3E0-81AC-41A7-B02C-F7C8E3C276C5}"/>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30" name="TextBox 29">
            <a:extLst>
              <a:ext uri="{FF2B5EF4-FFF2-40B4-BE49-F238E27FC236}">
                <a16:creationId xmlns:a16="http://schemas.microsoft.com/office/drawing/2014/main" id="{64CA7DE8-127A-4C0C-867D-2DAABF999D8C}"/>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34" name="Rectangle 82">
            <a:extLst>
              <a:ext uri="{FF2B5EF4-FFF2-40B4-BE49-F238E27FC236}">
                <a16:creationId xmlns:a16="http://schemas.microsoft.com/office/drawing/2014/main" id="{61E28B04-8472-416E-B22B-550F0097ED1D}"/>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35" name="Graphic 34">
            <a:extLst>
              <a:ext uri="{FF2B5EF4-FFF2-40B4-BE49-F238E27FC236}">
                <a16:creationId xmlns:a16="http://schemas.microsoft.com/office/drawing/2014/main" id="{2BC05130-19EA-4277-8EFF-8F83DF90F8D8}"/>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1531315210"/>
      </p:ext>
    </p:extLst>
  </p:cSld>
  <p:clrMapOvr>
    <a:masterClrMapping/>
  </p:clrMapOvr>
  <p:extLst>
    <p:ext uri="{DCECCB84-F9BA-43D5-87BE-67443E8EF086}">
      <p15:sldGuideLst xmlns:p15="http://schemas.microsoft.com/office/powerpoint/2012/main">
        <p15:guide id="11" orient="horz" pos="2040">
          <p15:clr>
            <a:srgbClr val="FBAE40"/>
          </p15:clr>
        </p15:guide>
        <p15:guide id="12" pos="384">
          <p15:clr>
            <a:srgbClr val="FBAE40"/>
          </p15:clr>
        </p15:guide>
        <p15:guide id="13" pos="7296">
          <p15:clr>
            <a:srgbClr val="FBAE40"/>
          </p15:clr>
        </p15:guide>
        <p15:guide id="14" pos="1952">
          <p15:clr>
            <a:srgbClr val="FBAE40"/>
          </p15:clr>
        </p15:guide>
        <p15:guide id="15" pos="2176">
          <p15:clr>
            <a:srgbClr val="FBAE40"/>
          </p15:clr>
        </p15:guide>
        <p15:guide id="16" pos="3712">
          <p15:clr>
            <a:srgbClr val="FBAE40"/>
          </p15:clr>
        </p15:guide>
        <p15:guide id="17" pos="3936">
          <p15:clr>
            <a:srgbClr val="FBAE40"/>
          </p15:clr>
        </p15:guide>
        <p15:guide id="18" pos="5504">
          <p15:clr>
            <a:srgbClr val="FBAE40"/>
          </p15:clr>
        </p15:guide>
        <p15:guide id="19" pos="5728">
          <p15:clr>
            <a:srgbClr val="FBAE40"/>
          </p15:clr>
        </p15:guide>
        <p15:guide id="20" orient="horz" pos="1008">
          <p15:clr>
            <a:srgbClr val="FBAE40"/>
          </p15:clr>
        </p15:guide>
      </p15:sldGuideLst>
    </p:ext>
  </p:extLst>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p:cSld name="Blue bar">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92D46C0-E581-4328-BA0D-DC338A15645F}"/>
              </a:ext>
            </a:extLst>
          </p:cNvPr>
          <p:cNvSpPr/>
          <p:nvPr/>
        </p:nvSpPr>
        <p:spPr>
          <a:xfrm>
            <a:off x="-1" y="0"/>
            <a:ext cx="755620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D3455917-5D69-4B31-B459-CEA3616D55C6}"/>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7" name="TextBox 6">
            <a:extLst>
              <a:ext uri="{FF2B5EF4-FFF2-40B4-BE49-F238E27FC236}">
                <a16:creationId xmlns:a16="http://schemas.microsoft.com/office/drawing/2014/main" id="{50C4B767-72FE-4F41-A667-B94ACBB19DB3}"/>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pic>
        <p:nvPicPr>
          <p:cNvPr id="14" name="Picture 13">
            <a:extLst>
              <a:ext uri="{FF2B5EF4-FFF2-40B4-BE49-F238E27FC236}">
                <a16:creationId xmlns:a16="http://schemas.microsoft.com/office/drawing/2014/main" id="{C7F4FCB1-DF84-4814-9FFE-5E51FB466721}"/>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9" name="Text Placeholder 2">
            <a:extLst>
              <a:ext uri="{FF2B5EF4-FFF2-40B4-BE49-F238E27FC236}">
                <a16:creationId xmlns:a16="http://schemas.microsoft.com/office/drawing/2014/main" id="{731B887E-1D14-B443-ACD5-1A404FA009A8}"/>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tx2"/>
                </a:solidFill>
                <a:latin typeface="+mn-lt"/>
              </a:defRPr>
            </a:lvl1pPr>
          </a:lstStyle>
          <a:p>
            <a:pPr lvl="0"/>
            <a:r>
              <a:rPr lang="en-US"/>
              <a:t>Source placeholder</a:t>
            </a:r>
          </a:p>
        </p:txBody>
      </p:sp>
      <p:sp>
        <p:nvSpPr>
          <p:cNvPr id="8" name="Rectangle 82">
            <a:extLst>
              <a:ext uri="{FF2B5EF4-FFF2-40B4-BE49-F238E27FC236}">
                <a16:creationId xmlns:a16="http://schemas.microsoft.com/office/drawing/2014/main" id="{A9094A23-9529-40F6-8B6B-98D432DA9199}"/>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0" name="Graphic 9">
            <a:extLst>
              <a:ext uri="{FF2B5EF4-FFF2-40B4-BE49-F238E27FC236}">
                <a16:creationId xmlns:a16="http://schemas.microsoft.com/office/drawing/2014/main" id="{08AB3269-A147-4CA5-B240-4B96577114CC}"/>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1867346797"/>
      </p:ext>
    </p:extLst>
  </p:cSld>
  <p:clrMapOvr>
    <a:masterClrMapping/>
  </p:clrMapOvr>
  <p:extLst>
    <p:ext uri="{DCECCB84-F9BA-43D5-87BE-67443E8EF086}">
      <p15:sldGuideLst xmlns:p15="http://schemas.microsoft.com/office/powerpoint/2012/main">
        <p15:guide id="12" pos="384">
          <p15:clr>
            <a:srgbClr val="FBAE40"/>
          </p15:clr>
        </p15:guide>
        <p15:guide id="13" pos="7296">
          <p15:clr>
            <a:srgbClr val="FBAE40"/>
          </p15:clr>
        </p15:guide>
        <p15:guide id="20" orient="horz" pos="1008">
          <p15:clr>
            <a:srgbClr val="FBAE40"/>
          </p15:clr>
        </p15:guide>
      </p15:sldGuideLst>
    </p:ext>
  </p:extLst>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p:cSld name="Yellow bar">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37E9115E-63DF-4133-A626-4F14A7DBBDDE}"/>
              </a:ext>
            </a:extLst>
          </p:cNvPr>
          <p:cNvSpPr/>
          <p:nvPr/>
        </p:nvSpPr>
        <p:spPr>
          <a:xfrm>
            <a:off x="0" y="0"/>
            <a:ext cx="181722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1" name="TextBox 10">
            <a:extLst>
              <a:ext uri="{FF2B5EF4-FFF2-40B4-BE49-F238E27FC236}">
                <a16:creationId xmlns:a16="http://schemas.microsoft.com/office/drawing/2014/main" id="{D3455917-5D69-4B31-B459-CEA3616D55C6}"/>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7" name="TextBox 6">
            <a:extLst>
              <a:ext uri="{FF2B5EF4-FFF2-40B4-BE49-F238E27FC236}">
                <a16:creationId xmlns:a16="http://schemas.microsoft.com/office/drawing/2014/main" id="{50C4B767-72FE-4F41-A667-B94ACBB19DB3}"/>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9" name="Text Placeholder 2">
            <a:extLst>
              <a:ext uri="{FF2B5EF4-FFF2-40B4-BE49-F238E27FC236}">
                <a16:creationId xmlns:a16="http://schemas.microsoft.com/office/drawing/2014/main" id="{E634F3A4-2E2A-344D-B907-C0C95A55CA66}"/>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pic>
        <p:nvPicPr>
          <p:cNvPr id="10" name="Picture 9">
            <a:extLst>
              <a:ext uri="{FF2B5EF4-FFF2-40B4-BE49-F238E27FC236}">
                <a16:creationId xmlns:a16="http://schemas.microsoft.com/office/drawing/2014/main" id="{65FB4FCC-3325-C845-9B15-E71FF67E5B1F}"/>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8" name="Rectangle 82">
            <a:extLst>
              <a:ext uri="{FF2B5EF4-FFF2-40B4-BE49-F238E27FC236}">
                <a16:creationId xmlns:a16="http://schemas.microsoft.com/office/drawing/2014/main" id="{601852A1-73A4-4732-BEB2-AA892565DABC}"/>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3" name="Graphic 12">
            <a:extLst>
              <a:ext uri="{FF2B5EF4-FFF2-40B4-BE49-F238E27FC236}">
                <a16:creationId xmlns:a16="http://schemas.microsoft.com/office/drawing/2014/main" id="{692AB0B1-437C-42D7-BD80-B4336B7DA4BB}"/>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1837497130"/>
      </p:ext>
    </p:extLst>
  </p:cSld>
  <p:clrMapOvr>
    <a:masterClrMapping/>
  </p:clrMapOvr>
  <p:extLst>
    <p:ext uri="{DCECCB84-F9BA-43D5-87BE-67443E8EF086}">
      <p15:sldGuideLst xmlns:p15="http://schemas.microsoft.com/office/powerpoint/2012/main">
        <p15:guide id="12" pos="384">
          <p15:clr>
            <a:srgbClr val="FBAE40"/>
          </p15:clr>
        </p15:guide>
        <p15:guide id="13" pos="7296">
          <p15:clr>
            <a:srgbClr val="FBAE40"/>
          </p15:clr>
        </p15:guide>
        <p15:guide id="20" orient="horz" pos="1008">
          <p15:clr>
            <a:srgbClr val="FBAE40"/>
          </p15:clr>
        </p15:guide>
      </p15:sldGuideLst>
    </p:ext>
  </p:extLst>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p:cSld name="Two Column - Right Photo">
    <p:spTree>
      <p:nvGrpSpPr>
        <p:cNvPr id="1" name=""/>
        <p:cNvGrpSpPr/>
        <p:nvPr/>
      </p:nvGrpSpPr>
      <p:grpSpPr>
        <a:xfrm>
          <a:off x="0" y="0"/>
          <a:ext cx="0" cy="0"/>
          <a:chOff x="0" y="0"/>
          <a:chExt cx="0" cy="0"/>
        </a:xfrm>
      </p:grpSpPr>
      <p:cxnSp>
        <p:nvCxnSpPr>
          <p:cNvPr id="53" name="Straight Connector 52">
            <a:extLst>
              <a:ext uri="{FF2B5EF4-FFF2-40B4-BE49-F238E27FC236}">
                <a16:creationId xmlns:a16="http://schemas.microsoft.com/office/drawing/2014/main" id="{ABCE0F2E-2714-4580-9DBC-755ECB7DE619}"/>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6B85D5DE-277B-408A-91E7-362A2604D70C}"/>
              </a:ext>
            </a:extLst>
          </p:cNvPr>
          <p:cNvSpPr>
            <a:spLocks noGrp="1"/>
          </p:cNvSpPr>
          <p:nvPr>
            <p:ph type="pic" sz="quarter" idx="27" hasCustomPrompt="1"/>
          </p:nvPr>
        </p:nvSpPr>
        <p:spPr>
          <a:xfrm>
            <a:off x="6248400" y="457200"/>
            <a:ext cx="5334000" cy="5753100"/>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14" name="Content Placeholder 2">
            <a:extLst>
              <a:ext uri="{FF2B5EF4-FFF2-40B4-BE49-F238E27FC236}">
                <a16:creationId xmlns:a16="http://schemas.microsoft.com/office/drawing/2014/main" id="{BA3EE50D-9DEA-9149-9049-FE0CE78B8409}"/>
              </a:ext>
            </a:extLst>
          </p:cNvPr>
          <p:cNvSpPr>
            <a:spLocks noGrp="1"/>
          </p:cNvSpPr>
          <p:nvPr>
            <p:ph sz="quarter" idx="31"/>
          </p:nvPr>
        </p:nvSpPr>
        <p:spPr>
          <a:xfrm>
            <a:off x="609600" y="1600200"/>
            <a:ext cx="5283200" cy="4610100"/>
          </a:xfrm>
        </p:spPr>
        <p:txBody>
          <a:bodyPr>
            <a:noAutofit/>
          </a:bodyPr>
          <a:lstStyle>
            <a:lvl1pPr>
              <a:spcBef>
                <a:spcPts val="600"/>
              </a:spcBef>
              <a:defRPr sz="1600">
                <a:solidFill>
                  <a:schemeClr val="accent1"/>
                </a:solidFill>
                <a:latin typeface="+mj-lt"/>
              </a:defRPr>
            </a:lvl1pPr>
            <a:lvl2pPr>
              <a:spcBef>
                <a:spcPts val="600"/>
              </a:spcBef>
              <a:defRPr sz="1600">
                <a:solidFill>
                  <a:schemeClr val="tx1"/>
                </a:solidFill>
              </a:defRPr>
            </a:lvl2pPr>
            <a:lvl3pPr>
              <a:spcBef>
                <a:spcPts val="600"/>
              </a:spcBef>
              <a:defRPr sz="1600">
                <a:solidFill>
                  <a:schemeClr val="tx1"/>
                </a:solidFill>
              </a:defRPr>
            </a:lvl3pPr>
            <a:lvl4pPr>
              <a:spcBef>
                <a:spcPts val="600"/>
              </a:spcBef>
              <a:defRPr sz="1600">
                <a:solidFill>
                  <a:schemeClr val="tx1"/>
                </a:solidFill>
              </a:defRPr>
            </a:lvl4pPr>
            <a:lvl5pPr>
              <a:spcBef>
                <a:spcPts val="600"/>
              </a:spcBef>
              <a:defRPr sz="1600">
                <a:solidFill>
                  <a:schemeClr val="tx1"/>
                </a:solidFill>
              </a:defRPr>
            </a:lvl5pPr>
            <a:lvl6pPr>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5" name="Picture 14" descr="Logo&#10;&#10;Description automatically generated">
            <a:extLst>
              <a:ext uri="{FF2B5EF4-FFF2-40B4-BE49-F238E27FC236}">
                <a16:creationId xmlns:a16="http://schemas.microsoft.com/office/drawing/2014/main" id="{2D5873B9-237F-4029-81C3-7DF4AE7E4F4C}"/>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1" name="Title Placeholder 1">
            <a:extLst>
              <a:ext uri="{FF2B5EF4-FFF2-40B4-BE49-F238E27FC236}">
                <a16:creationId xmlns:a16="http://schemas.microsoft.com/office/drawing/2014/main" id="{B507D2AF-B968-8540-AB96-D7091A82A25C}"/>
              </a:ext>
            </a:extLst>
          </p:cNvPr>
          <p:cNvSpPr>
            <a:spLocks noGrp="1"/>
          </p:cNvSpPr>
          <p:nvPr>
            <p:ph type="title"/>
          </p:nvPr>
        </p:nvSpPr>
        <p:spPr>
          <a:xfrm>
            <a:off x="609600" y="471459"/>
            <a:ext cx="52832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7" name="Text Placeholder 2">
            <a:extLst>
              <a:ext uri="{FF2B5EF4-FFF2-40B4-BE49-F238E27FC236}">
                <a16:creationId xmlns:a16="http://schemas.microsoft.com/office/drawing/2014/main" id="{86C401AA-42D6-3744-80D1-D2B7F64C7D8E}"/>
              </a:ext>
            </a:extLst>
          </p:cNvPr>
          <p:cNvSpPr>
            <a:spLocks noGrp="1"/>
          </p:cNvSpPr>
          <p:nvPr>
            <p:ph type="body" sz="quarter" idx="26"/>
          </p:nvPr>
        </p:nvSpPr>
        <p:spPr>
          <a:xfrm>
            <a:off x="609600" y="768068"/>
            <a:ext cx="52832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8" name="Text Placeholder 2">
            <a:extLst>
              <a:ext uri="{FF2B5EF4-FFF2-40B4-BE49-F238E27FC236}">
                <a16:creationId xmlns:a16="http://schemas.microsoft.com/office/drawing/2014/main" id="{4A396B81-A8CC-6A49-B843-D30A7CDAE73A}"/>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9" name="TextBox 18">
            <a:extLst>
              <a:ext uri="{FF2B5EF4-FFF2-40B4-BE49-F238E27FC236}">
                <a16:creationId xmlns:a16="http://schemas.microsoft.com/office/drawing/2014/main" id="{5139E18C-9244-4F8E-8874-0A704B4D19F6}"/>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3" name="TextBox 12">
            <a:extLst>
              <a:ext uri="{FF2B5EF4-FFF2-40B4-BE49-F238E27FC236}">
                <a16:creationId xmlns:a16="http://schemas.microsoft.com/office/drawing/2014/main" id="{2E48614B-99AB-4109-AE47-2860B4C761C0}"/>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2" name="Rectangle 82">
            <a:extLst>
              <a:ext uri="{FF2B5EF4-FFF2-40B4-BE49-F238E27FC236}">
                <a16:creationId xmlns:a16="http://schemas.microsoft.com/office/drawing/2014/main" id="{42A1717F-C6EA-400D-8E10-C6C4E7DCCBEF}"/>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6" name="Graphic 15">
            <a:extLst>
              <a:ext uri="{FF2B5EF4-FFF2-40B4-BE49-F238E27FC236}">
                <a16:creationId xmlns:a16="http://schemas.microsoft.com/office/drawing/2014/main" id="{A20B357F-CA40-448C-B1C7-B0455246EF6D}"/>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1981760929"/>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6" pos="3712">
          <p15:clr>
            <a:srgbClr val="FBAE40"/>
          </p15:clr>
        </p15:guide>
        <p15:guide id="7" pos="3936">
          <p15:clr>
            <a:srgbClr val="FBAE40"/>
          </p15:clr>
        </p15:guide>
        <p15:guide id="10" orient="horz" pos="1008">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wo Content - 2">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4" name="Content Placeholder 2">
            <a:extLst>
              <a:ext uri="{FF2B5EF4-FFF2-40B4-BE49-F238E27FC236}">
                <a16:creationId xmlns:a16="http://schemas.microsoft.com/office/drawing/2014/main" id="{1EF644C3-BD07-6F42-99C3-8410727AAF8F}"/>
              </a:ext>
            </a:extLst>
          </p:cNvPr>
          <p:cNvSpPr>
            <a:spLocks noGrp="1"/>
          </p:cNvSpPr>
          <p:nvPr>
            <p:ph sz="quarter" idx="11"/>
          </p:nvPr>
        </p:nvSpPr>
        <p:spPr>
          <a:xfrm>
            <a:off x="609600" y="2643202"/>
            <a:ext cx="5283200" cy="3567098"/>
          </a:xfrm>
        </p:spPr>
        <p:txBody>
          <a:bodyPr>
            <a:noAutofit/>
          </a:bodyPr>
          <a:lstStyle>
            <a:lvl1pPr>
              <a:lnSpc>
                <a:spcPct val="100000"/>
              </a:lnSpc>
              <a:defRPr sz="1600">
                <a:solidFill>
                  <a:schemeClr val="tx1"/>
                </a:solidFill>
                <a:latin typeface="+mj-lt"/>
              </a:defRPr>
            </a:lvl1pPr>
            <a:lvl2pPr>
              <a:lnSpc>
                <a:spcPct val="100000"/>
              </a:lnSpc>
              <a:spcBef>
                <a:spcPts val="800"/>
              </a:spcBef>
              <a:defRPr sz="1600">
                <a:solidFill>
                  <a:schemeClr val="tx1"/>
                </a:solidFill>
              </a:defRPr>
            </a:lvl2pPr>
            <a:lvl3pPr>
              <a:lnSpc>
                <a:spcPct val="100000"/>
              </a:lnSpc>
              <a:defRPr sz="1600">
                <a:solidFill>
                  <a:schemeClr val="tx1"/>
                </a:solidFill>
              </a:defRPr>
            </a:lvl3pPr>
            <a:lvl4pPr>
              <a:lnSpc>
                <a:spcPct val="100000"/>
              </a:lnSpc>
              <a:defRPr sz="1600">
                <a:solidFill>
                  <a:schemeClr val="tx1"/>
                </a:solidFill>
              </a:defRPr>
            </a:lvl4pPr>
            <a:lvl5pPr>
              <a:lnSpc>
                <a:spcPct val="100000"/>
              </a:lnSpc>
              <a:defRPr sz="1600">
                <a:solidFill>
                  <a:schemeClr val="tx1"/>
                </a:solidFill>
              </a:defRPr>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7" name="Content Placeholder 2">
            <a:extLst>
              <a:ext uri="{FF2B5EF4-FFF2-40B4-BE49-F238E27FC236}">
                <a16:creationId xmlns:a16="http://schemas.microsoft.com/office/drawing/2014/main" id="{DCDC8C9A-A5A1-DC44-9C5A-22CFBA39C588}"/>
              </a:ext>
            </a:extLst>
          </p:cNvPr>
          <p:cNvSpPr>
            <a:spLocks noGrp="1"/>
          </p:cNvSpPr>
          <p:nvPr>
            <p:ph sz="quarter" idx="27"/>
          </p:nvPr>
        </p:nvSpPr>
        <p:spPr>
          <a:xfrm>
            <a:off x="6248400" y="2643202"/>
            <a:ext cx="5334003" cy="3567098"/>
          </a:xfrm>
        </p:spPr>
        <p:txBody>
          <a:bodyPr>
            <a:noAutofit/>
          </a:bodyPr>
          <a:lstStyle>
            <a:lvl1pPr>
              <a:lnSpc>
                <a:spcPct val="100000"/>
              </a:lnSpc>
              <a:defRPr sz="1600">
                <a:solidFill>
                  <a:schemeClr val="tx1"/>
                </a:solidFill>
                <a:latin typeface="+mj-lt"/>
              </a:defRPr>
            </a:lvl1pPr>
            <a:lvl2pPr>
              <a:lnSpc>
                <a:spcPct val="100000"/>
              </a:lnSpc>
              <a:spcBef>
                <a:spcPts val="800"/>
              </a:spcBef>
              <a:defRPr sz="1600">
                <a:solidFill>
                  <a:schemeClr val="tx1"/>
                </a:solidFill>
              </a:defRPr>
            </a:lvl2pPr>
            <a:lvl3pPr>
              <a:lnSpc>
                <a:spcPct val="100000"/>
              </a:lnSpc>
              <a:defRPr sz="1600">
                <a:solidFill>
                  <a:schemeClr val="tx1"/>
                </a:solidFill>
              </a:defRPr>
            </a:lvl3pPr>
            <a:lvl4pPr>
              <a:lnSpc>
                <a:spcPct val="100000"/>
              </a:lnSpc>
              <a:defRPr sz="1600">
                <a:solidFill>
                  <a:schemeClr val="tx1"/>
                </a:solidFill>
              </a:defRPr>
            </a:lvl4pPr>
            <a:lvl5pPr>
              <a:lnSpc>
                <a:spcPct val="100000"/>
              </a:lnSpc>
              <a:defRPr sz="1600">
                <a:solidFill>
                  <a:schemeClr val="tx1"/>
                </a:solidFill>
              </a:defRPr>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2">
            <a:extLst>
              <a:ext uri="{FF2B5EF4-FFF2-40B4-BE49-F238E27FC236}">
                <a16:creationId xmlns:a16="http://schemas.microsoft.com/office/drawing/2014/main" id="{EED0B6DA-B1AD-8E4B-8D28-00B2D6352FD5}"/>
              </a:ext>
            </a:extLst>
          </p:cNvPr>
          <p:cNvSpPr>
            <a:spLocks noGrp="1"/>
          </p:cNvSpPr>
          <p:nvPr>
            <p:ph type="body" sz="quarter" idx="10" hasCustomPrompt="1"/>
          </p:nvPr>
        </p:nvSpPr>
        <p:spPr>
          <a:xfrm>
            <a:off x="609600" y="1567214"/>
            <a:ext cx="52832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1</a:t>
            </a:r>
          </a:p>
        </p:txBody>
      </p:sp>
      <p:cxnSp>
        <p:nvCxnSpPr>
          <p:cNvPr id="12" name="Straight Connector 11">
            <a:extLst>
              <a:ext uri="{FF2B5EF4-FFF2-40B4-BE49-F238E27FC236}">
                <a16:creationId xmlns:a16="http://schemas.microsoft.com/office/drawing/2014/main" id="{3F2A5599-054E-9A4C-941D-DEAF685255BE}"/>
              </a:ext>
            </a:extLst>
          </p:cNvPr>
          <p:cNvCxnSpPr>
            <a:cxnSpLocks/>
          </p:cNvCxnSpPr>
          <p:nvPr/>
        </p:nvCxnSpPr>
        <p:spPr>
          <a:xfrm>
            <a:off x="609601" y="2521444"/>
            <a:ext cx="5306479"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13" name="Text Placeholder 2">
            <a:extLst>
              <a:ext uri="{FF2B5EF4-FFF2-40B4-BE49-F238E27FC236}">
                <a16:creationId xmlns:a16="http://schemas.microsoft.com/office/drawing/2014/main" id="{63914B0B-B3F6-A24C-B306-C2DE3CCFF837}"/>
              </a:ext>
            </a:extLst>
          </p:cNvPr>
          <p:cNvSpPr>
            <a:spLocks noGrp="1"/>
          </p:cNvSpPr>
          <p:nvPr>
            <p:ph type="body" sz="quarter" idx="12" hasCustomPrompt="1"/>
          </p:nvPr>
        </p:nvSpPr>
        <p:spPr>
          <a:xfrm>
            <a:off x="6248400" y="1567214"/>
            <a:ext cx="53340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2</a:t>
            </a:r>
          </a:p>
        </p:txBody>
      </p:sp>
      <p:cxnSp>
        <p:nvCxnSpPr>
          <p:cNvPr id="14" name="Straight Connector 13">
            <a:extLst>
              <a:ext uri="{FF2B5EF4-FFF2-40B4-BE49-F238E27FC236}">
                <a16:creationId xmlns:a16="http://schemas.microsoft.com/office/drawing/2014/main" id="{7E64FE3A-369E-0945-9952-79DE2D0CB498}"/>
              </a:ext>
            </a:extLst>
          </p:cNvPr>
          <p:cNvCxnSpPr>
            <a:cxnSpLocks/>
          </p:cNvCxnSpPr>
          <p:nvPr/>
        </p:nvCxnSpPr>
        <p:spPr>
          <a:xfrm>
            <a:off x="6248400" y="2521444"/>
            <a:ext cx="53340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17" name="Title Placeholder 1">
            <a:extLst>
              <a:ext uri="{FF2B5EF4-FFF2-40B4-BE49-F238E27FC236}">
                <a16:creationId xmlns:a16="http://schemas.microsoft.com/office/drawing/2014/main" id="{7687A00C-C9A6-DD42-9977-99993E7D452B}"/>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8" name="Text Placeholder 2">
            <a:extLst>
              <a:ext uri="{FF2B5EF4-FFF2-40B4-BE49-F238E27FC236}">
                <a16:creationId xmlns:a16="http://schemas.microsoft.com/office/drawing/2014/main" id="{96398BA2-811F-1C41-BC08-078B116D4ED8}"/>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6" name="Text Placeholder 2">
            <a:extLst>
              <a:ext uri="{FF2B5EF4-FFF2-40B4-BE49-F238E27FC236}">
                <a16:creationId xmlns:a16="http://schemas.microsoft.com/office/drawing/2014/main" id="{3F208A2F-1CE2-478F-9445-C3E1B5FE1E03}"/>
              </a:ext>
            </a:extLst>
          </p:cNvPr>
          <p:cNvSpPr>
            <a:spLocks noGrp="1"/>
          </p:cNvSpPr>
          <p:nvPr>
            <p:ph type="body" sz="quarter" idx="30" hasCustomPrompt="1"/>
          </p:nvPr>
        </p:nvSpPr>
        <p:spPr>
          <a:xfrm>
            <a:off x="941164" y="6386541"/>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21" name="TextBox 20">
            <a:extLst>
              <a:ext uri="{FF2B5EF4-FFF2-40B4-BE49-F238E27FC236}">
                <a16:creationId xmlns:a16="http://schemas.microsoft.com/office/drawing/2014/main" id="{0AD6916B-7D24-4068-A978-ADD2B43C541A}"/>
              </a:ext>
            </a:extLst>
          </p:cNvPr>
          <p:cNvSpPr txBox="1"/>
          <p:nvPr/>
        </p:nvSpPr>
        <p:spPr>
          <a:xfrm>
            <a:off x="11387579" y="657747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2140108367"/>
      </p:ext>
    </p:extLst>
  </p:cSld>
  <p:clrMapOvr>
    <a:masterClrMapping/>
  </p:clrMapOvr>
  <p:extLst>
    <p:ext uri="{DCECCB84-F9BA-43D5-87BE-67443E8EF086}">
      <p15:sldGuideLst xmlns:p15="http://schemas.microsoft.com/office/powerpoint/2012/main">
        <p15:guide id="12" pos="384">
          <p15:clr>
            <a:srgbClr val="FBAE40"/>
          </p15:clr>
        </p15:guide>
        <p15:guide id="13" pos="7296">
          <p15:clr>
            <a:srgbClr val="FBAE40"/>
          </p15:clr>
        </p15:guide>
        <p15:guide id="14" pos="1952">
          <p15:clr>
            <a:srgbClr val="FBAE40"/>
          </p15:clr>
        </p15:guide>
        <p15:guide id="15" pos="2176">
          <p15:clr>
            <a:srgbClr val="FBAE40"/>
          </p15:clr>
        </p15:guide>
        <p15:guide id="16" pos="3712">
          <p15:clr>
            <a:srgbClr val="FBAE40"/>
          </p15:clr>
        </p15:guide>
        <p15:guide id="17" pos="3936">
          <p15:clr>
            <a:srgbClr val="FBAE40"/>
          </p15:clr>
        </p15:guide>
        <p15:guide id="18" pos="5504">
          <p15:clr>
            <a:srgbClr val="FBAE40"/>
          </p15:clr>
        </p15:guide>
        <p15:guide id="19" pos="5728">
          <p15:clr>
            <a:srgbClr val="FBAE40"/>
          </p15:clr>
        </p15:guide>
        <p15:guide id="20" orient="horz" pos="1008">
          <p15:clr>
            <a:srgbClr val="FBAE40"/>
          </p15:clr>
        </p15:guide>
        <p15:guide id="21" orient="horz" pos="1656">
          <p15:clr>
            <a:srgbClr val="FBAE40"/>
          </p15:clr>
        </p15:guide>
      </p15:sldGuideLst>
    </p:ext>
  </p:extLst>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p:cSld name="Two Column - Photo">
    <p:spTree>
      <p:nvGrpSpPr>
        <p:cNvPr id="1" name=""/>
        <p:cNvGrpSpPr/>
        <p:nvPr/>
      </p:nvGrpSpPr>
      <p:grpSpPr>
        <a:xfrm>
          <a:off x="0" y="0"/>
          <a:ext cx="0" cy="0"/>
          <a:chOff x="0" y="0"/>
          <a:chExt cx="0" cy="0"/>
        </a:xfrm>
      </p:grpSpPr>
      <p:cxnSp>
        <p:nvCxnSpPr>
          <p:cNvPr id="53" name="Straight Connector 52">
            <a:extLst>
              <a:ext uri="{FF2B5EF4-FFF2-40B4-BE49-F238E27FC236}">
                <a16:creationId xmlns:a16="http://schemas.microsoft.com/office/drawing/2014/main" id="{ABCE0F2E-2714-4580-9DBC-755ECB7DE619}"/>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6B85D5DE-277B-408A-91E7-362A2604D70C}"/>
              </a:ext>
            </a:extLst>
          </p:cNvPr>
          <p:cNvSpPr>
            <a:spLocks noGrp="1"/>
          </p:cNvSpPr>
          <p:nvPr>
            <p:ph type="pic" sz="quarter" idx="27" hasCustomPrompt="1"/>
          </p:nvPr>
        </p:nvSpPr>
        <p:spPr>
          <a:xfrm>
            <a:off x="609600" y="1600201"/>
            <a:ext cx="5283200" cy="3145055"/>
          </a:xfrm>
          <a:solidFill>
            <a:schemeClr val="tx2"/>
          </a:solidFill>
        </p:spPr>
        <p:txBody>
          <a:bodyPr anchor="ctr" anchorCtr="0"/>
          <a:lstStyle>
            <a:lvl1pPr algn="ctr">
              <a:lnSpc>
                <a:spcPct val="100000"/>
              </a:lnSpc>
              <a:defRPr>
                <a:solidFill>
                  <a:schemeClr val="tx1"/>
                </a:solidFill>
                <a:latin typeface="+mn-lt"/>
              </a:defRPr>
            </a:lvl1pPr>
          </a:lstStyle>
          <a:p>
            <a:r>
              <a:rPr lang="en-US"/>
              <a:t>Drag picture to placeholder </a:t>
            </a:r>
            <a:br>
              <a:rPr lang="en-US"/>
            </a:br>
            <a:r>
              <a:rPr lang="en-US"/>
              <a:t>or click icon to add</a:t>
            </a:r>
          </a:p>
        </p:txBody>
      </p:sp>
      <p:sp>
        <p:nvSpPr>
          <p:cNvPr id="10" name="Picture Placeholder 2">
            <a:extLst>
              <a:ext uri="{FF2B5EF4-FFF2-40B4-BE49-F238E27FC236}">
                <a16:creationId xmlns:a16="http://schemas.microsoft.com/office/drawing/2014/main" id="{1656EAC5-6B5F-4341-86FF-B7369C9AD232}"/>
              </a:ext>
            </a:extLst>
          </p:cNvPr>
          <p:cNvSpPr>
            <a:spLocks noGrp="1"/>
          </p:cNvSpPr>
          <p:nvPr>
            <p:ph type="pic" sz="quarter" idx="29" hasCustomPrompt="1"/>
          </p:nvPr>
        </p:nvSpPr>
        <p:spPr>
          <a:xfrm>
            <a:off x="6258044" y="1600201"/>
            <a:ext cx="5334000" cy="3145055"/>
          </a:xfrm>
          <a:solidFill>
            <a:schemeClr val="tx2"/>
          </a:solidFill>
        </p:spPr>
        <p:txBody>
          <a:bodyPr anchor="ctr" anchorCtr="0"/>
          <a:lstStyle>
            <a:lvl1pPr marL="0" marR="0" indent="0" algn="ctr" defTabSz="914400" rtl="0" eaLnBrk="1" fontAlgn="auto" latinLnBrk="0" hangingPunct="1">
              <a:lnSpc>
                <a:spcPct val="10000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cxnSp>
        <p:nvCxnSpPr>
          <p:cNvPr id="11" name="Straight Connector 10">
            <a:extLst>
              <a:ext uri="{FF2B5EF4-FFF2-40B4-BE49-F238E27FC236}">
                <a16:creationId xmlns:a16="http://schemas.microsoft.com/office/drawing/2014/main" id="{CAFFEF14-326C-4366-BE6C-30F2EAEF06F4}"/>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B2FCD28B-5132-4352-9BA2-B2C48B333EBA}"/>
              </a:ext>
            </a:extLst>
          </p:cNvPr>
          <p:cNvSpPr>
            <a:spLocks noGrp="1"/>
          </p:cNvSpPr>
          <p:nvPr>
            <p:ph type="body" sz="quarter" idx="30"/>
          </p:nvPr>
        </p:nvSpPr>
        <p:spPr>
          <a:xfrm>
            <a:off x="609600" y="4911693"/>
            <a:ext cx="5283200" cy="1095829"/>
          </a:xfrm>
        </p:spPr>
        <p:txBody>
          <a:bodyPr/>
          <a:lstStyle>
            <a:lvl1pPr>
              <a:lnSpc>
                <a:spcPct val="100000"/>
              </a:lnSpc>
              <a:spcBef>
                <a:spcPts val="600"/>
              </a:spcBef>
              <a:defRPr sz="1300">
                <a:solidFill>
                  <a:schemeClr val="tx1"/>
                </a:solidFill>
                <a:latin typeface="+mj-lt"/>
              </a:defRPr>
            </a:lvl1pPr>
            <a:lvl2pPr>
              <a:lnSpc>
                <a:spcPct val="100000"/>
              </a:lnSpc>
              <a:spcBef>
                <a:spcPts val="600"/>
              </a:spcBef>
              <a:defRPr sz="1300"/>
            </a:lvl2pPr>
            <a:lvl3pPr>
              <a:lnSpc>
                <a:spcPct val="100000"/>
              </a:lnSpc>
              <a:spcBef>
                <a:spcPts val="300"/>
              </a:spcBef>
              <a:defRPr sz="1300"/>
            </a:lvl3pPr>
            <a:lvl4pPr>
              <a:lnSpc>
                <a:spcPct val="100000"/>
              </a:lnSpc>
              <a:spcBef>
                <a:spcPts val="300"/>
              </a:spcBef>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4" name="Straight Connector 13">
            <a:extLst>
              <a:ext uri="{FF2B5EF4-FFF2-40B4-BE49-F238E27FC236}">
                <a16:creationId xmlns:a16="http://schemas.microsoft.com/office/drawing/2014/main" id="{1C7F8A7A-3661-4A31-988A-37E7A64D4614}"/>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16" name="Picture 15" descr="Logo&#10;&#10;Description automatically generated">
            <a:extLst>
              <a:ext uri="{FF2B5EF4-FFF2-40B4-BE49-F238E27FC236}">
                <a16:creationId xmlns:a16="http://schemas.microsoft.com/office/drawing/2014/main" id="{E7769BF2-3A16-429E-971C-E2ED4641AE3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8" name="Title Placeholder 1">
            <a:extLst>
              <a:ext uri="{FF2B5EF4-FFF2-40B4-BE49-F238E27FC236}">
                <a16:creationId xmlns:a16="http://schemas.microsoft.com/office/drawing/2014/main" id="{13355B2A-3761-9B4A-A6CC-D82F751C56C9}"/>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3" name="Text Placeholder 2">
            <a:extLst>
              <a:ext uri="{FF2B5EF4-FFF2-40B4-BE49-F238E27FC236}">
                <a16:creationId xmlns:a16="http://schemas.microsoft.com/office/drawing/2014/main" id="{79978769-6475-654F-8177-443C3A323D99}"/>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4" name="Text Placeholder 3">
            <a:extLst>
              <a:ext uri="{FF2B5EF4-FFF2-40B4-BE49-F238E27FC236}">
                <a16:creationId xmlns:a16="http://schemas.microsoft.com/office/drawing/2014/main" id="{A6CC2593-E020-1C41-B3F8-AD259BDD41F3}"/>
              </a:ext>
            </a:extLst>
          </p:cNvPr>
          <p:cNvSpPr>
            <a:spLocks noGrp="1"/>
          </p:cNvSpPr>
          <p:nvPr>
            <p:ph type="body" sz="quarter" idx="33"/>
          </p:nvPr>
        </p:nvSpPr>
        <p:spPr>
          <a:xfrm>
            <a:off x="6258044" y="4911693"/>
            <a:ext cx="5324355" cy="1095829"/>
          </a:xfrm>
        </p:spPr>
        <p:txBody>
          <a:bodyPr/>
          <a:lstStyle>
            <a:lvl1pPr>
              <a:lnSpc>
                <a:spcPct val="100000"/>
              </a:lnSpc>
              <a:spcBef>
                <a:spcPts val="600"/>
              </a:spcBef>
              <a:defRPr sz="1300">
                <a:solidFill>
                  <a:schemeClr val="tx1"/>
                </a:solidFill>
                <a:latin typeface="+mj-lt"/>
              </a:defRPr>
            </a:lvl1pPr>
            <a:lvl2pPr>
              <a:lnSpc>
                <a:spcPct val="100000"/>
              </a:lnSpc>
              <a:spcBef>
                <a:spcPts val="600"/>
              </a:spcBef>
              <a:defRPr sz="1300"/>
            </a:lvl2pPr>
            <a:lvl3pPr>
              <a:lnSpc>
                <a:spcPct val="100000"/>
              </a:lnSpc>
              <a:spcBef>
                <a:spcPts val="300"/>
              </a:spcBef>
              <a:defRPr sz="1300"/>
            </a:lvl3pPr>
            <a:lvl4pPr>
              <a:lnSpc>
                <a:spcPct val="100000"/>
              </a:lnSpc>
              <a:spcBef>
                <a:spcPts val="300"/>
              </a:spcBef>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5" name="Text Placeholder 2">
            <a:extLst>
              <a:ext uri="{FF2B5EF4-FFF2-40B4-BE49-F238E27FC236}">
                <a16:creationId xmlns:a16="http://schemas.microsoft.com/office/drawing/2014/main" id="{42626E75-A294-2F49-9D2A-F258BBC50F5D}"/>
              </a:ext>
            </a:extLst>
          </p:cNvPr>
          <p:cNvSpPr>
            <a:spLocks noGrp="1"/>
          </p:cNvSpPr>
          <p:nvPr>
            <p:ph type="body" sz="quarter" idx="34"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7" name="TextBox 16">
            <a:extLst>
              <a:ext uri="{FF2B5EF4-FFF2-40B4-BE49-F238E27FC236}">
                <a16:creationId xmlns:a16="http://schemas.microsoft.com/office/drawing/2014/main" id="{17C109CE-3B47-410F-91BB-711F45926B41}"/>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5" name="TextBox 14">
            <a:extLst>
              <a:ext uri="{FF2B5EF4-FFF2-40B4-BE49-F238E27FC236}">
                <a16:creationId xmlns:a16="http://schemas.microsoft.com/office/drawing/2014/main" id="{A35D53B0-AEE2-473F-B917-B8042CA583EF}"/>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9" name="Rectangle 82">
            <a:extLst>
              <a:ext uri="{FF2B5EF4-FFF2-40B4-BE49-F238E27FC236}">
                <a16:creationId xmlns:a16="http://schemas.microsoft.com/office/drawing/2014/main" id="{AE31517B-3CE4-4A4E-97D5-9307E6C71AC2}"/>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20" name="Graphic 19">
            <a:extLst>
              <a:ext uri="{FF2B5EF4-FFF2-40B4-BE49-F238E27FC236}">
                <a16:creationId xmlns:a16="http://schemas.microsoft.com/office/drawing/2014/main" id="{58D9A30E-50F8-431F-BBD7-9157F79365F2}"/>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669370971"/>
      </p:ext>
    </p:extLst>
  </p:cSld>
  <p:clrMapOvr>
    <a:masterClrMapping/>
  </p:clrMapOvr>
  <p:extLst>
    <p:ext uri="{DCECCB84-F9BA-43D5-87BE-67443E8EF086}">
      <p15:sldGuideLst xmlns:p15="http://schemas.microsoft.com/office/powerpoint/2012/main">
        <p15:guide id="1" orient="horz" pos="3000">
          <p15:clr>
            <a:srgbClr val="FBAE40"/>
          </p15:clr>
        </p15:guide>
        <p15:guide id="2" pos="384">
          <p15:clr>
            <a:srgbClr val="FBAE40"/>
          </p15:clr>
        </p15:guide>
        <p15:guide id="3" pos="7296">
          <p15:clr>
            <a:srgbClr val="FBAE40"/>
          </p15:clr>
        </p15:guide>
        <p15:guide id="6" pos="3712">
          <p15:clr>
            <a:srgbClr val="FBAE40"/>
          </p15:clr>
        </p15:guide>
        <p15:guide id="7" pos="3936">
          <p15:clr>
            <a:srgbClr val="FBAE40"/>
          </p15:clr>
        </p15:guide>
        <p15:guide id="10" orient="horz" pos="1008">
          <p15:clr>
            <a:srgbClr val="FBAE40"/>
          </p15:clr>
        </p15:guide>
        <p15:guide id="11" orient="horz" pos="3096">
          <p15:clr>
            <a:srgbClr val="FBAE40"/>
          </p15:clr>
        </p15:guide>
      </p15:sldGuideLst>
    </p:ext>
  </p:extLst>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p:cSld name="Three Column - Photo">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5" name="Picture Placeholder 2">
            <a:extLst>
              <a:ext uri="{FF2B5EF4-FFF2-40B4-BE49-F238E27FC236}">
                <a16:creationId xmlns:a16="http://schemas.microsoft.com/office/drawing/2014/main" id="{2E527502-AB0B-EA4C-93C1-E50D3BB46AEA}"/>
              </a:ext>
            </a:extLst>
          </p:cNvPr>
          <p:cNvSpPr>
            <a:spLocks noGrp="1"/>
          </p:cNvSpPr>
          <p:nvPr>
            <p:ph type="pic" sz="quarter" idx="33" hasCustomPrompt="1"/>
          </p:nvPr>
        </p:nvSpPr>
        <p:spPr>
          <a:xfrm>
            <a:off x="609600" y="1600201"/>
            <a:ext cx="3403600" cy="3145055"/>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sz="1200">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16" name="Picture Placeholder 2">
            <a:extLst>
              <a:ext uri="{FF2B5EF4-FFF2-40B4-BE49-F238E27FC236}">
                <a16:creationId xmlns:a16="http://schemas.microsoft.com/office/drawing/2014/main" id="{6B953B14-58B5-F64D-856E-665137C4F443}"/>
              </a:ext>
            </a:extLst>
          </p:cNvPr>
          <p:cNvSpPr>
            <a:spLocks noGrp="1"/>
          </p:cNvSpPr>
          <p:nvPr>
            <p:ph type="pic" sz="quarter" idx="34" hasCustomPrompt="1"/>
          </p:nvPr>
        </p:nvSpPr>
        <p:spPr>
          <a:xfrm>
            <a:off x="4429455" y="1600201"/>
            <a:ext cx="3352801" cy="3145055"/>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sz="1200">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20" name="Picture Placeholder 2">
            <a:extLst>
              <a:ext uri="{FF2B5EF4-FFF2-40B4-BE49-F238E27FC236}">
                <a16:creationId xmlns:a16="http://schemas.microsoft.com/office/drawing/2014/main" id="{D14F8D7C-7F6F-6143-9DE4-868B2E38A178}"/>
              </a:ext>
            </a:extLst>
          </p:cNvPr>
          <p:cNvSpPr>
            <a:spLocks noGrp="1"/>
          </p:cNvSpPr>
          <p:nvPr>
            <p:ph type="pic" sz="quarter" idx="35" hasCustomPrompt="1"/>
          </p:nvPr>
        </p:nvSpPr>
        <p:spPr>
          <a:xfrm>
            <a:off x="8178797" y="1600201"/>
            <a:ext cx="3403603" cy="3145055"/>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sz="1200">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pic>
        <p:nvPicPr>
          <p:cNvPr id="18" name="Picture 17" descr="Logo&#10;&#10;Description automatically generated">
            <a:extLst>
              <a:ext uri="{FF2B5EF4-FFF2-40B4-BE49-F238E27FC236}">
                <a16:creationId xmlns:a16="http://schemas.microsoft.com/office/drawing/2014/main" id="{089D5E7F-92DB-4D31-82AD-6D3677153DC9}"/>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9" name="Title Placeholder 1">
            <a:extLst>
              <a:ext uri="{FF2B5EF4-FFF2-40B4-BE49-F238E27FC236}">
                <a16:creationId xmlns:a16="http://schemas.microsoft.com/office/drawing/2014/main" id="{5472EF8D-56BE-AB48-A5F9-187114E95501}"/>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7" name="Text Placeholder 2">
            <a:extLst>
              <a:ext uri="{FF2B5EF4-FFF2-40B4-BE49-F238E27FC236}">
                <a16:creationId xmlns:a16="http://schemas.microsoft.com/office/drawing/2014/main" id="{A5C8DF82-7F60-4849-A43B-8F4B9B5F0CAF}"/>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8" name="Text Placeholder 3">
            <a:extLst>
              <a:ext uri="{FF2B5EF4-FFF2-40B4-BE49-F238E27FC236}">
                <a16:creationId xmlns:a16="http://schemas.microsoft.com/office/drawing/2014/main" id="{FCDCA026-D514-4D4B-AB98-08252DB87D8D}"/>
              </a:ext>
            </a:extLst>
          </p:cNvPr>
          <p:cNvSpPr>
            <a:spLocks noGrp="1"/>
          </p:cNvSpPr>
          <p:nvPr>
            <p:ph type="body" sz="quarter" idx="39"/>
          </p:nvPr>
        </p:nvSpPr>
        <p:spPr>
          <a:xfrm>
            <a:off x="609600" y="4911693"/>
            <a:ext cx="3423314" cy="1143892"/>
          </a:xfrm>
        </p:spPr>
        <p:txBody>
          <a:bodyPr/>
          <a:lstStyle>
            <a:lvl1pPr>
              <a:lnSpc>
                <a:spcPct val="100000"/>
              </a:lnSpc>
              <a:spcBef>
                <a:spcPts val="600"/>
              </a:spcBef>
              <a:defRPr sz="1300">
                <a:solidFill>
                  <a:schemeClr val="tx1"/>
                </a:solidFill>
                <a:latin typeface="+mj-lt"/>
              </a:defRPr>
            </a:lvl1pPr>
            <a:lvl2pPr>
              <a:lnSpc>
                <a:spcPct val="100000"/>
              </a:lnSpc>
              <a:spcBef>
                <a:spcPts val="600"/>
              </a:spcBef>
              <a:defRPr sz="1300"/>
            </a:lvl2pPr>
            <a:lvl3pPr>
              <a:lnSpc>
                <a:spcPct val="100000"/>
              </a:lnSpc>
              <a:spcBef>
                <a:spcPts val="300"/>
              </a:spcBef>
              <a:defRPr sz="1300"/>
            </a:lvl3pPr>
            <a:lvl4pPr>
              <a:lnSpc>
                <a:spcPct val="100000"/>
              </a:lnSpc>
              <a:spcBef>
                <a:spcPts val="300"/>
              </a:spcBef>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9" name="Text Placeholder 3">
            <a:extLst>
              <a:ext uri="{FF2B5EF4-FFF2-40B4-BE49-F238E27FC236}">
                <a16:creationId xmlns:a16="http://schemas.microsoft.com/office/drawing/2014/main" id="{3DF9BFF8-0532-EE45-9739-4B50F601F775}"/>
              </a:ext>
            </a:extLst>
          </p:cNvPr>
          <p:cNvSpPr>
            <a:spLocks noGrp="1"/>
          </p:cNvSpPr>
          <p:nvPr>
            <p:ph type="body" sz="quarter" idx="40"/>
          </p:nvPr>
        </p:nvSpPr>
        <p:spPr>
          <a:xfrm>
            <a:off x="4429245" y="4911693"/>
            <a:ext cx="3343155" cy="1143892"/>
          </a:xfrm>
        </p:spPr>
        <p:txBody>
          <a:bodyPr/>
          <a:lstStyle>
            <a:lvl1pPr>
              <a:lnSpc>
                <a:spcPct val="100000"/>
              </a:lnSpc>
              <a:spcBef>
                <a:spcPts val="600"/>
              </a:spcBef>
              <a:defRPr sz="1300">
                <a:solidFill>
                  <a:schemeClr val="tx1"/>
                </a:solidFill>
                <a:latin typeface="+mj-lt"/>
              </a:defRPr>
            </a:lvl1pPr>
            <a:lvl2pPr>
              <a:lnSpc>
                <a:spcPct val="100000"/>
              </a:lnSpc>
              <a:spcBef>
                <a:spcPts val="600"/>
              </a:spcBef>
              <a:defRPr sz="1300"/>
            </a:lvl2pPr>
            <a:lvl3pPr>
              <a:lnSpc>
                <a:spcPct val="100000"/>
              </a:lnSpc>
              <a:spcBef>
                <a:spcPts val="300"/>
              </a:spcBef>
              <a:defRPr sz="1300"/>
            </a:lvl3pPr>
            <a:lvl4pPr>
              <a:lnSpc>
                <a:spcPct val="100000"/>
              </a:lnSpc>
              <a:spcBef>
                <a:spcPts val="300"/>
              </a:spcBef>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0" name="Text Placeholder 3">
            <a:extLst>
              <a:ext uri="{FF2B5EF4-FFF2-40B4-BE49-F238E27FC236}">
                <a16:creationId xmlns:a16="http://schemas.microsoft.com/office/drawing/2014/main" id="{482BB9B5-C539-B147-9A3E-C09EB047C386}"/>
              </a:ext>
            </a:extLst>
          </p:cNvPr>
          <p:cNvSpPr>
            <a:spLocks noGrp="1"/>
          </p:cNvSpPr>
          <p:nvPr>
            <p:ph type="body" sz="quarter" idx="41"/>
          </p:nvPr>
        </p:nvSpPr>
        <p:spPr>
          <a:xfrm>
            <a:off x="8191017" y="4911693"/>
            <a:ext cx="3403603" cy="1143892"/>
          </a:xfrm>
        </p:spPr>
        <p:txBody>
          <a:bodyPr/>
          <a:lstStyle>
            <a:lvl1pPr>
              <a:lnSpc>
                <a:spcPct val="100000"/>
              </a:lnSpc>
              <a:spcBef>
                <a:spcPts val="600"/>
              </a:spcBef>
              <a:defRPr sz="1300">
                <a:solidFill>
                  <a:schemeClr val="tx1"/>
                </a:solidFill>
                <a:latin typeface="+mj-lt"/>
              </a:defRPr>
            </a:lvl1pPr>
            <a:lvl2pPr>
              <a:lnSpc>
                <a:spcPct val="100000"/>
              </a:lnSpc>
              <a:spcBef>
                <a:spcPts val="600"/>
              </a:spcBef>
              <a:defRPr sz="1300"/>
            </a:lvl2pPr>
            <a:lvl3pPr>
              <a:lnSpc>
                <a:spcPct val="100000"/>
              </a:lnSpc>
              <a:spcBef>
                <a:spcPts val="300"/>
              </a:spcBef>
              <a:defRPr sz="1300"/>
            </a:lvl3pPr>
            <a:lvl4pPr>
              <a:lnSpc>
                <a:spcPct val="100000"/>
              </a:lnSpc>
              <a:spcBef>
                <a:spcPts val="300"/>
              </a:spcBef>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1" name="Text Placeholder 2">
            <a:extLst>
              <a:ext uri="{FF2B5EF4-FFF2-40B4-BE49-F238E27FC236}">
                <a16:creationId xmlns:a16="http://schemas.microsoft.com/office/drawing/2014/main" id="{301442EF-174F-7C4C-948C-81FD2937D964}"/>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21" name="TextBox 20">
            <a:extLst>
              <a:ext uri="{FF2B5EF4-FFF2-40B4-BE49-F238E27FC236}">
                <a16:creationId xmlns:a16="http://schemas.microsoft.com/office/drawing/2014/main" id="{E860610A-3A2F-41F6-A572-17E0B5918ED3}"/>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7" name="TextBox 16">
            <a:extLst>
              <a:ext uri="{FF2B5EF4-FFF2-40B4-BE49-F238E27FC236}">
                <a16:creationId xmlns:a16="http://schemas.microsoft.com/office/drawing/2014/main" id="{EB1B5DF1-398E-4039-9FEB-B800C1345BAB}"/>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23" name="Rectangle 82">
            <a:extLst>
              <a:ext uri="{FF2B5EF4-FFF2-40B4-BE49-F238E27FC236}">
                <a16:creationId xmlns:a16="http://schemas.microsoft.com/office/drawing/2014/main" id="{CA8C260F-0CCF-45E2-AF57-3E583D3AE0B3}"/>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24" name="Graphic 23">
            <a:extLst>
              <a:ext uri="{FF2B5EF4-FFF2-40B4-BE49-F238E27FC236}">
                <a16:creationId xmlns:a16="http://schemas.microsoft.com/office/drawing/2014/main" id="{F6E9724B-A7B5-4B2A-8B28-741A3F8BBFAF}"/>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2456592620"/>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8" pos="2784">
          <p15:clr>
            <a:srgbClr val="FBAE40"/>
          </p15:clr>
        </p15:guide>
        <p15:guide id="9" pos="2528">
          <p15:clr>
            <a:srgbClr val="FBAE40"/>
          </p15:clr>
        </p15:guide>
        <p15:guide id="10" pos="4896">
          <p15:clr>
            <a:srgbClr val="FBAE40"/>
          </p15:clr>
        </p15:guide>
        <p15:guide id="11" pos="5152">
          <p15:clr>
            <a:srgbClr val="FBAE40"/>
          </p15:clr>
        </p15:guide>
      </p15:sldGuideLst>
    </p:ext>
  </p:extLst>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p:cSld name="Two Column - Right Two Photo">
    <p:spTree>
      <p:nvGrpSpPr>
        <p:cNvPr id="1" name=""/>
        <p:cNvGrpSpPr/>
        <p:nvPr/>
      </p:nvGrpSpPr>
      <p:grpSpPr>
        <a:xfrm>
          <a:off x="0" y="0"/>
          <a:ext cx="0" cy="0"/>
          <a:chOff x="0" y="0"/>
          <a:chExt cx="0" cy="0"/>
        </a:xfrm>
      </p:grpSpPr>
      <p:cxnSp>
        <p:nvCxnSpPr>
          <p:cNvPr id="53" name="Straight Connector 52">
            <a:extLst>
              <a:ext uri="{FF2B5EF4-FFF2-40B4-BE49-F238E27FC236}">
                <a16:creationId xmlns:a16="http://schemas.microsoft.com/office/drawing/2014/main" id="{ABCE0F2E-2714-4580-9DBC-755ECB7DE619}"/>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7" name="Content Placeholder 2">
            <a:extLst>
              <a:ext uri="{FF2B5EF4-FFF2-40B4-BE49-F238E27FC236}">
                <a16:creationId xmlns:a16="http://schemas.microsoft.com/office/drawing/2014/main" id="{356BCCFD-B912-2F49-AE52-7814FFDCB534}"/>
              </a:ext>
            </a:extLst>
          </p:cNvPr>
          <p:cNvSpPr>
            <a:spLocks noGrp="1"/>
          </p:cNvSpPr>
          <p:nvPr>
            <p:ph sz="quarter" idx="31"/>
          </p:nvPr>
        </p:nvSpPr>
        <p:spPr>
          <a:xfrm>
            <a:off x="609600" y="1600200"/>
            <a:ext cx="5283200" cy="4610100"/>
          </a:xfrm>
        </p:spPr>
        <p:txBody>
          <a:bodyPr>
            <a:noAutofit/>
          </a:bodyPr>
          <a:lstStyle>
            <a:lvl1pPr>
              <a:spcBef>
                <a:spcPts val="600"/>
              </a:spcBef>
              <a:defRPr>
                <a:solidFill>
                  <a:schemeClr val="accent1"/>
                </a:solidFill>
                <a:latin typeface="+mj-lt"/>
              </a:defRPr>
            </a:lvl1pPr>
            <a:lvl2pPr>
              <a:spcBef>
                <a:spcPts val="600"/>
              </a:spcBef>
              <a:defRPr>
                <a:solidFill>
                  <a:schemeClr val="tx1"/>
                </a:solidFill>
              </a:defRPr>
            </a:lvl2pPr>
            <a:lvl3pPr>
              <a:spcBef>
                <a:spcPts val="600"/>
              </a:spcBef>
              <a:defRPr>
                <a:solidFill>
                  <a:schemeClr val="tx1"/>
                </a:solidFill>
              </a:defRPr>
            </a:lvl3pPr>
            <a:lvl4pPr>
              <a:spcBef>
                <a:spcPts val="600"/>
              </a:spcBef>
              <a:defRPr>
                <a:solidFill>
                  <a:schemeClr val="tx1"/>
                </a:solidFill>
              </a:defRPr>
            </a:lvl4pPr>
            <a:lvl5pPr>
              <a:spcBef>
                <a:spcPts val="60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Picture Placeholder 2">
            <a:extLst>
              <a:ext uri="{FF2B5EF4-FFF2-40B4-BE49-F238E27FC236}">
                <a16:creationId xmlns:a16="http://schemas.microsoft.com/office/drawing/2014/main" id="{5832065A-C6D7-614D-A733-535BCA5ADF1B}"/>
              </a:ext>
            </a:extLst>
          </p:cNvPr>
          <p:cNvSpPr>
            <a:spLocks noGrp="1"/>
          </p:cNvSpPr>
          <p:nvPr>
            <p:ph type="pic" sz="quarter" idx="35" hasCustomPrompt="1"/>
          </p:nvPr>
        </p:nvSpPr>
        <p:spPr>
          <a:xfrm>
            <a:off x="6248400" y="3308598"/>
            <a:ext cx="5334000" cy="2901702"/>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19" name="Picture Placeholder 2">
            <a:extLst>
              <a:ext uri="{FF2B5EF4-FFF2-40B4-BE49-F238E27FC236}">
                <a16:creationId xmlns:a16="http://schemas.microsoft.com/office/drawing/2014/main" id="{97C7B404-7F93-AD4C-BE41-E5247D351B57}"/>
              </a:ext>
            </a:extLst>
          </p:cNvPr>
          <p:cNvSpPr>
            <a:spLocks noGrp="1"/>
          </p:cNvSpPr>
          <p:nvPr>
            <p:ph type="pic" sz="quarter" idx="36" hasCustomPrompt="1"/>
          </p:nvPr>
        </p:nvSpPr>
        <p:spPr>
          <a:xfrm>
            <a:off x="6248399" y="471458"/>
            <a:ext cx="5334001" cy="2731964"/>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pic>
        <p:nvPicPr>
          <p:cNvPr id="15" name="Picture 14" descr="Logo&#10;&#10;Description automatically generated">
            <a:extLst>
              <a:ext uri="{FF2B5EF4-FFF2-40B4-BE49-F238E27FC236}">
                <a16:creationId xmlns:a16="http://schemas.microsoft.com/office/drawing/2014/main" id="{7B25303E-21E4-4DA8-B538-6050CF5B75B2}"/>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20" name="Title Placeholder 1">
            <a:extLst>
              <a:ext uri="{FF2B5EF4-FFF2-40B4-BE49-F238E27FC236}">
                <a16:creationId xmlns:a16="http://schemas.microsoft.com/office/drawing/2014/main" id="{A5108AEE-9096-4643-8AFA-8EFF143BF800}"/>
              </a:ext>
            </a:extLst>
          </p:cNvPr>
          <p:cNvSpPr>
            <a:spLocks noGrp="1"/>
          </p:cNvSpPr>
          <p:nvPr>
            <p:ph type="title"/>
          </p:nvPr>
        </p:nvSpPr>
        <p:spPr>
          <a:xfrm>
            <a:off x="609600" y="471459"/>
            <a:ext cx="52832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2" name="Text Placeholder 2">
            <a:extLst>
              <a:ext uri="{FF2B5EF4-FFF2-40B4-BE49-F238E27FC236}">
                <a16:creationId xmlns:a16="http://schemas.microsoft.com/office/drawing/2014/main" id="{27962758-65CF-1D46-ADE8-60345727EDE4}"/>
              </a:ext>
            </a:extLst>
          </p:cNvPr>
          <p:cNvSpPr>
            <a:spLocks noGrp="1"/>
          </p:cNvSpPr>
          <p:nvPr>
            <p:ph type="body" sz="quarter" idx="26"/>
          </p:nvPr>
        </p:nvSpPr>
        <p:spPr>
          <a:xfrm>
            <a:off x="609600" y="768068"/>
            <a:ext cx="52832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3" name="Text Placeholder 2">
            <a:extLst>
              <a:ext uri="{FF2B5EF4-FFF2-40B4-BE49-F238E27FC236}">
                <a16:creationId xmlns:a16="http://schemas.microsoft.com/office/drawing/2014/main" id="{A62937F0-7412-EA41-B511-EA81EB0FE837}"/>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8" name="TextBox 17">
            <a:extLst>
              <a:ext uri="{FF2B5EF4-FFF2-40B4-BE49-F238E27FC236}">
                <a16:creationId xmlns:a16="http://schemas.microsoft.com/office/drawing/2014/main" id="{DC1CFCE6-4389-4631-971B-C5551A0173C9}"/>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3" name="TextBox 12">
            <a:extLst>
              <a:ext uri="{FF2B5EF4-FFF2-40B4-BE49-F238E27FC236}">
                <a16:creationId xmlns:a16="http://schemas.microsoft.com/office/drawing/2014/main" id="{AB961A7C-FF07-4129-BD07-6DC2F260A1DC}"/>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2" name="Rectangle 82">
            <a:extLst>
              <a:ext uri="{FF2B5EF4-FFF2-40B4-BE49-F238E27FC236}">
                <a16:creationId xmlns:a16="http://schemas.microsoft.com/office/drawing/2014/main" id="{B1B89650-1F66-4052-A9A9-67F248E2A335}"/>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6" name="Graphic 15">
            <a:extLst>
              <a:ext uri="{FF2B5EF4-FFF2-40B4-BE49-F238E27FC236}">
                <a16:creationId xmlns:a16="http://schemas.microsoft.com/office/drawing/2014/main" id="{11C233F7-CA56-43DD-BA29-A334B67DC025}"/>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515476891"/>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6" pos="3712">
          <p15:clr>
            <a:srgbClr val="FBAE40"/>
          </p15:clr>
        </p15:guide>
        <p15:guide id="7" pos="3936">
          <p15:clr>
            <a:srgbClr val="FBAE40"/>
          </p15:clr>
        </p15:guide>
        <p15:guide id="10" orient="horz" pos="1008">
          <p15:clr>
            <a:srgbClr val="FBAE40"/>
          </p15:clr>
        </p15:guide>
      </p15:sldGuideLst>
    </p:ext>
  </p:extLst>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p:cSld name="Two Column - Right Three Photo">
    <p:spTree>
      <p:nvGrpSpPr>
        <p:cNvPr id="1" name=""/>
        <p:cNvGrpSpPr/>
        <p:nvPr/>
      </p:nvGrpSpPr>
      <p:grpSpPr>
        <a:xfrm>
          <a:off x="0" y="0"/>
          <a:ext cx="0" cy="0"/>
          <a:chOff x="0" y="0"/>
          <a:chExt cx="0" cy="0"/>
        </a:xfrm>
      </p:grpSpPr>
      <p:sp>
        <p:nvSpPr>
          <p:cNvPr id="17" name="Picture Placeholder 2">
            <a:extLst>
              <a:ext uri="{FF2B5EF4-FFF2-40B4-BE49-F238E27FC236}">
                <a16:creationId xmlns:a16="http://schemas.microsoft.com/office/drawing/2014/main" id="{90AF7A3C-BA0F-9B49-B1B5-D713C19139CD}"/>
              </a:ext>
            </a:extLst>
          </p:cNvPr>
          <p:cNvSpPr>
            <a:spLocks noGrp="1"/>
          </p:cNvSpPr>
          <p:nvPr>
            <p:ph type="pic" sz="quarter" idx="35" hasCustomPrompt="1"/>
          </p:nvPr>
        </p:nvSpPr>
        <p:spPr>
          <a:xfrm>
            <a:off x="6248400" y="3308592"/>
            <a:ext cx="5346192" cy="2901702"/>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cxnSp>
        <p:nvCxnSpPr>
          <p:cNvPr id="53" name="Straight Connector 52">
            <a:extLst>
              <a:ext uri="{FF2B5EF4-FFF2-40B4-BE49-F238E27FC236}">
                <a16:creationId xmlns:a16="http://schemas.microsoft.com/office/drawing/2014/main" id="{ABCE0F2E-2714-4580-9DBC-755ECB7DE619}"/>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2" name="Content Placeholder 2">
            <a:extLst>
              <a:ext uri="{FF2B5EF4-FFF2-40B4-BE49-F238E27FC236}">
                <a16:creationId xmlns:a16="http://schemas.microsoft.com/office/drawing/2014/main" id="{61755EBA-80EC-6B4F-B350-DC2DD71209FC}"/>
              </a:ext>
            </a:extLst>
          </p:cNvPr>
          <p:cNvSpPr>
            <a:spLocks noGrp="1"/>
          </p:cNvSpPr>
          <p:nvPr>
            <p:ph sz="quarter" idx="31"/>
          </p:nvPr>
        </p:nvSpPr>
        <p:spPr>
          <a:xfrm>
            <a:off x="609600" y="1600200"/>
            <a:ext cx="5283200" cy="4610100"/>
          </a:xfrm>
        </p:spPr>
        <p:txBody>
          <a:bodyPr>
            <a:noAutofit/>
          </a:bodyPr>
          <a:lstStyle>
            <a:lvl1pPr>
              <a:spcBef>
                <a:spcPts val="600"/>
              </a:spcBef>
              <a:defRPr>
                <a:solidFill>
                  <a:schemeClr val="accent1"/>
                </a:solidFill>
                <a:latin typeface="+mj-lt"/>
              </a:defRPr>
            </a:lvl1pPr>
            <a:lvl2pPr>
              <a:spcBef>
                <a:spcPts val="600"/>
              </a:spcBef>
              <a:defRPr>
                <a:solidFill>
                  <a:schemeClr val="tx1"/>
                </a:solidFill>
              </a:defRPr>
            </a:lvl2pPr>
            <a:lvl3pPr>
              <a:spcBef>
                <a:spcPts val="600"/>
              </a:spcBef>
              <a:defRPr>
                <a:solidFill>
                  <a:schemeClr val="tx1"/>
                </a:solidFill>
              </a:defRPr>
            </a:lvl3pPr>
            <a:lvl4pPr>
              <a:spcBef>
                <a:spcPts val="600"/>
              </a:spcBef>
              <a:defRPr>
                <a:solidFill>
                  <a:schemeClr val="tx1"/>
                </a:solidFill>
              </a:defRPr>
            </a:lvl4pPr>
            <a:lvl5pPr>
              <a:spcBef>
                <a:spcPts val="60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Picture Placeholder 2">
            <a:extLst>
              <a:ext uri="{FF2B5EF4-FFF2-40B4-BE49-F238E27FC236}">
                <a16:creationId xmlns:a16="http://schemas.microsoft.com/office/drawing/2014/main" id="{455C0536-27A6-644D-8348-9541070F4013}"/>
              </a:ext>
            </a:extLst>
          </p:cNvPr>
          <p:cNvSpPr>
            <a:spLocks noGrp="1"/>
          </p:cNvSpPr>
          <p:nvPr>
            <p:ph type="pic" sz="quarter" idx="34" hasCustomPrompt="1"/>
          </p:nvPr>
        </p:nvSpPr>
        <p:spPr>
          <a:xfrm>
            <a:off x="6248400" y="457200"/>
            <a:ext cx="2600293" cy="2739711"/>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21" name="Picture Placeholder 2">
            <a:extLst>
              <a:ext uri="{FF2B5EF4-FFF2-40B4-BE49-F238E27FC236}">
                <a16:creationId xmlns:a16="http://schemas.microsoft.com/office/drawing/2014/main" id="{B3F5BBC4-47E5-1E46-9E4F-B0D0BB7BAB04}"/>
              </a:ext>
            </a:extLst>
          </p:cNvPr>
          <p:cNvSpPr>
            <a:spLocks noGrp="1"/>
          </p:cNvSpPr>
          <p:nvPr>
            <p:ph type="pic" sz="quarter" idx="36" hasCustomPrompt="1"/>
          </p:nvPr>
        </p:nvSpPr>
        <p:spPr>
          <a:xfrm>
            <a:off x="9001094" y="457200"/>
            <a:ext cx="2600293" cy="2739711"/>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pic>
        <p:nvPicPr>
          <p:cNvPr id="15" name="Picture 14" descr="Logo&#10;&#10;Description automatically generated">
            <a:extLst>
              <a:ext uri="{FF2B5EF4-FFF2-40B4-BE49-F238E27FC236}">
                <a16:creationId xmlns:a16="http://schemas.microsoft.com/office/drawing/2014/main" id="{0D0C48DC-3206-40BC-A585-F0FD6F0BB781}"/>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20" name="Title Placeholder 1">
            <a:extLst>
              <a:ext uri="{FF2B5EF4-FFF2-40B4-BE49-F238E27FC236}">
                <a16:creationId xmlns:a16="http://schemas.microsoft.com/office/drawing/2014/main" id="{438045DB-4C64-CE4D-B8E5-9949681D12C1}"/>
              </a:ext>
            </a:extLst>
          </p:cNvPr>
          <p:cNvSpPr>
            <a:spLocks noGrp="1"/>
          </p:cNvSpPr>
          <p:nvPr>
            <p:ph type="title"/>
          </p:nvPr>
        </p:nvSpPr>
        <p:spPr>
          <a:xfrm>
            <a:off x="609600" y="471459"/>
            <a:ext cx="52832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3" name="Text Placeholder 2">
            <a:extLst>
              <a:ext uri="{FF2B5EF4-FFF2-40B4-BE49-F238E27FC236}">
                <a16:creationId xmlns:a16="http://schemas.microsoft.com/office/drawing/2014/main" id="{6B569F93-B18A-C246-94EF-34A7D4EDD94E}"/>
              </a:ext>
            </a:extLst>
          </p:cNvPr>
          <p:cNvSpPr>
            <a:spLocks noGrp="1"/>
          </p:cNvSpPr>
          <p:nvPr>
            <p:ph type="body" sz="quarter" idx="26"/>
          </p:nvPr>
        </p:nvSpPr>
        <p:spPr>
          <a:xfrm>
            <a:off x="609600" y="768068"/>
            <a:ext cx="52832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4" name="Text Placeholder 2">
            <a:extLst>
              <a:ext uri="{FF2B5EF4-FFF2-40B4-BE49-F238E27FC236}">
                <a16:creationId xmlns:a16="http://schemas.microsoft.com/office/drawing/2014/main" id="{042BCFDB-7549-A74E-9341-258E6AB17A0B}"/>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8" name="TextBox 17">
            <a:extLst>
              <a:ext uri="{FF2B5EF4-FFF2-40B4-BE49-F238E27FC236}">
                <a16:creationId xmlns:a16="http://schemas.microsoft.com/office/drawing/2014/main" id="{94E2A106-4F39-4E97-BFB5-DFFCCB4056E0}"/>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3" name="TextBox 12">
            <a:extLst>
              <a:ext uri="{FF2B5EF4-FFF2-40B4-BE49-F238E27FC236}">
                <a16:creationId xmlns:a16="http://schemas.microsoft.com/office/drawing/2014/main" id="{1640BDDF-AEFD-4BE1-9247-7302A27E82D6}"/>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6" name="Rectangle 82">
            <a:extLst>
              <a:ext uri="{FF2B5EF4-FFF2-40B4-BE49-F238E27FC236}">
                <a16:creationId xmlns:a16="http://schemas.microsoft.com/office/drawing/2014/main" id="{0AA8200B-94AD-4E3A-9452-3DA219FF8B35}"/>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9" name="Graphic 18">
            <a:extLst>
              <a:ext uri="{FF2B5EF4-FFF2-40B4-BE49-F238E27FC236}">
                <a16:creationId xmlns:a16="http://schemas.microsoft.com/office/drawing/2014/main" id="{ED9D5722-E9DB-4867-A638-593AAD071CFF}"/>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1737763064"/>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6" pos="3712">
          <p15:clr>
            <a:srgbClr val="FBAE40"/>
          </p15:clr>
        </p15:guide>
        <p15:guide id="7" pos="3936">
          <p15:clr>
            <a:srgbClr val="FBAE40"/>
          </p15:clr>
        </p15:guide>
        <p15:guide id="10" orient="horz" pos="1008">
          <p15:clr>
            <a:srgbClr val="FBAE40"/>
          </p15:clr>
        </p15:guide>
      </p15:sldGuideLst>
    </p:ext>
  </p:extLst>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p:cSld name="Multi Photo 1">
    <p:spTree>
      <p:nvGrpSpPr>
        <p:cNvPr id="1" name=""/>
        <p:cNvGrpSpPr/>
        <p:nvPr/>
      </p:nvGrpSpPr>
      <p:grpSpPr>
        <a:xfrm>
          <a:off x="0" y="0"/>
          <a:ext cx="0" cy="0"/>
          <a:chOff x="0" y="0"/>
          <a:chExt cx="0" cy="0"/>
        </a:xfrm>
      </p:grpSpPr>
      <p:cxnSp>
        <p:nvCxnSpPr>
          <p:cNvPr id="53" name="Straight Connector 52">
            <a:extLst>
              <a:ext uri="{FF2B5EF4-FFF2-40B4-BE49-F238E27FC236}">
                <a16:creationId xmlns:a16="http://schemas.microsoft.com/office/drawing/2014/main" id="{ABCE0F2E-2714-4580-9DBC-755ECB7DE619}"/>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6B85D5DE-277B-408A-91E7-362A2604D70C}"/>
              </a:ext>
            </a:extLst>
          </p:cNvPr>
          <p:cNvSpPr>
            <a:spLocks noGrp="1"/>
          </p:cNvSpPr>
          <p:nvPr>
            <p:ph type="pic" sz="quarter" idx="27" hasCustomPrompt="1"/>
          </p:nvPr>
        </p:nvSpPr>
        <p:spPr>
          <a:xfrm>
            <a:off x="6248400" y="1081613"/>
            <a:ext cx="2600293" cy="2115298"/>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15" name="Picture Placeholder 2">
            <a:extLst>
              <a:ext uri="{FF2B5EF4-FFF2-40B4-BE49-F238E27FC236}">
                <a16:creationId xmlns:a16="http://schemas.microsoft.com/office/drawing/2014/main" id="{20660FD2-464A-6F44-80A1-53A6D9C96D9B}"/>
              </a:ext>
            </a:extLst>
          </p:cNvPr>
          <p:cNvSpPr>
            <a:spLocks noGrp="1"/>
          </p:cNvSpPr>
          <p:nvPr>
            <p:ph type="pic" sz="quarter" idx="32" hasCustomPrompt="1"/>
          </p:nvPr>
        </p:nvSpPr>
        <p:spPr>
          <a:xfrm>
            <a:off x="6248400" y="3308593"/>
            <a:ext cx="5346192" cy="2726853"/>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19" name="Picture Placeholder 2">
            <a:extLst>
              <a:ext uri="{FF2B5EF4-FFF2-40B4-BE49-F238E27FC236}">
                <a16:creationId xmlns:a16="http://schemas.microsoft.com/office/drawing/2014/main" id="{9A2E6023-8A40-1E44-BD81-EED366C96875}"/>
              </a:ext>
            </a:extLst>
          </p:cNvPr>
          <p:cNvSpPr>
            <a:spLocks noGrp="1"/>
          </p:cNvSpPr>
          <p:nvPr>
            <p:ph type="pic" sz="quarter" idx="33" hasCustomPrompt="1"/>
          </p:nvPr>
        </p:nvSpPr>
        <p:spPr>
          <a:xfrm>
            <a:off x="9001094" y="1081613"/>
            <a:ext cx="2600293" cy="2115298"/>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14" name="Picture Placeholder 2">
            <a:extLst>
              <a:ext uri="{FF2B5EF4-FFF2-40B4-BE49-F238E27FC236}">
                <a16:creationId xmlns:a16="http://schemas.microsoft.com/office/drawing/2014/main" id="{865C3A6A-0967-1E4F-8831-6EA71CD06F5D}"/>
              </a:ext>
            </a:extLst>
          </p:cNvPr>
          <p:cNvSpPr>
            <a:spLocks noGrp="1"/>
          </p:cNvSpPr>
          <p:nvPr>
            <p:ph type="pic" sz="quarter" idx="34" hasCustomPrompt="1"/>
          </p:nvPr>
        </p:nvSpPr>
        <p:spPr>
          <a:xfrm>
            <a:off x="609600" y="1081613"/>
            <a:ext cx="5486399" cy="4953824"/>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pic>
        <p:nvPicPr>
          <p:cNvPr id="17" name="Picture 16" descr="Logo&#10;&#10;Description automatically generated">
            <a:extLst>
              <a:ext uri="{FF2B5EF4-FFF2-40B4-BE49-F238E27FC236}">
                <a16:creationId xmlns:a16="http://schemas.microsoft.com/office/drawing/2014/main" id="{D023B447-C472-4FFB-8146-9C4B4AB0C67F}"/>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20" name="Title Placeholder 1">
            <a:extLst>
              <a:ext uri="{FF2B5EF4-FFF2-40B4-BE49-F238E27FC236}">
                <a16:creationId xmlns:a16="http://schemas.microsoft.com/office/drawing/2014/main" id="{1FAB2697-2712-FE45-8DA0-EF63106E2B97}"/>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2" name="Text Placeholder 2">
            <a:extLst>
              <a:ext uri="{FF2B5EF4-FFF2-40B4-BE49-F238E27FC236}">
                <a16:creationId xmlns:a16="http://schemas.microsoft.com/office/drawing/2014/main" id="{F69977AA-16BB-0C4F-A664-D6686D72F134}"/>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3" name="Text Placeholder 2">
            <a:extLst>
              <a:ext uri="{FF2B5EF4-FFF2-40B4-BE49-F238E27FC236}">
                <a16:creationId xmlns:a16="http://schemas.microsoft.com/office/drawing/2014/main" id="{62E3B1F5-C5F5-B945-9146-E3FE66ADCCE7}"/>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8" name="TextBox 17">
            <a:extLst>
              <a:ext uri="{FF2B5EF4-FFF2-40B4-BE49-F238E27FC236}">
                <a16:creationId xmlns:a16="http://schemas.microsoft.com/office/drawing/2014/main" id="{432CA8F6-DF4D-4772-AB33-EC493EEF4B9A}"/>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3" name="TextBox 12">
            <a:extLst>
              <a:ext uri="{FF2B5EF4-FFF2-40B4-BE49-F238E27FC236}">
                <a16:creationId xmlns:a16="http://schemas.microsoft.com/office/drawing/2014/main" id="{06988813-B187-455D-85DF-CBB5882CF1AA}"/>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6" name="Rectangle 82">
            <a:extLst>
              <a:ext uri="{FF2B5EF4-FFF2-40B4-BE49-F238E27FC236}">
                <a16:creationId xmlns:a16="http://schemas.microsoft.com/office/drawing/2014/main" id="{AF411E5E-09DF-4E28-BE6E-3BC247AC4B88}"/>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21" name="Graphic 20">
            <a:extLst>
              <a:ext uri="{FF2B5EF4-FFF2-40B4-BE49-F238E27FC236}">
                <a16:creationId xmlns:a16="http://schemas.microsoft.com/office/drawing/2014/main" id="{4E4D1E69-DB61-4528-810A-8CE6E03B7842}"/>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2567281284"/>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7" pos="3936">
          <p15:clr>
            <a:srgbClr val="FBAE40"/>
          </p15:clr>
        </p15:guide>
        <p15:guide id="10" orient="horz" pos="1008">
          <p15:clr>
            <a:srgbClr val="FBAE40"/>
          </p15:clr>
        </p15:guide>
        <p15:guide id="11" pos="3840">
          <p15:clr>
            <a:srgbClr val="FBAE40"/>
          </p15:clr>
        </p15:guide>
      </p15:sldGuideLst>
    </p:ext>
  </p:extLst>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p:cSld name="Multi Photo 2">
    <p:spTree>
      <p:nvGrpSpPr>
        <p:cNvPr id="1" name=""/>
        <p:cNvGrpSpPr/>
        <p:nvPr/>
      </p:nvGrpSpPr>
      <p:grpSpPr>
        <a:xfrm>
          <a:off x="0" y="0"/>
          <a:ext cx="0" cy="0"/>
          <a:chOff x="0" y="0"/>
          <a:chExt cx="0" cy="0"/>
        </a:xfrm>
      </p:grpSpPr>
      <p:sp>
        <p:nvSpPr>
          <p:cNvPr id="15" name="Picture Placeholder 2">
            <a:extLst>
              <a:ext uri="{FF2B5EF4-FFF2-40B4-BE49-F238E27FC236}">
                <a16:creationId xmlns:a16="http://schemas.microsoft.com/office/drawing/2014/main" id="{20660FD2-464A-6F44-80A1-53A6D9C96D9B}"/>
              </a:ext>
            </a:extLst>
          </p:cNvPr>
          <p:cNvSpPr>
            <a:spLocks noGrp="1"/>
          </p:cNvSpPr>
          <p:nvPr>
            <p:ph type="pic" sz="quarter" idx="32" hasCustomPrompt="1"/>
          </p:nvPr>
        </p:nvSpPr>
        <p:spPr>
          <a:xfrm>
            <a:off x="8031890" y="-10673"/>
            <a:ext cx="4160109" cy="2217426"/>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22" name="Picture Placeholder 2">
            <a:extLst>
              <a:ext uri="{FF2B5EF4-FFF2-40B4-BE49-F238E27FC236}">
                <a16:creationId xmlns:a16="http://schemas.microsoft.com/office/drawing/2014/main" id="{FBB367A8-8DCC-6847-8D30-74516D9E043C}"/>
              </a:ext>
            </a:extLst>
          </p:cNvPr>
          <p:cNvSpPr>
            <a:spLocks noGrp="1"/>
          </p:cNvSpPr>
          <p:nvPr>
            <p:ph type="pic" sz="quarter" idx="35" hasCustomPrompt="1"/>
          </p:nvPr>
        </p:nvSpPr>
        <p:spPr>
          <a:xfrm>
            <a:off x="8031889" y="2390327"/>
            <a:ext cx="4160111" cy="2217426"/>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25" name="Picture Placeholder 2">
            <a:extLst>
              <a:ext uri="{FF2B5EF4-FFF2-40B4-BE49-F238E27FC236}">
                <a16:creationId xmlns:a16="http://schemas.microsoft.com/office/drawing/2014/main" id="{32A0B33A-CF8B-1947-ACB2-AB69665D80AB}"/>
              </a:ext>
            </a:extLst>
          </p:cNvPr>
          <p:cNvSpPr>
            <a:spLocks noGrp="1"/>
          </p:cNvSpPr>
          <p:nvPr>
            <p:ph type="pic" sz="quarter" idx="36" hasCustomPrompt="1"/>
          </p:nvPr>
        </p:nvSpPr>
        <p:spPr>
          <a:xfrm>
            <a:off x="-1" y="1380745"/>
            <a:ext cx="7303008" cy="5477257"/>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pic>
        <p:nvPicPr>
          <p:cNvPr id="10" name="Picture 9">
            <a:extLst>
              <a:ext uri="{FF2B5EF4-FFF2-40B4-BE49-F238E27FC236}">
                <a16:creationId xmlns:a16="http://schemas.microsoft.com/office/drawing/2014/main" id="{F5263181-B1D9-4115-9FC4-9CE6FD8E5B08}"/>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6" name="Title Placeholder 1">
            <a:extLst>
              <a:ext uri="{FF2B5EF4-FFF2-40B4-BE49-F238E27FC236}">
                <a16:creationId xmlns:a16="http://schemas.microsoft.com/office/drawing/2014/main" id="{FDD1D1A5-5D9F-764D-A02B-21CB1442F746}"/>
              </a:ext>
            </a:extLst>
          </p:cNvPr>
          <p:cNvSpPr>
            <a:spLocks noGrp="1"/>
          </p:cNvSpPr>
          <p:nvPr>
            <p:ph type="title"/>
          </p:nvPr>
        </p:nvSpPr>
        <p:spPr>
          <a:xfrm>
            <a:off x="609600" y="471459"/>
            <a:ext cx="52832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7" name="Text Placeholder 2">
            <a:extLst>
              <a:ext uri="{FF2B5EF4-FFF2-40B4-BE49-F238E27FC236}">
                <a16:creationId xmlns:a16="http://schemas.microsoft.com/office/drawing/2014/main" id="{9FF61E78-AFFB-F44B-BFDB-C2B5875FA035}"/>
              </a:ext>
            </a:extLst>
          </p:cNvPr>
          <p:cNvSpPr>
            <a:spLocks noGrp="1"/>
          </p:cNvSpPr>
          <p:nvPr>
            <p:ph type="body" sz="quarter" idx="26"/>
          </p:nvPr>
        </p:nvSpPr>
        <p:spPr>
          <a:xfrm>
            <a:off x="609600" y="768068"/>
            <a:ext cx="52832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4" name="TextBox 13">
            <a:extLst>
              <a:ext uri="{FF2B5EF4-FFF2-40B4-BE49-F238E27FC236}">
                <a16:creationId xmlns:a16="http://schemas.microsoft.com/office/drawing/2014/main" id="{237BB4FD-6BC9-4C9C-8922-DD575DD56B13}"/>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1" name="TextBox 10">
            <a:extLst>
              <a:ext uri="{FF2B5EF4-FFF2-40B4-BE49-F238E27FC236}">
                <a16:creationId xmlns:a16="http://schemas.microsoft.com/office/drawing/2014/main" id="{37A549D4-3018-4CAF-B7B1-806723A2E4F5}"/>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1120724828"/>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10" orient="horz" pos="1008">
          <p15:clr>
            <a:srgbClr val="FBAE40"/>
          </p15:clr>
        </p15:guide>
      </p15:sldGuideLst>
    </p:ext>
  </p:extLst>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p:cSld name="One Big Number - Blue">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4" name="Text Placeholder 3">
            <a:extLst>
              <a:ext uri="{FF2B5EF4-FFF2-40B4-BE49-F238E27FC236}">
                <a16:creationId xmlns:a16="http://schemas.microsoft.com/office/drawing/2014/main" id="{C59DC62E-7380-5A49-8746-53EFA12DC6E9}"/>
              </a:ext>
            </a:extLst>
          </p:cNvPr>
          <p:cNvSpPr>
            <a:spLocks noGrp="1"/>
          </p:cNvSpPr>
          <p:nvPr>
            <p:ph type="body" sz="quarter" idx="33"/>
          </p:nvPr>
        </p:nvSpPr>
        <p:spPr>
          <a:xfrm>
            <a:off x="609601" y="1600201"/>
            <a:ext cx="2946400" cy="3619500"/>
          </a:xfrm>
        </p:spPr>
        <p:txBody>
          <a:bodyPr anchor="b" anchorCtr="0"/>
          <a:lstStyle>
            <a:lvl1pPr>
              <a:lnSpc>
                <a:spcPct val="100000"/>
              </a:lnSpc>
              <a:spcBef>
                <a:spcPts val="300"/>
              </a:spcBef>
              <a:defRPr sz="1400">
                <a:solidFill>
                  <a:schemeClr val="tx1"/>
                </a:solidFill>
                <a:latin typeface="+mj-lt"/>
              </a:defRPr>
            </a:lvl1pPr>
            <a:lvl2pPr>
              <a:lnSpc>
                <a:spcPct val="100000"/>
              </a:lnSpc>
              <a:spcBef>
                <a:spcPts val="600"/>
              </a:spcBef>
              <a:defRPr sz="1400"/>
            </a:lvl2pPr>
            <a:lvl3pPr>
              <a:lnSpc>
                <a:spcPct val="100000"/>
              </a:lnSpc>
              <a:spcBef>
                <a:spcPts val="300"/>
              </a:spcBef>
              <a:defRPr sz="1400"/>
            </a:lvl3pPr>
            <a:lvl4pPr>
              <a:lnSpc>
                <a:spcPct val="100000"/>
              </a:lnSpc>
              <a:spcBef>
                <a:spcPts val="300"/>
              </a:spcBef>
              <a:defRPr sz="14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3">
            <a:extLst>
              <a:ext uri="{FF2B5EF4-FFF2-40B4-BE49-F238E27FC236}">
                <a16:creationId xmlns:a16="http://schemas.microsoft.com/office/drawing/2014/main" id="{03CFF718-B5F0-3D45-A03C-81D5E2147CD0}"/>
              </a:ext>
            </a:extLst>
          </p:cNvPr>
          <p:cNvSpPr>
            <a:spLocks noGrp="1"/>
          </p:cNvSpPr>
          <p:nvPr>
            <p:ph type="body" sz="quarter" idx="32" hasCustomPrompt="1"/>
          </p:nvPr>
        </p:nvSpPr>
        <p:spPr>
          <a:xfrm>
            <a:off x="3973689" y="2816352"/>
            <a:ext cx="7608711" cy="3124200"/>
          </a:xfrm>
        </p:spPr>
        <p:txBody>
          <a:bodyPr wrap="square" anchor="b" anchorCtr="0"/>
          <a:lstStyle>
            <a:lvl1pPr algn="r">
              <a:lnSpc>
                <a:spcPts val="18500"/>
              </a:lnSpc>
              <a:spcBef>
                <a:spcPts val="0"/>
              </a:spcBef>
              <a:defRPr sz="25000" b="0" i="0" kern="0" spc="-1000" baseline="0">
                <a:solidFill>
                  <a:schemeClr val="accent1"/>
                </a:solidFill>
                <a:latin typeface="Visa Dialect Medium" pitchFamily="2" charset="77"/>
              </a:defRPr>
            </a:lvl1pPr>
          </a:lstStyle>
          <a:p>
            <a:pPr lvl="0"/>
            <a:r>
              <a:rPr lang="en-US"/>
              <a:t>00%</a:t>
            </a:r>
          </a:p>
        </p:txBody>
      </p:sp>
      <p:pic>
        <p:nvPicPr>
          <p:cNvPr id="13" name="Picture 12" descr="Logo&#10;&#10;Description automatically generated">
            <a:extLst>
              <a:ext uri="{FF2B5EF4-FFF2-40B4-BE49-F238E27FC236}">
                <a16:creationId xmlns:a16="http://schemas.microsoft.com/office/drawing/2014/main" id="{E2D2F661-3E7F-4601-B99E-2135C7ADBC69}"/>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9" name="Title Placeholder 1">
            <a:extLst>
              <a:ext uri="{FF2B5EF4-FFF2-40B4-BE49-F238E27FC236}">
                <a16:creationId xmlns:a16="http://schemas.microsoft.com/office/drawing/2014/main" id="{952DD641-DB3B-6F45-8A70-05A69559DEE6}"/>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0" name="Text Placeholder 2">
            <a:extLst>
              <a:ext uri="{FF2B5EF4-FFF2-40B4-BE49-F238E27FC236}">
                <a16:creationId xmlns:a16="http://schemas.microsoft.com/office/drawing/2014/main" id="{9747253A-0C59-CE4B-BC84-E5D8D706360C}"/>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1" name="Text Placeholder 2">
            <a:extLst>
              <a:ext uri="{FF2B5EF4-FFF2-40B4-BE49-F238E27FC236}">
                <a16:creationId xmlns:a16="http://schemas.microsoft.com/office/drawing/2014/main" id="{16FCD28A-7F94-9C4F-A31C-BF109312526A}"/>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5" name="TextBox 14">
            <a:extLst>
              <a:ext uri="{FF2B5EF4-FFF2-40B4-BE49-F238E27FC236}">
                <a16:creationId xmlns:a16="http://schemas.microsoft.com/office/drawing/2014/main" id="{44437C85-71C1-4965-98AA-AB322A645B0A}"/>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2" name="TextBox 11">
            <a:extLst>
              <a:ext uri="{FF2B5EF4-FFF2-40B4-BE49-F238E27FC236}">
                <a16:creationId xmlns:a16="http://schemas.microsoft.com/office/drawing/2014/main" id="{8D4069C1-CB70-47E8-BE89-934AD89EEC32}"/>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6" name="Rectangle 82">
            <a:extLst>
              <a:ext uri="{FF2B5EF4-FFF2-40B4-BE49-F238E27FC236}">
                <a16:creationId xmlns:a16="http://schemas.microsoft.com/office/drawing/2014/main" id="{0C740D10-9B97-44BE-95CE-85CE3FC26E2B}"/>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7" name="Graphic 16">
            <a:extLst>
              <a:ext uri="{FF2B5EF4-FFF2-40B4-BE49-F238E27FC236}">
                <a16:creationId xmlns:a16="http://schemas.microsoft.com/office/drawing/2014/main" id="{7CFDDEBB-1A5D-495C-9562-C31BD2590B90}"/>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1669500251"/>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8" pos="2496">
          <p15:clr>
            <a:srgbClr val="FBAE40"/>
          </p15:clr>
        </p15:guide>
        <p15:guide id="9" pos="2240">
          <p15:clr>
            <a:srgbClr val="FBAE40"/>
          </p15:clr>
        </p15:guide>
        <p15:guide id="10" orient="horz" pos="3288">
          <p15:clr>
            <a:srgbClr val="FBAE40"/>
          </p15:clr>
        </p15:guide>
      </p15:sldGuideLst>
    </p:ext>
  </p:extLst>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p:cSld name="Two Big Number - Blue">
    <p:spTree>
      <p:nvGrpSpPr>
        <p:cNvPr id="1" name=""/>
        <p:cNvGrpSpPr/>
        <p:nvPr/>
      </p:nvGrpSpPr>
      <p:grpSpPr>
        <a:xfrm>
          <a:off x="0" y="0"/>
          <a:ext cx="0" cy="0"/>
          <a:chOff x="0" y="0"/>
          <a:chExt cx="0" cy="0"/>
        </a:xfrm>
      </p:grpSpPr>
      <p:cxnSp>
        <p:nvCxnSpPr>
          <p:cNvPr id="53" name="Straight Connector 52">
            <a:extLst>
              <a:ext uri="{FF2B5EF4-FFF2-40B4-BE49-F238E27FC236}">
                <a16:creationId xmlns:a16="http://schemas.microsoft.com/office/drawing/2014/main" id="{ABCE0F2E-2714-4580-9DBC-755ECB7DE619}"/>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E246F3E3-2327-DF48-9903-298980C91DD3}"/>
              </a:ext>
            </a:extLst>
          </p:cNvPr>
          <p:cNvSpPr>
            <a:spLocks noGrp="1"/>
          </p:cNvSpPr>
          <p:nvPr>
            <p:ph type="body" sz="quarter" idx="32" hasCustomPrompt="1"/>
          </p:nvPr>
        </p:nvSpPr>
        <p:spPr>
          <a:xfrm>
            <a:off x="609601" y="1600201"/>
            <a:ext cx="5283200" cy="3031725"/>
          </a:xfrm>
        </p:spPr>
        <p:txBody>
          <a:bodyPr anchor="b" anchorCtr="0"/>
          <a:lstStyle>
            <a:lvl1pPr algn="l">
              <a:defRPr sz="13800" b="0" i="0">
                <a:solidFill>
                  <a:schemeClr val="accent1"/>
                </a:solidFill>
                <a:latin typeface="Visa Dialect Medium" pitchFamily="2" charset="77"/>
              </a:defRPr>
            </a:lvl1pPr>
          </a:lstStyle>
          <a:p>
            <a:pPr lvl="0"/>
            <a:r>
              <a:rPr lang="en-US"/>
              <a:t>00%</a:t>
            </a:r>
          </a:p>
        </p:txBody>
      </p:sp>
      <p:sp>
        <p:nvSpPr>
          <p:cNvPr id="15" name="Text Placeholder 3">
            <a:extLst>
              <a:ext uri="{FF2B5EF4-FFF2-40B4-BE49-F238E27FC236}">
                <a16:creationId xmlns:a16="http://schemas.microsoft.com/office/drawing/2014/main" id="{07D909CE-D30F-4445-9B83-FD490780AD26}"/>
              </a:ext>
            </a:extLst>
          </p:cNvPr>
          <p:cNvSpPr>
            <a:spLocks noGrp="1"/>
          </p:cNvSpPr>
          <p:nvPr>
            <p:ph type="body" sz="quarter" idx="33"/>
          </p:nvPr>
        </p:nvSpPr>
        <p:spPr>
          <a:xfrm>
            <a:off x="609600" y="4745032"/>
            <a:ext cx="5283200" cy="1172814"/>
          </a:xfrm>
        </p:spPr>
        <p:txBody>
          <a:bodyPr/>
          <a:lstStyle>
            <a:lvl1pPr>
              <a:lnSpc>
                <a:spcPct val="100000"/>
              </a:lnSpc>
              <a:spcBef>
                <a:spcPts val="600"/>
              </a:spcBef>
              <a:defRPr sz="1400">
                <a:solidFill>
                  <a:schemeClr val="tx1"/>
                </a:solidFill>
                <a:latin typeface="+mj-lt"/>
              </a:defRPr>
            </a:lvl1pPr>
            <a:lvl2pPr>
              <a:lnSpc>
                <a:spcPct val="100000"/>
              </a:lnSpc>
              <a:spcBef>
                <a:spcPts val="600"/>
              </a:spcBef>
              <a:defRPr sz="1400"/>
            </a:lvl2pPr>
            <a:lvl3pPr>
              <a:lnSpc>
                <a:spcPct val="100000"/>
              </a:lnSpc>
              <a:spcBef>
                <a:spcPts val="600"/>
              </a:spcBef>
              <a:defRPr sz="1400"/>
            </a:lvl3pPr>
            <a:lvl4pPr>
              <a:lnSpc>
                <a:spcPct val="100000"/>
              </a:lnSpc>
              <a:spcBef>
                <a:spcPts val="600"/>
              </a:spcBef>
              <a:defRPr sz="14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8" name="Text Placeholder 3">
            <a:extLst>
              <a:ext uri="{FF2B5EF4-FFF2-40B4-BE49-F238E27FC236}">
                <a16:creationId xmlns:a16="http://schemas.microsoft.com/office/drawing/2014/main" id="{4E55C82F-13DC-204D-866F-573A53A30E32}"/>
              </a:ext>
            </a:extLst>
          </p:cNvPr>
          <p:cNvSpPr>
            <a:spLocks noGrp="1"/>
          </p:cNvSpPr>
          <p:nvPr>
            <p:ph type="body" sz="quarter" idx="31"/>
          </p:nvPr>
        </p:nvSpPr>
        <p:spPr>
          <a:xfrm>
            <a:off x="6248400" y="4739396"/>
            <a:ext cx="5334000" cy="1172814"/>
          </a:xfrm>
        </p:spPr>
        <p:txBody>
          <a:bodyPr/>
          <a:lstStyle>
            <a:lvl1pPr>
              <a:lnSpc>
                <a:spcPct val="100000"/>
              </a:lnSpc>
              <a:spcBef>
                <a:spcPts val="600"/>
              </a:spcBef>
              <a:defRPr sz="1400">
                <a:solidFill>
                  <a:schemeClr val="tx1"/>
                </a:solidFill>
                <a:latin typeface="+mj-lt"/>
              </a:defRPr>
            </a:lvl1pPr>
            <a:lvl2pPr>
              <a:lnSpc>
                <a:spcPct val="100000"/>
              </a:lnSpc>
              <a:spcBef>
                <a:spcPts val="600"/>
              </a:spcBef>
              <a:defRPr sz="1400"/>
            </a:lvl2pPr>
            <a:lvl3pPr>
              <a:lnSpc>
                <a:spcPct val="100000"/>
              </a:lnSpc>
              <a:spcBef>
                <a:spcPts val="600"/>
              </a:spcBef>
              <a:defRPr sz="1400"/>
            </a:lvl3pPr>
            <a:lvl4pPr>
              <a:lnSpc>
                <a:spcPct val="100000"/>
              </a:lnSpc>
              <a:spcBef>
                <a:spcPts val="600"/>
              </a:spcBef>
              <a:defRPr sz="14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9" name="Text Placeholder 3">
            <a:extLst>
              <a:ext uri="{FF2B5EF4-FFF2-40B4-BE49-F238E27FC236}">
                <a16:creationId xmlns:a16="http://schemas.microsoft.com/office/drawing/2014/main" id="{46130127-6898-FC43-A66E-AED6920558C8}"/>
              </a:ext>
            </a:extLst>
          </p:cNvPr>
          <p:cNvSpPr>
            <a:spLocks noGrp="1"/>
          </p:cNvSpPr>
          <p:nvPr>
            <p:ph type="body" sz="quarter" idx="34" hasCustomPrompt="1"/>
          </p:nvPr>
        </p:nvSpPr>
        <p:spPr>
          <a:xfrm>
            <a:off x="6254045" y="1600201"/>
            <a:ext cx="5328355" cy="3031725"/>
          </a:xfrm>
        </p:spPr>
        <p:txBody>
          <a:bodyPr anchor="b" anchorCtr="0"/>
          <a:lstStyle>
            <a:lvl1pPr algn="l">
              <a:defRPr sz="13800" b="0" i="0">
                <a:solidFill>
                  <a:schemeClr val="accent1"/>
                </a:solidFill>
                <a:latin typeface="Visa Dialect Medium" pitchFamily="2" charset="77"/>
              </a:defRPr>
            </a:lvl1pPr>
          </a:lstStyle>
          <a:p>
            <a:pPr lvl="0"/>
            <a:r>
              <a:rPr lang="en-US"/>
              <a:t>00%</a:t>
            </a:r>
          </a:p>
        </p:txBody>
      </p:sp>
      <p:pic>
        <p:nvPicPr>
          <p:cNvPr id="17" name="Picture 16" descr="Logo&#10;&#10;Description automatically generated">
            <a:extLst>
              <a:ext uri="{FF2B5EF4-FFF2-40B4-BE49-F238E27FC236}">
                <a16:creationId xmlns:a16="http://schemas.microsoft.com/office/drawing/2014/main" id="{55A8E6FD-35F4-417D-9B41-7DE2887E7D7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21" name="Title Placeholder 1">
            <a:extLst>
              <a:ext uri="{FF2B5EF4-FFF2-40B4-BE49-F238E27FC236}">
                <a16:creationId xmlns:a16="http://schemas.microsoft.com/office/drawing/2014/main" id="{B75B0F87-EFC2-B148-AC62-E7EDC82B6473}"/>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2" name="Text Placeholder 2">
            <a:extLst>
              <a:ext uri="{FF2B5EF4-FFF2-40B4-BE49-F238E27FC236}">
                <a16:creationId xmlns:a16="http://schemas.microsoft.com/office/drawing/2014/main" id="{AF63A11A-E0DC-C441-8C0C-0C92B7CC32E1}"/>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3" name="Text Placeholder 2">
            <a:extLst>
              <a:ext uri="{FF2B5EF4-FFF2-40B4-BE49-F238E27FC236}">
                <a16:creationId xmlns:a16="http://schemas.microsoft.com/office/drawing/2014/main" id="{DAAE6A4A-48A8-1C40-A6AE-398355A5309E}"/>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6" name="TextBox 15">
            <a:extLst>
              <a:ext uri="{FF2B5EF4-FFF2-40B4-BE49-F238E27FC236}">
                <a16:creationId xmlns:a16="http://schemas.microsoft.com/office/drawing/2014/main" id="{BAAA50A3-83EF-4952-8632-FFE353522B47}"/>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3" name="TextBox 12">
            <a:extLst>
              <a:ext uri="{FF2B5EF4-FFF2-40B4-BE49-F238E27FC236}">
                <a16:creationId xmlns:a16="http://schemas.microsoft.com/office/drawing/2014/main" id="{D2A21BB5-F73D-4D3A-9933-F159EB15525C}"/>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4" name="Rectangle 82">
            <a:extLst>
              <a:ext uri="{FF2B5EF4-FFF2-40B4-BE49-F238E27FC236}">
                <a16:creationId xmlns:a16="http://schemas.microsoft.com/office/drawing/2014/main" id="{73567009-B66A-43BE-BD71-850B1B769B0A}"/>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20" name="Graphic 19">
            <a:extLst>
              <a:ext uri="{FF2B5EF4-FFF2-40B4-BE49-F238E27FC236}">
                <a16:creationId xmlns:a16="http://schemas.microsoft.com/office/drawing/2014/main" id="{5E3CD348-086A-4EF0-99C7-DBD451CA3C6B}"/>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2511958245"/>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6" pos="3712">
          <p15:clr>
            <a:srgbClr val="FBAE40"/>
          </p15:clr>
        </p15:guide>
        <p15:guide id="7" pos="3936">
          <p15:clr>
            <a:srgbClr val="FBAE40"/>
          </p15:clr>
        </p15:guide>
        <p15:guide id="10" orient="horz" pos="1008">
          <p15:clr>
            <a:srgbClr val="FBAE40"/>
          </p15:clr>
        </p15:guide>
      </p15:sldGuideLst>
    </p:ext>
  </p:extLst>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p:cSld name="Four Big Number - Blue">
    <p:spTree>
      <p:nvGrpSpPr>
        <p:cNvPr id="1" name=""/>
        <p:cNvGrpSpPr/>
        <p:nvPr/>
      </p:nvGrpSpPr>
      <p:grpSpPr>
        <a:xfrm>
          <a:off x="0" y="0"/>
          <a:ext cx="0" cy="0"/>
          <a:chOff x="0" y="0"/>
          <a:chExt cx="0" cy="0"/>
        </a:xfrm>
      </p:grpSpPr>
      <p:cxnSp>
        <p:nvCxnSpPr>
          <p:cNvPr id="53" name="Straight Connector 52">
            <a:extLst>
              <a:ext uri="{FF2B5EF4-FFF2-40B4-BE49-F238E27FC236}">
                <a16:creationId xmlns:a16="http://schemas.microsoft.com/office/drawing/2014/main" id="{ABCE0F2E-2714-4580-9DBC-755ECB7DE619}"/>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E246F3E3-2327-DF48-9903-298980C91DD3}"/>
              </a:ext>
            </a:extLst>
          </p:cNvPr>
          <p:cNvSpPr>
            <a:spLocks noGrp="1"/>
          </p:cNvSpPr>
          <p:nvPr>
            <p:ph type="body" sz="quarter" idx="32" hasCustomPrompt="1"/>
          </p:nvPr>
        </p:nvSpPr>
        <p:spPr>
          <a:xfrm>
            <a:off x="609601" y="1331449"/>
            <a:ext cx="4462271" cy="1102341"/>
          </a:xfrm>
        </p:spPr>
        <p:txBody>
          <a:bodyPr anchor="b" anchorCtr="0"/>
          <a:lstStyle>
            <a:lvl1pPr algn="l">
              <a:defRPr sz="6600" b="0" i="0">
                <a:solidFill>
                  <a:schemeClr val="accent1"/>
                </a:solidFill>
                <a:latin typeface="Visa Dialect Medium" pitchFamily="2" charset="77"/>
              </a:defRPr>
            </a:lvl1pPr>
          </a:lstStyle>
          <a:p>
            <a:pPr lvl="0"/>
            <a:r>
              <a:rPr lang="en-US"/>
              <a:t>00%</a:t>
            </a:r>
          </a:p>
        </p:txBody>
      </p:sp>
      <p:sp>
        <p:nvSpPr>
          <p:cNvPr id="19" name="Text Placeholder 3">
            <a:extLst>
              <a:ext uri="{FF2B5EF4-FFF2-40B4-BE49-F238E27FC236}">
                <a16:creationId xmlns:a16="http://schemas.microsoft.com/office/drawing/2014/main" id="{46130127-6898-FC43-A66E-AED6920558C8}"/>
              </a:ext>
            </a:extLst>
          </p:cNvPr>
          <p:cNvSpPr>
            <a:spLocks noGrp="1"/>
          </p:cNvSpPr>
          <p:nvPr>
            <p:ph type="body" sz="quarter" idx="34" hasCustomPrompt="1"/>
          </p:nvPr>
        </p:nvSpPr>
        <p:spPr>
          <a:xfrm>
            <a:off x="6254045" y="1331449"/>
            <a:ext cx="4474915" cy="1102341"/>
          </a:xfrm>
        </p:spPr>
        <p:txBody>
          <a:bodyPr anchor="b" anchorCtr="0"/>
          <a:lstStyle>
            <a:lvl1pPr algn="l">
              <a:defRPr sz="6600" b="0" i="0">
                <a:solidFill>
                  <a:schemeClr val="accent1"/>
                </a:solidFill>
                <a:latin typeface="Visa Dialect Medium" pitchFamily="2" charset="77"/>
              </a:defRPr>
            </a:lvl1pPr>
          </a:lstStyle>
          <a:p>
            <a:pPr lvl="0"/>
            <a:r>
              <a:rPr lang="en-US"/>
              <a:t>00%</a:t>
            </a:r>
          </a:p>
        </p:txBody>
      </p:sp>
      <p:sp>
        <p:nvSpPr>
          <p:cNvPr id="14" name="Text Placeholder 3">
            <a:extLst>
              <a:ext uri="{FF2B5EF4-FFF2-40B4-BE49-F238E27FC236}">
                <a16:creationId xmlns:a16="http://schemas.microsoft.com/office/drawing/2014/main" id="{EE260A1A-688B-774C-903C-0A3A1228859D}"/>
              </a:ext>
            </a:extLst>
          </p:cNvPr>
          <p:cNvSpPr>
            <a:spLocks noGrp="1"/>
          </p:cNvSpPr>
          <p:nvPr>
            <p:ph type="body" sz="quarter" idx="36"/>
          </p:nvPr>
        </p:nvSpPr>
        <p:spPr>
          <a:xfrm>
            <a:off x="609600" y="2456023"/>
            <a:ext cx="4462272" cy="967598"/>
          </a:xfrm>
        </p:spPr>
        <p:txBody>
          <a:bodyPr/>
          <a:lstStyle>
            <a:lvl1pPr>
              <a:lnSpc>
                <a:spcPct val="100000"/>
              </a:lnSpc>
              <a:spcBef>
                <a:spcPts val="300"/>
              </a:spcBef>
              <a:defRPr sz="1300">
                <a:solidFill>
                  <a:schemeClr val="tx1"/>
                </a:solidFill>
                <a:latin typeface="+mj-lt"/>
              </a:defRPr>
            </a:lvl1pPr>
            <a:lvl2pPr>
              <a:lnSpc>
                <a:spcPct val="100000"/>
              </a:lnSpc>
              <a:spcBef>
                <a:spcPts val="600"/>
              </a:spcBef>
              <a:defRPr sz="1300"/>
            </a:lvl2pPr>
            <a:lvl3pPr marL="173736" indent="-173736">
              <a:lnSpc>
                <a:spcPct val="100000"/>
              </a:lnSpc>
              <a:spcBef>
                <a:spcPts val="300"/>
              </a:spcBef>
              <a:tabLst/>
              <a:defRPr sz="1300"/>
            </a:lvl3pPr>
            <a:lvl4pPr marL="347472" indent="-173736">
              <a:lnSpc>
                <a:spcPct val="100000"/>
              </a:lnSpc>
              <a:spcBef>
                <a:spcPts val="300"/>
              </a:spcBef>
              <a:tabLst/>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0" name="Text Placeholder 3">
            <a:extLst>
              <a:ext uri="{FF2B5EF4-FFF2-40B4-BE49-F238E27FC236}">
                <a16:creationId xmlns:a16="http://schemas.microsoft.com/office/drawing/2014/main" id="{BBF07118-053B-414A-A34E-2E71FB891DB9}"/>
              </a:ext>
            </a:extLst>
          </p:cNvPr>
          <p:cNvSpPr>
            <a:spLocks noGrp="1"/>
          </p:cNvSpPr>
          <p:nvPr>
            <p:ph type="body" sz="quarter" idx="37"/>
          </p:nvPr>
        </p:nvSpPr>
        <p:spPr>
          <a:xfrm>
            <a:off x="6266688" y="2456023"/>
            <a:ext cx="4462272" cy="967598"/>
          </a:xfrm>
        </p:spPr>
        <p:txBody>
          <a:bodyPr/>
          <a:lstStyle>
            <a:lvl1pPr>
              <a:lnSpc>
                <a:spcPct val="100000"/>
              </a:lnSpc>
              <a:spcBef>
                <a:spcPts val="300"/>
              </a:spcBef>
              <a:defRPr sz="1300">
                <a:solidFill>
                  <a:schemeClr val="tx1"/>
                </a:solidFill>
                <a:latin typeface="+mj-lt"/>
              </a:defRPr>
            </a:lvl1pPr>
            <a:lvl2pPr>
              <a:lnSpc>
                <a:spcPct val="100000"/>
              </a:lnSpc>
              <a:spcBef>
                <a:spcPts val="600"/>
              </a:spcBef>
              <a:defRPr sz="1300"/>
            </a:lvl2pPr>
            <a:lvl3pPr marL="173736" indent="-173736">
              <a:lnSpc>
                <a:spcPct val="100000"/>
              </a:lnSpc>
              <a:spcBef>
                <a:spcPts val="300"/>
              </a:spcBef>
              <a:tabLst/>
              <a:defRPr sz="1300"/>
            </a:lvl3pPr>
            <a:lvl4pPr marL="347472" indent="-173736">
              <a:lnSpc>
                <a:spcPct val="100000"/>
              </a:lnSpc>
              <a:spcBef>
                <a:spcPts val="300"/>
              </a:spcBef>
              <a:tabLst/>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1" name="Text Placeholder 3">
            <a:extLst>
              <a:ext uri="{FF2B5EF4-FFF2-40B4-BE49-F238E27FC236}">
                <a16:creationId xmlns:a16="http://schemas.microsoft.com/office/drawing/2014/main" id="{884995DE-D9B7-F74A-9A09-BC6B33E180BA}"/>
              </a:ext>
            </a:extLst>
          </p:cNvPr>
          <p:cNvSpPr>
            <a:spLocks noGrp="1"/>
          </p:cNvSpPr>
          <p:nvPr>
            <p:ph type="body" sz="quarter" idx="38" hasCustomPrompt="1"/>
          </p:nvPr>
        </p:nvSpPr>
        <p:spPr>
          <a:xfrm>
            <a:off x="609601" y="3663169"/>
            <a:ext cx="4462272" cy="1102341"/>
          </a:xfrm>
        </p:spPr>
        <p:txBody>
          <a:bodyPr anchor="b" anchorCtr="0"/>
          <a:lstStyle>
            <a:lvl1pPr algn="l">
              <a:defRPr sz="6600" b="0" i="0">
                <a:solidFill>
                  <a:schemeClr val="accent1"/>
                </a:solidFill>
                <a:latin typeface="Visa Dialect Medium" pitchFamily="2" charset="77"/>
              </a:defRPr>
            </a:lvl1pPr>
          </a:lstStyle>
          <a:p>
            <a:pPr lvl="0"/>
            <a:r>
              <a:rPr lang="en-US"/>
              <a:t>00%</a:t>
            </a:r>
          </a:p>
        </p:txBody>
      </p:sp>
      <p:sp>
        <p:nvSpPr>
          <p:cNvPr id="22" name="Text Placeholder 3">
            <a:extLst>
              <a:ext uri="{FF2B5EF4-FFF2-40B4-BE49-F238E27FC236}">
                <a16:creationId xmlns:a16="http://schemas.microsoft.com/office/drawing/2014/main" id="{397435F2-C0C2-E842-AD20-5B59B875A847}"/>
              </a:ext>
            </a:extLst>
          </p:cNvPr>
          <p:cNvSpPr>
            <a:spLocks noGrp="1"/>
          </p:cNvSpPr>
          <p:nvPr>
            <p:ph type="body" sz="quarter" idx="39" hasCustomPrompt="1"/>
          </p:nvPr>
        </p:nvSpPr>
        <p:spPr>
          <a:xfrm>
            <a:off x="6254045" y="3663169"/>
            <a:ext cx="4474915" cy="1102341"/>
          </a:xfrm>
        </p:spPr>
        <p:txBody>
          <a:bodyPr anchor="b" anchorCtr="0"/>
          <a:lstStyle>
            <a:lvl1pPr algn="l">
              <a:defRPr sz="6600" b="0" i="0">
                <a:solidFill>
                  <a:schemeClr val="accent1"/>
                </a:solidFill>
                <a:latin typeface="Visa Dialect Medium" pitchFamily="2" charset="77"/>
              </a:defRPr>
            </a:lvl1pPr>
          </a:lstStyle>
          <a:p>
            <a:pPr lvl="0"/>
            <a:r>
              <a:rPr lang="en-US"/>
              <a:t>00%</a:t>
            </a:r>
          </a:p>
        </p:txBody>
      </p:sp>
      <p:sp>
        <p:nvSpPr>
          <p:cNvPr id="25" name="Text Placeholder 3">
            <a:extLst>
              <a:ext uri="{FF2B5EF4-FFF2-40B4-BE49-F238E27FC236}">
                <a16:creationId xmlns:a16="http://schemas.microsoft.com/office/drawing/2014/main" id="{E8CC7B25-E7E3-7A4F-9221-95D452FB9BFD}"/>
              </a:ext>
            </a:extLst>
          </p:cNvPr>
          <p:cNvSpPr>
            <a:spLocks noGrp="1"/>
          </p:cNvSpPr>
          <p:nvPr>
            <p:ph type="body" sz="quarter" idx="40"/>
          </p:nvPr>
        </p:nvSpPr>
        <p:spPr>
          <a:xfrm>
            <a:off x="609600" y="4787743"/>
            <a:ext cx="4462272" cy="967598"/>
          </a:xfrm>
        </p:spPr>
        <p:txBody>
          <a:bodyPr/>
          <a:lstStyle>
            <a:lvl1pPr>
              <a:lnSpc>
                <a:spcPct val="100000"/>
              </a:lnSpc>
              <a:spcBef>
                <a:spcPts val="300"/>
              </a:spcBef>
              <a:defRPr sz="1300">
                <a:solidFill>
                  <a:schemeClr val="tx1"/>
                </a:solidFill>
                <a:latin typeface="+mj-lt"/>
              </a:defRPr>
            </a:lvl1pPr>
            <a:lvl2pPr>
              <a:lnSpc>
                <a:spcPct val="100000"/>
              </a:lnSpc>
              <a:spcBef>
                <a:spcPts val="600"/>
              </a:spcBef>
              <a:defRPr sz="1300"/>
            </a:lvl2pPr>
            <a:lvl3pPr marL="173736" indent="-173736">
              <a:lnSpc>
                <a:spcPct val="100000"/>
              </a:lnSpc>
              <a:spcBef>
                <a:spcPts val="300"/>
              </a:spcBef>
              <a:tabLst/>
              <a:defRPr sz="1300"/>
            </a:lvl3pPr>
            <a:lvl4pPr marL="347472" indent="-173736">
              <a:lnSpc>
                <a:spcPct val="100000"/>
              </a:lnSpc>
              <a:spcBef>
                <a:spcPts val="300"/>
              </a:spcBef>
              <a:tabLst/>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6" name="Text Placeholder 3">
            <a:extLst>
              <a:ext uri="{FF2B5EF4-FFF2-40B4-BE49-F238E27FC236}">
                <a16:creationId xmlns:a16="http://schemas.microsoft.com/office/drawing/2014/main" id="{20496160-F36D-7148-9711-3D00BA6DF6BF}"/>
              </a:ext>
            </a:extLst>
          </p:cNvPr>
          <p:cNvSpPr>
            <a:spLocks noGrp="1"/>
          </p:cNvSpPr>
          <p:nvPr>
            <p:ph type="body" sz="quarter" idx="41"/>
          </p:nvPr>
        </p:nvSpPr>
        <p:spPr>
          <a:xfrm>
            <a:off x="6266688" y="4787743"/>
            <a:ext cx="4462272" cy="967598"/>
          </a:xfrm>
        </p:spPr>
        <p:txBody>
          <a:bodyPr/>
          <a:lstStyle>
            <a:lvl1pPr>
              <a:lnSpc>
                <a:spcPct val="100000"/>
              </a:lnSpc>
              <a:spcBef>
                <a:spcPts val="300"/>
              </a:spcBef>
              <a:defRPr sz="1300">
                <a:solidFill>
                  <a:schemeClr val="tx1"/>
                </a:solidFill>
                <a:latin typeface="+mj-lt"/>
              </a:defRPr>
            </a:lvl1pPr>
            <a:lvl2pPr>
              <a:lnSpc>
                <a:spcPct val="100000"/>
              </a:lnSpc>
              <a:spcBef>
                <a:spcPts val="600"/>
              </a:spcBef>
              <a:defRPr sz="1300"/>
            </a:lvl2pPr>
            <a:lvl3pPr marL="173736" indent="-173736">
              <a:lnSpc>
                <a:spcPct val="100000"/>
              </a:lnSpc>
              <a:spcBef>
                <a:spcPts val="300"/>
              </a:spcBef>
              <a:tabLst/>
              <a:defRPr sz="1300"/>
            </a:lvl3pPr>
            <a:lvl4pPr marL="347472" indent="-173736">
              <a:lnSpc>
                <a:spcPct val="100000"/>
              </a:lnSpc>
              <a:spcBef>
                <a:spcPts val="300"/>
              </a:spcBef>
              <a:tabLst/>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pic>
        <p:nvPicPr>
          <p:cNvPr id="17" name="Picture 16" descr="Logo&#10;&#10;Description automatically generated">
            <a:extLst>
              <a:ext uri="{FF2B5EF4-FFF2-40B4-BE49-F238E27FC236}">
                <a16:creationId xmlns:a16="http://schemas.microsoft.com/office/drawing/2014/main" id="{40A50952-A356-4EB0-8B8C-C588EE15A9AB}"/>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23" name="Title Placeholder 1">
            <a:extLst>
              <a:ext uri="{FF2B5EF4-FFF2-40B4-BE49-F238E27FC236}">
                <a16:creationId xmlns:a16="http://schemas.microsoft.com/office/drawing/2014/main" id="{850DE0C8-C2ED-EF4F-9321-CC334190775F}"/>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4" name="Text Placeholder 2">
            <a:extLst>
              <a:ext uri="{FF2B5EF4-FFF2-40B4-BE49-F238E27FC236}">
                <a16:creationId xmlns:a16="http://schemas.microsoft.com/office/drawing/2014/main" id="{0291112C-9FF7-DE43-AF82-37C4452C4F3B}"/>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8" name="Text Placeholder 2">
            <a:extLst>
              <a:ext uri="{FF2B5EF4-FFF2-40B4-BE49-F238E27FC236}">
                <a16:creationId xmlns:a16="http://schemas.microsoft.com/office/drawing/2014/main" id="{723A338C-009A-CB4B-BC74-339517B208E8}"/>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27" name="TextBox 26">
            <a:extLst>
              <a:ext uri="{FF2B5EF4-FFF2-40B4-BE49-F238E27FC236}">
                <a16:creationId xmlns:a16="http://schemas.microsoft.com/office/drawing/2014/main" id="{3A71106C-2D60-4B3B-9163-BD2E616B86A0}"/>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8" name="TextBox 17">
            <a:extLst>
              <a:ext uri="{FF2B5EF4-FFF2-40B4-BE49-F238E27FC236}">
                <a16:creationId xmlns:a16="http://schemas.microsoft.com/office/drawing/2014/main" id="{63CD4302-0E8F-4769-AB5B-7BD122BAF5D5}"/>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29" name="Rectangle 82">
            <a:extLst>
              <a:ext uri="{FF2B5EF4-FFF2-40B4-BE49-F238E27FC236}">
                <a16:creationId xmlns:a16="http://schemas.microsoft.com/office/drawing/2014/main" id="{B4A4D5CF-C4C7-450C-9334-31DAE7973B51}"/>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30" name="Graphic 29">
            <a:extLst>
              <a:ext uri="{FF2B5EF4-FFF2-40B4-BE49-F238E27FC236}">
                <a16:creationId xmlns:a16="http://schemas.microsoft.com/office/drawing/2014/main" id="{BD5B6EC9-6C56-4B67-B97E-62C7608F7239}"/>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810532303"/>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6" pos="3712">
          <p15:clr>
            <a:srgbClr val="FBAE40"/>
          </p15:clr>
        </p15:guide>
        <p15:guide id="7" pos="3936">
          <p15:clr>
            <a:srgbClr val="FBAE40"/>
          </p15:clr>
        </p15:guide>
        <p15:guide id="10" orient="horz" pos="1008">
          <p15:clr>
            <a:srgbClr val="FBAE40"/>
          </p15:clr>
        </p15:guide>
        <p15:guide id="11" orient="horz" pos="2160">
          <p15:clr>
            <a:srgbClr val="FBAE40"/>
          </p15:clr>
        </p15:guide>
      </p15:sldGuideLst>
    </p:ext>
  </p:extLst>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p:cSld name="Quote - Blu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CF991D5-199B-426D-9571-F9BA920D307B}"/>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7" name="Text Placeholder 2">
            <a:extLst>
              <a:ext uri="{FF2B5EF4-FFF2-40B4-BE49-F238E27FC236}">
                <a16:creationId xmlns:a16="http://schemas.microsoft.com/office/drawing/2014/main" id="{DB04D166-4958-9349-BD73-4AD540758DF4}"/>
              </a:ext>
            </a:extLst>
          </p:cNvPr>
          <p:cNvSpPr>
            <a:spLocks noGrp="1"/>
          </p:cNvSpPr>
          <p:nvPr>
            <p:ph type="body" sz="quarter" idx="11"/>
          </p:nvPr>
        </p:nvSpPr>
        <p:spPr>
          <a:xfrm>
            <a:off x="5410202" y="1600200"/>
            <a:ext cx="6172199" cy="3657600"/>
          </a:xfrm>
        </p:spPr>
        <p:txBody>
          <a:bodyPr anchor="ctr" anchorCtr="0">
            <a:normAutofit/>
          </a:bodyPr>
          <a:lstStyle>
            <a:lvl1pPr>
              <a:lnSpc>
                <a:spcPct val="100000"/>
              </a:lnSpc>
              <a:defRPr sz="2400">
                <a:solidFill>
                  <a:schemeClr val="bg1"/>
                </a:solidFill>
                <a:latin typeface="+mj-lt"/>
              </a:defRPr>
            </a:lvl1pPr>
            <a:lvl2pPr>
              <a:lnSpc>
                <a:spcPct val="100000"/>
              </a:lnSpc>
              <a:spcBef>
                <a:spcPts val="0"/>
              </a:spcBef>
              <a:defRPr sz="1800">
                <a:solidFill>
                  <a:schemeClr val="accent2"/>
                </a:solidFill>
                <a:latin typeface="+mj-lt"/>
              </a:defRPr>
            </a:lvl2pPr>
            <a:lvl3pPr marL="0" indent="0">
              <a:lnSpc>
                <a:spcPct val="100000"/>
              </a:lnSpc>
              <a:spcBef>
                <a:spcPts val="0"/>
              </a:spcBef>
              <a:buFontTx/>
              <a:buNone/>
              <a:defRPr sz="1800">
                <a:solidFill>
                  <a:schemeClr val="bg1"/>
                </a:solidFill>
              </a:defRPr>
            </a:lvl3pPr>
            <a:lvl4pPr>
              <a:defRPr>
                <a:solidFill>
                  <a:schemeClr val="tx1"/>
                </a:solidFill>
              </a:defRPr>
            </a:lvl4pPr>
          </a:lstStyle>
          <a:p>
            <a:pPr lvl="0"/>
            <a:r>
              <a:rPr lang="en-US"/>
              <a:t>Click to edit Master text styles</a:t>
            </a:r>
          </a:p>
          <a:p>
            <a:pPr lvl="1"/>
            <a:r>
              <a:rPr lang="en-US"/>
              <a:t>Second level</a:t>
            </a:r>
          </a:p>
          <a:p>
            <a:pPr lvl="2"/>
            <a:r>
              <a:rPr lang="en-US"/>
              <a:t>Third level</a:t>
            </a:r>
          </a:p>
        </p:txBody>
      </p:sp>
      <p:sp>
        <p:nvSpPr>
          <p:cNvPr id="10" name="TextBox 9">
            <a:extLst>
              <a:ext uri="{FF2B5EF4-FFF2-40B4-BE49-F238E27FC236}">
                <a16:creationId xmlns:a16="http://schemas.microsoft.com/office/drawing/2014/main" id="{76D83C91-857A-4B26-8D8A-56951DA295AF}"/>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6" name="TextBox 5">
            <a:extLst>
              <a:ext uri="{FF2B5EF4-FFF2-40B4-BE49-F238E27FC236}">
                <a16:creationId xmlns:a16="http://schemas.microsoft.com/office/drawing/2014/main" id="{AA7981E2-A37D-44F7-9BC3-BADD52672275}"/>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12" name="Graphic 11">
            <a:extLst>
              <a:ext uri="{FF2B5EF4-FFF2-40B4-BE49-F238E27FC236}">
                <a16:creationId xmlns:a16="http://schemas.microsoft.com/office/drawing/2014/main" id="{E07FB442-219B-44B4-AD5F-F32C15ED6BA3}"/>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284283" y="61557"/>
            <a:ext cx="316047" cy="316047"/>
          </a:xfrm>
          <a:prstGeom prst="rect">
            <a:avLst/>
          </a:prstGeom>
        </p:spPr>
      </p:pic>
      <p:sp>
        <p:nvSpPr>
          <p:cNvPr id="13" name="Rectangle 82">
            <a:extLst>
              <a:ext uri="{FF2B5EF4-FFF2-40B4-BE49-F238E27FC236}">
                <a16:creationId xmlns:a16="http://schemas.microsoft.com/office/drawing/2014/main" id="{5DEB0253-B61C-4C06-B8BF-8EE16408EB12}"/>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1088108681"/>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guide id="24" pos="3408">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Content with Chart">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9" name="Content Placeholder 2">
            <a:extLst>
              <a:ext uri="{FF2B5EF4-FFF2-40B4-BE49-F238E27FC236}">
                <a16:creationId xmlns:a16="http://schemas.microsoft.com/office/drawing/2014/main" id="{C1207722-B163-475D-B601-1EA08B6AAA47}"/>
              </a:ext>
            </a:extLst>
          </p:cNvPr>
          <p:cNvSpPr>
            <a:spLocks noGrp="1"/>
          </p:cNvSpPr>
          <p:nvPr>
            <p:ph sz="quarter" idx="12"/>
          </p:nvPr>
        </p:nvSpPr>
        <p:spPr>
          <a:xfrm>
            <a:off x="3467100" y="1600200"/>
            <a:ext cx="8115300" cy="4610100"/>
          </a:xfrm>
        </p:spPr>
        <p:txBody>
          <a:bodyPr>
            <a:noAutofit/>
          </a:bodyPr>
          <a:lstStyle>
            <a:lvl1pPr>
              <a:lnSpc>
                <a:spcPct val="100000"/>
              </a:lnSpc>
              <a:spcBef>
                <a:spcPts val="300"/>
              </a:spcBef>
              <a:spcAft>
                <a:spcPts val="200"/>
              </a:spcAft>
              <a:defRPr sz="1300"/>
            </a:lvl1pPr>
            <a:lvl2pPr>
              <a:lnSpc>
                <a:spcPct val="100000"/>
              </a:lnSpc>
              <a:spcBef>
                <a:spcPts val="600"/>
              </a:spcBef>
              <a:defRPr sz="1300"/>
            </a:lvl2pPr>
            <a:lvl3pPr marL="171450" indent="-171450">
              <a:lnSpc>
                <a:spcPct val="100000"/>
              </a:lnSpc>
              <a:spcBef>
                <a:spcPts val="300"/>
              </a:spcBef>
              <a:tabLst/>
              <a:defRPr sz="1300"/>
            </a:lvl3pPr>
            <a:lvl4pPr marL="344488" indent="-173038">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2">
            <a:extLst>
              <a:ext uri="{FF2B5EF4-FFF2-40B4-BE49-F238E27FC236}">
                <a16:creationId xmlns:a16="http://schemas.microsoft.com/office/drawing/2014/main" id="{9894B221-FC17-F343-84FB-9C6A7B70598F}"/>
              </a:ext>
            </a:extLst>
          </p:cNvPr>
          <p:cNvSpPr>
            <a:spLocks noGrp="1"/>
          </p:cNvSpPr>
          <p:nvPr>
            <p:ph sz="quarter" idx="11"/>
          </p:nvPr>
        </p:nvSpPr>
        <p:spPr>
          <a:xfrm>
            <a:off x="609600" y="1600200"/>
            <a:ext cx="2514600" cy="4610100"/>
          </a:xfrm>
        </p:spPr>
        <p:txBody>
          <a:bodyPr>
            <a:noAutofit/>
          </a:bodyPr>
          <a:lstStyle>
            <a:lvl1pPr>
              <a:lnSpc>
                <a:spcPct val="100000"/>
              </a:lnSpc>
              <a:spcBef>
                <a:spcPts val="300"/>
              </a:spcBef>
              <a:spcAft>
                <a:spcPts val="200"/>
              </a:spcAft>
              <a:defRPr sz="1300"/>
            </a:lvl1pPr>
            <a:lvl2pPr>
              <a:lnSpc>
                <a:spcPct val="100000"/>
              </a:lnSpc>
              <a:spcBef>
                <a:spcPts val="600"/>
              </a:spcBef>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itle Placeholder 1">
            <a:extLst>
              <a:ext uri="{FF2B5EF4-FFF2-40B4-BE49-F238E27FC236}">
                <a16:creationId xmlns:a16="http://schemas.microsoft.com/office/drawing/2014/main" id="{157C6BA9-A888-C046-9D14-AD47E712004D}"/>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5" name="Text Placeholder 2">
            <a:extLst>
              <a:ext uri="{FF2B5EF4-FFF2-40B4-BE49-F238E27FC236}">
                <a16:creationId xmlns:a16="http://schemas.microsoft.com/office/drawing/2014/main" id="{B6561AB5-5D81-0845-909C-25323AA17C51}"/>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0" name="Text Placeholder 2">
            <a:extLst>
              <a:ext uri="{FF2B5EF4-FFF2-40B4-BE49-F238E27FC236}">
                <a16:creationId xmlns:a16="http://schemas.microsoft.com/office/drawing/2014/main" id="{F06177C2-A046-4358-BC4A-F6CFABD1D92B}"/>
              </a:ext>
            </a:extLst>
          </p:cNvPr>
          <p:cNvSpPr>
            <a:spLocks noGrp="1"/>
          </p:cNvSpPr>
          <p:nvPr>
            <p:ph type="body" sz="quarter" idx="30" hasCustomPrompt="1"/>
          </p:nvPr>
        </p:nvSpPr>
        <p:spPr>
          <a:xfrm>
            <a:off x="941164" y="6386541"/>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3" name="TextBox 12">
            <a:extLst>
              <a:ext uri="{FF2B5EF4-FFF2-40B4-BE49-F238E27FC236}">
                <a16:creationId xmlns:a16="http://schemas.microsoft.com/office/drawing/2014/main" id="{E17FB64C-A019-44C0-B2AD-58A535AA5A8A}"/>
              </a:ext>
            </a:extLst>
          </p:cNvPr>
          <p:cNvSpPr txBox="1"/>
          <p:nvPr/>
        </p:nvSpPr>
        <p:spPr>
          <a:xfrm>
            <a:off x="11387579" y="657747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1743888832"/>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8" pos="2184">
          <p15:clr>
            <a:srgbClr val="FBAE40"/>
          </p15:clr>
        </p15:guide>
        <p15:guide id="9" pos="1968">
          <p15:clr>
            <a:srgbClr val="FBAE40"/>
          </p15:clr>
        </p15:guide>
      </p15:sldGuideLst>
    </p:ext>
  </p:extLst>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p:cSld name="Quote - Gray">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10" name="Picture 9" descr="Logo&#10;&#10;Description automatically generated">
            <a:extLst>
              <a:ext uri="{FF2B5EF4-FFF2-40B4-BE49-F238E27FC236}">
                <a16:creationId xmlns:a16="http://schemas.microsoft.com/office/drawing/2014/main" id="{C7F45CD2-0507-4E64-B158-16FDC5423858}"/>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7" name="Text Placeholder 2">
            <a:extLst>
              <a:ext uri="{FF2B5EF4-FFF2-40B4-BE49-F238E27FC236}">
                <a16:creationId xmlns:a16="http://schemas.microsoft.com/office/drawing/2014/main" id="{2E99A931-BFA9-5441-87EA-3CF04D14260C}"/>
              </a:ext>
            </a:extLst>
          </p:cNvPr>
          <p:cNvSpPr>
            <a:spLocks noGrp="1"/>
          </p:cNvSpPr>
          <p:nvPr>
            <p:ph type="body" sz="quarter" idx="10"/>
          </p:nvPr>
        </p:nvSpPr>
        <p:spPr>
          <a:xfrm>
            <a:off x="5410200" y="1600200"/>
            <a:ext cx="6172199" cy="3657600"/>
          </a:xfrm>
        </p:spPr>
        <p:txBody>
          <a:bodyPr anchor="ctr" anchorCtr="0">
            <a:normAutofit/>
          </a:bodyPr>
          <a:lstStyle>
            <a:lvl1pPr>
              <a:lnSpc>
                <a:spcPct val="100000"/>
              </a:lnSpc>
              <a:defRPr sz="2400">
                <a:solidFill>
                  <a:schemeClr val="tx1"/>
                </a:solidFill>
                <a:latin typeface="+mj-lt"/>
              </a:defRPr>
            </a:lvl1pPr>
            <a:lvl2pPr>
              <a:lnSpc>
                <a:spcPct val="100000"/>
              </a:lnSpc>
              <a:spcBef>
                <a:spcPts val="0"/>
              </a:spcBef>
              <a:defRPr sz="1800">
                <a:solidFill>
                  <a:schemeClr val="accent1"/>
                </a:solidFill>
                <a:latin typeface="+mj-lt"/>
              </a:defRPr>
            </a:lvl2pPr>
            <a:lvl3pPr marL="0" indent="0">
              <a:lnSpc>
                <a:spcPct val="100000"/>
              </a:lnSpc>
              <a:spcBef>
                <a:spcPts val="0"/>
              </a:spcBef>
              <a:buFontTx/>
              <a:buNone/>
              <a:defRPr sz="1800">
                <a:solidFill>
                  <a:schemeClr val="tx1"/>
                </a:solidFill>
              </a:defRPr>
            </a:lvl3pPr>
            <a:lvl4pPr>
              <a:defRPr>
                <a:solidFill>
                  <a:schemeClr val="tx1"/>
                </a:solidFill>
              </a:defRPr>
            </a:lvl4pPr>
          </a:lstStyle>
          <a:p>
            <a:pPr lvl="0"/>
            <a:r>
              <a:rPr lang="en-US"/>
              <a:t>Click to edit Master text styles</a:t>
            </a:r>
          </a:p>
          <a:p>
            <a:pPr lvl="1"/>
            <a:r>
              <a:rPr lang="en-US"/>
              <a:t>Second level</a:t>
            </a:r>
          </a:p>
          <a:p>
            <a:pPr lvl="2"/>
            <a:r>
              <a:rPr lang="en-US"/>
              <a:t>Third level</a:t>
            </a:r>
          </a:p>
        </p:txBody>
      </p:sp>
      <p:sp>
        <p:nvSpPr>
          <p:cNvPr id="9" name="TextBox 8">
            <a:extLst>
              <a:ext uri="{FF2B5EF4-FFF2-40B4-BE49-F238E27FC236}">
                <a16:creationId xmlns:a16="http://schemas.microsoft.com/office/drawing/2014/main" id="{523A58EC-AF56-4ACE-99F7-40FDEFE6CA36}"/>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6" name="TextBox 5">
            <a:extLst>
              <a:ext uri="{FF2B5EF4-FFF2-40B4-BE49-F238E27FC236}">
                <a16:creationId xmlns:a16="http://schemas.microsoft.com/office/drawing/2014/main" id="{32FF630E-A1BB-4624-BDA0-23B817EB760F}"/>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8" name="Rectangle 82">
            <a:extLst>
              <a:ext uri="{FF2B5EF4-FFF2-40B4-BE49-F238E27FC236}">
                <a16:creationId xmlns:a16="http://schemas.microsoft.com/office/drawing/2014/main" id="{5EEC0B24-129B-4EC5-975C-C51DF6D5D40F}"/>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1" name="Graphic 10">
            <a:extLst>
              <a:ext uri="{FF2B5EF4-FFF2-40B4-BE49-F238E27FC236}">
                <a16:creationId xmlns:a16="http://schemas.microsoft.com/office/drawing/2014/main" id="{DF77B03D-52D0-44B7-A11D-C6D7C8F4D694}"/>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2912369917"/>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guide id="24" pos="3408">
          <p15:clr>
            <a:srgbClr val="FBAE40"/>
          </p15:clr>
        </p15:guide>
      </p15:sldGuideLst>
    </p:ext>
  </p:extLst>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p:cSld name="Quote - White">
    <p:bg>
      <p:bgPr>
        <a:solidFill>
          <a:schemeClr val="bg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B060168-E9D4-43FE-B7EF-C9BFE75D1A2C}"/>
              </a:ext>
            </a:extLst>
          </p:cNvPr>
          <p:cNvSpPr>
            <a:spLocks noGrp="1"/>
          </p:cNvSpPr>
          <p:nvPr>
            <p:ph type="body" sz="quarter" idx="10"/>
          </p:nvPr>
        </p:nvSpPr>
        <p:spPr>
          <a:xfrm>
            <a:off x="2142602" y="2091325"/>
            <a:ext cx="7906795" cy="2675350"/>
          </a:xfrm>
        </p:spPr>
        <p:txBody>
          <a:bodyPr anchor="ctr" anchorCtr="0">
            <a:normAutofit/>
          </a:bodyPr>
          <a:lstStyle>
            <a:lvl1pPr algn="ctr">
              <a:lnSpc>
                <a:spcPct val="100000"/>
              </a:lnSpc>
              <a:defRPr sz="2400">
                <a:solidFill>
                  <a:schemeClr val="tx1"/>
                </a:solidFill>
                <a:latin typeface="+mj-lt"/>
              </a:defRPr>
            </a:lvl1pPr>
            <a:lvl2pPr algn="ctr">
              <a:lnSpc>
                <a:spcPct val="100000"/>
              </a:lnSpc>
              <a:spcBef>
                <a:spcPts val="0"/>
              </a:spcBef>
              <a:defRPr sz="1800">
                <a:solidFill>
                  <a:schemeClr val="accent1"/>
                </a:solidFill>
                <a:latin typeface="+mj-lt"/>
              </a:defRPr>
            </a:lvl2pPr>
            <a:lvl3pPr marL="0" indent="0" algn="ctr">
              <a:lnSpc>
                <a:spcPct val="100000"/>
              </a:lnSpc>
              <a:spcBef>
                <a:spcPts val="0"/>
              </a:spcBef>
              <a:buFontTx/>
              <a:buNone/>
              <a:defRPr sz="1800">
                <a:solidFill>
                  <a:schemeClr val="tx1"/>
                </a:solidFill>
              </a:defRPr>
            </a:lvl3pPr>
            <a:lvl4pPr>
              <a:defRPr>
                <a:solidFill>
                  <a:schemeClr val="tx1"/>
                </a:solidFill>
              </a:defRPr>
            </a:lvl4pPr>
          </a:lstStyle>
          <a:p>
            <a:pPr lvl="0"/>
            <a:r>
              <a:rPr lang="en-US"/>
              <a:t>Click to edit Master text styles</a:t>
            </a:r>
          </a:p>
          <a:p>
            <a:pPr lvl="1"/>
            <a:r>
              <a:rPr lang="en-US"/>
              <a:t>Second level</a:t>
            </a:r>
          </a:p>
          <a:p>
            <a:pPr lvl="2"/>
            <a:r>
              <a:rPr lang="en-US"/>
              <a:t>Third level</a:t>
            </a:r>
          </a:p>
        </p:txBody>
      </p:sp>
      <p:pic>
        <p:nvPicPr>
          <p:cNvPr id="7" name="Picture 6" descr="Logo&#10;&#10;Description automatically generated">
            <a:extLst>
              <a:ext uri="{FF2B5EF4-FFF2-40B4-BE49-F238E27FC236}">
                <a16:creationId xmlns:a16="http://schemas.microsoft.com/office/drawing/2014/main" id="{6C7D283C-70D9-4F79-8CCF-D2CBB0F3466B}"/>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pic>
        <p:nvPicPr>
          <p:cNvPr id="10" name="Picture 9" descr="Logo, icon, company name&#10;&#10;Description automatically generated">
            <a:extLst>
              <a:ext uri="{FF2B5EF4-FFF2-40B4-BE49-F238E27FC236}">
                <a16:creationId xmlns:a16="http://schemas.microsoft.com/office/drawing/2014/main" id="{C96BA8FE-3771-B54A-859B-C75E4B870889}"/>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4628749" y="303323"/>
            <a:ext cx="2934502" cy="1645920"/>
          </a:xfrm>
          <a:prstGeom prst="rect">
            <a:avLst/>
          </a:prstGeom>
        </p:spPr>
      </p:pic>
      <p:pic>
        <p:nvPicPr>
          <p:cNvPr id="11" name="Picture 10" descr="Logo, icon, company name&#10;&#10;Description automatically generated">
            <a:extLst>
              <a:ext uri="{FF2B5EF4-FFF2-40B4-BE49-F238E27FC236}">
                <a16:creationId xmlns:a16="http://schemas.microsoft.com/office/drawing/2014/main" id="{2EEAE64F-E79B-A540-A03C-DED1488A6248}"/>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4628749" y="4908758"/>
            <a:ext cx="2934502" cy="1645920"/>
          </a:xfrm>
          <a:prstGeom prst="rect">
            <a:avLst/>
          </a:prstGeom>
        </p:spPr>
      </p:pic>
      <p:sp>
        <p:nvSpPr>
          <p:cNvPr id="12" name="TextBox 11">
            <a:extLst>
              <a:ext uri="{FF2B5EF4-FFF2-40B4-BE49-F238E27FC236}">
                <a16:creationId xmlns:a16="http://schemas.microsoft.com/office/drawing/2014/main" id="{ABC7BAB9-5828-4672-9095-605C815C6DA4}"/>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8" name="TextBox 7">
            <a:extLst>
              <a:ext uri="{FF2B5EF4-FFF2-40B4-BE49-F238E27FC236}">
                <a16:creationId xmlns:a16="http://schemas.microsoft.com/office/drawing/2014/main" id="{0214915C-8206-4E74-A63E-C99114665EDC}"/>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9" name="Rectangle 82">
            <a:extLst>
              <a:ext uri="{FF2B5EF4-FFF2-40B4-BE49-F238E27FC236}">
                <a16:creationId xmlns:a16="http://schemas.microsoft.com/office/drawing/2014/main" id="{CA75BB9F-E74B-4526-972F-61B0B867B6AF}"/>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3" name="Graphic 12">
            <a:extLst>
              <a:ext uri="{FF2B5EF4-FFF2-40B4-BE49-F238E27FC236}">
                <a16:creationId xmlns:a16="http://schemas.microsoft.com/office/drawing/2014/main" id="{8EE9B830-85A7-4002-B6FF-31E4D6C812F2}"/>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1410199969"/>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10" orient="horz" pos="1008">
          <p15:clr>
            <a:srgbClr val="FBAE40"/>
          </p15:clr>
        </p15:guide>
        <p15:guide id="12" orient="horz" pos="1584">
          <p15:clr>
            <a:srgbClr val="FBAE40"/>
          </p15:clr>
        </p15:guide>
      </p15:sldGuideLst>
    </p:ext>
  </p:extLst>
</p:sldLayout>
</file>

<file path=ppt/slideLayouts/slideLayout332.xml><?xml version="1.0" encoding="utf-8"?>
<p:sldLayout xmlns:a="http://schemas.openxmlformats.org/drawingml/2006/main" xmlns:r="http://schemas.openxmlformats.org/officeDocument/2006/relationships" xmlns:p="http://schemas.openxmlformats.org/presentationml/2006/main" showMasterSp="0" preserve="1">
  <p:cSld name="Quote - Photo 1">
    <p:bg>
      <p:bgPr>
        <a:solidFill>
          <a:schemeClr val="tx1"/>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5D5392F0-E107-2B46-833B-63CDC4C64350}"/>
              </a:ext>
            </a:extLst>
          </p:cNvPr>
          <p:cNvSpPr>
            <a:spLocks noGrp="1"/>
          </p:cNvSpPr>
          <p:nvPr>
            <p:ph type="pic" sz="quarter" idx="11"/>
          </p:nvPr>
        </p:nvSpPr>
        <p:spPr>
          <a:xfrm>
            <a:off x="0" y="0"/>
            <a:ext cx="12192000" cy="6858000"/>
          </a:xfrm>
          <a:noFill/>
        </p:spPr>
        <p:txBody>
          <a:bodyPr anchor="ctr"/>
          <a:lstStyle>
            <a:lvl1pPr algn="ctr">
              <a:defRPr>
                <a:solidFill>
                  <a:schemeClr val="tx2"/>
                </a:solidFill>
              </a:defRPr>
            </a:lvl1pPr>
          </a:lstStyle>
          <a:p>
            <a:r>
              <a:rPr lang="en-US"/>
              <a:t>Click icon to add picture</a:t>
            </a:r>
          </a:p>
        </p:txBody>
      </p:sp>
      <p:sp>
        <p:nvSpPr>
          <p:cNvPr id="7" name="Text Placeholder 2">
            <a:extLst>
              <a:ext uri="{FF2B5EF4-FFF2-40B4-BE49-F238E27FC236}">
                <a16:creationId xmlns:a16="http://schemas.microsoft.com/office/drawing/2014/main" id="{D6B00F83-3660-194B-97E0-4599783E6740}"/>
              </a:ext>
            </a:extLst>
          </p:cNvPr>
          <p:cNvSpPr>
            <a:spLocks noGrp="1"/>
          </p:cNvSpPr>
          <p:nvPr>
            <p:ph type="body" sz="quarter" idx="12"/>
          </p:nvPr>
        </p:nvSpPr>
        <p:spPr>
          <a:xfrm>
            <a:off x="609600" y="1600200"/>
            <a:ext cx="6172199" cy="3657600"/>
          </a:xfrm>
        </p:spPr>
        <p:txBody>
          <a:bodyPr anchor="ctr" anchorCtr="0">
            <a:normAutofit/>
          </a:bodyPr>
          <a:lstStyle>
            <a:lvl1pPr>
              <a:lnSpc>
                <a:spcPct val="100000"/>
              </a:lnSpc>
              <a:defRPr sz="2400">
                <a:solidFill>
                  <a:schemeClr val="bg1"/>
                </a:solidFill>
                <a:latin typeface="+mj-lt"/>
              </a:defRPr>
            </a:lvl1pPr>
            <a:lvl2pPr>
              <a:lnSpc>
                <a:spcPct val="100000"/>
              </a:lnSpc>
              <a:spcBef>
                <a:spcPts val="0"/>
              </a:spcBef>
              <a:defRPr sz="1800">
                <a:solidFill>
                  <a:schemeClr val="accent2"/>
                </a:solidFill>
                <a:latin typeface="+mj-lt"/>
              </a:defRPr>
            </a:lvl2pPr>
            <a:lvl3pPr marL="0" indent="0">
              <a:lnSpc>
                <a:spcPct val="100000"/>
              </a:lnSpc>
              <a:spcBef>
                <a:spcPts val="0"/>
              </a:spcBef>
              <a:buFontTx/>
              <a:buNone/>
              <a:defRPr sz="1800">
                <a:solidFill>
                  <a:schemeClr val="bg1"/>
                </a:solidFill>
              </a:defRPr>
            </a:lvl3pPr>
            <a:lvl4pPr>
              <a:defRPr>
                <a:solidFill>
                  <a:schemeClr val="tx1"/>
                </a:solidFill>
              </a:defRPr>
            </a:lvl4pPr>
          </a:lstStyle>
          <a:p>
            <a:pPr lvl="0"/>
            <a:r>
              <a:rPr lang="en-US"/>
              <a:t>Click to edit Master text styles</a:t>
            </a:r>
          </a:p>
          <a:p>
            <a:pPr lvl="1"/>
            <a:r>
              <a:rPr lang="en-US"/>
              <a:t>Second level</a:t>
            </a:r>
          </a:p>
          <a:p>
            <a:pPr lvl="2"/>
            <a:r>
              <a:rPr lang="en-US"/>
              <a:t>Third level</a:t>
            </a:r>
          </a:p>
        </p:txBody>
      </p:sp>
      <p:sp>
        <p:nvSpPr>
          <p:cNvPr id="9" name="TextBox 8">
            <a:extLst>
              <a:ext uri="{FF2B5EF4-FFF2-40B4-BE49-F238E27FC236}">
                <a16:creationId xmlns:a16="http://schemas.microsoft.com/office/drawing/2014/main" id="{71881BD6-5C0C-4CDA-94FE-9534E908DD60}"/>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solidFill>
              </a:rPr>
              <a:t>©2024 Visa. All rights reserved. Visa Confidential</a:t>
            </a:r>
          </a:p>
        </p:txBody>
      </p:sp>
      <p:sp>
        <p:nvSpPr>
          <p:cNvPr id="6" name="TextBox 5">
            <a:extLst>
              <a:ext uri="{FF2B5EF4-FFF2-40B4-BE49-F238E27FC236}">
                <a16:creationId xmlns:a16="http://schemas.microsoft.com/office/drawing/2014/main" id="{78C31686-0601-49A1-A560-B36639F0D219}"/>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8" name="Picture 7">
            <a:extLst>
              <a:ext uri="{FF2B5EF4-FFF2-40B4-BE49-F238E27FC236}">
                <a16:creationId xmlns:a16="http://schemas.microsoft.com/office/drawing/2014/main" id="{8B5B4EFF-0041-084A-B0F9-54D99AB17BBE}"/>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pic>
        <p:nvPicPr>
          <p:cNvPr id="12" name="Graphic 11">
            <a:extLst>
              <a:ext uri="{FF2B5EF4-FFF2-40B4-BE49-F238E27FC236}">
                <a16:creationId xmlns:a16="http://schemas.microsoft.com/office/drawing/2014/main" id="{DC41F9E0-99DE-4EF6-BE3B-F2A540D376B3}"/>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3" y="61557"/>
            <a:ext cx="316047" cy="316047"/>
          </a:xfrm>
          <a:prstGeom prst="rect">
            <a:avLst/>
          </a:prstGeom>
        </p:spPr>
      </p:pic>
      <p:sp>
        <p:nvSpPr>
          <p:cNvPr id="13" name="Rectangle 82">
            <a:extLst>
              <a:ext uri="{FF2B5EF4-FFF2-40B4-BE49-F238E27FC236}">
                <a16:creationId xmlns:a16="http://schemas.microsoft.com/office/drawing/2014/main" id="{BD655E7D-751C-49ED-A7A4-343B011DCE23}"/>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3937484540"/>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333.xml><?xml version="1.0" encoding="utf-8"?>
<p:sldLayout xmlns:a="http://schemas.openxmlformats.org/drawingml/2006/main" xmlns:r="http://schemas.openxmlformats.org/officeDocument/2006/relationships" xmlns:p="http://schemas.openxmlformats.org/presentationml/2006/main" showMasterSp="0" preserve="1">
  <p:cSld name="Quote - Photo 2">
    <p:bg>
      <p:bgPr>
        <a:solidFill>
          <a:schemeClr val="tx1"/>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5D5392F0-E107-2B46-833B-63CDC4C64350}"/>
              </a:ext>
            </a:extLst>
          </p:cNvPr>
          <p:cNvSpPr>
            <a:spLocks noGrp="1"/>
          </p:cNvSpPr>
          <p:nvPr>
            <p:ph type="pic" sz="quarter" idx="11"/>
          </p:nvPr>
        </p:nvSpPr>
        <p:spPr>
          <a:xfrm>
            <a:off x="0" y="0"/>
            <a:ext cx="12192000" cy="6858000"/>
          </a:xfrm>
          <a:noFill/>
        </p:spPr>
        <p:txBody>
          <a:bodyPr anchor="ctr"/>
          <a:lstStyle>
            <a:lvl1pPr algn="ctr">
              <a:defRPr>
                <a:solidFill>
                  <a:schemeClr val="tx2"/>
                </a:solidFill>
              </a:defRPr>
            </a:lvl1pPr>
          </a:lstStyle>
          <a:p>
            <a:r>
              <a:rPr lang="en-US"/>
              <a:t>Click icon to add picture</a:t>
            </a:r>
          </a:p>
        </p:txBody>
      </p:sp>
      <p:sp>
        <p:nvSpPr>
          <p:cNvPr id="7" name="Text Placeholder 2">
            <a:extLst>
              <a:ext uri="{FF2B5EF4-FFF2-40B4-BE49-F238E27FC236}">
                <a16:creationId xmlns:a16="http://schemas.microsoft.com/office/drawing/2014/main" id="{25E62AD0-7492-9248-A420-17A877239972}"/>
              </a:ext>
            </a:extLst>
          </p:cNvPr>
          <p:cNvSpPr>
            <a:spLocks noGrp="1"/>
          </p:cNvSpPr>
          <p:nvPr>
            <p:ph type="body" sz="quarter" idx="12"/>
          </p:nvPr>
        </p:nvSpPr>
        <p:spPr>
          <a:xfrm>
            <a:off x="609600" y="381000"/>
            <a:ext cx="6172199" cy="3657600"/>
          </a:xfrm>
        </p:spPr>
        <p:txBody>
          <a:bodyPr anchor="ctr" anchorCtr="0">
            <a:normAutofit/>
          </a:bodyPr>
          <a:lstStyle>
            <a:lvl1pPr>
              <a:lnSpc>
                <a:spcPct val="100000"/>
              </a:lnSpc>
              <a:defRPr sz="2400">
                <a:solidFill>
                  <a:schemeClr val="bg1"/>
                </a:solidFill>
                <a:latin typeface="+mj-lt"/>
              </a:defRPr>
            </a:lvl1pPr>
            <a:lvl2pPr>
              <a:lnSpc>
                <a:spcPct val="100000"/>
              </a:lnSpc>
              <a:spcBef>
                <a:spcPts val="0"/>
              </a:spcBef>
              <a:defRPr sz="1800">
                <a:solidFill>
                  <a:schemeClr val="accent2"/>
                </a:solidFill>
                <a:latin typeface="+mj-lt"/>
              </a:defRPr>
            </a:lvl2pPr>
            <a:lvl3pPr marL="0" indent="0">
              <a:lnSpc>
                <a:spcPct val="100000"/>
              </a:lnSpc>
              <a:spcBef>
                <a:spcPts val="0"/>
              </a:spcBef>
              <a:buFontTx/>
              <a:buNone/>
              <a:defRPr sz="1800">
                <a:solidFill>
                  <a:schemeClr val="bg1"/>
                </a:solidFill>
              </a:defRPr>
            </a:lvl3pPr>
            <a:lvl4pPr>
              <a:defRPr>
                <a:solidFill>
                  <a:schemeClr val="tx1"/>
                </a:solidFill>
              </a:defRPr>
            </a:lvl4pPr>
          </a:lstStyle>
          <a:p>
            <a:pPr lvl="0"/>
            <a:r>
              <a:rPr lang="en-US"/>
              <a:t>Click to edit Master text styles</a:t>
            </a:r>
          </a:p>
          <a:p>
            <a:pPr lvl="1"/>
            <a:r>
              <a:rPr lang="en-US"/>
              <a:t>Second level</a:t>
            </a:r>
          </a:p>
          <a:p>
            <a:pPr lvl="2"/>
            <a:r>
              <a:rPr lang="en-US"/>
              <a:t>Third level</a:t>
            </a:r>
          </a:p>
        </p:txBody>
      </p:sp>
      <p:sp>
        <p:nvSpPr>
          <p:cNvPr id="8" name="TextBox 7">
            <a:extLst>
              <a:ext uri="{FF2B5EF4-FFF2-40B4-BE49-F238E27FC236}">
                <a16:creationId xmlns:a16="http://schemas.microsoft.com/office/drawing/2014/main" id="{2E345161-A988-430F-8F5D-2140002DC367}"/>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solidFill>
              </a:rPr>
              <a:t>©2024 Visa. All rights reserved. Visa Confidential</a:t>
            </a:r>
          </a:p>
        </p:txBody>
      </p:sp>
      <p:sp>
        <p:nvSpPr>
          <p:cNvPr id="6" name="TextBox 5">
            <a:extLst>
              <a:ext uri="{FF2B5EF4-FFF2-40B4-BE49-F238E27FC236}">
                <a16:creationId xmlns:a16="http://schemas.microsoft.com/office/drawing/2014/main" id="{FCD2F956-51D0-4CEA-A8C6-557C91248403}"/>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9" name="Picture 8">
            <a:extLst>
              <a:ext uri="{FF2B5EF4-FFF2-40B4-BE49-F238E27FC236}">
                <a16:creationId xmlns:a16="http://schemas.microsoft.com/office/drawing/2014/main" id="{3D296CD9-FDC7-E14B-9F75-98F387A88DF4}"/>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pic>
        <p:nvPicPr>
          <p:cNvPr id="10" name="Graphic 9">
            <a:extLst>
              <a:ext uri="{FF2B5EF4-FFF2-40B4-BE49-F238E27FC236}">
                <a16:creationId xmlns:a16="http://schemas.microsoft.com/office/drawing/2014/main" id="{A7AD0F4A-2811-4BB3-BD43-574EFBED6B08}"/>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3" y="61557"/>
            <a:ext cx="316047" cy="316047"/>
          </a:xfrm>
          <a:prstGeom prst="rect">
            <a:avLst/>
          </a:prstGeom>
        </p:spPr>
      </p:pic>
      <p:sp>
        <p:nvSpPr>
          <p:cNvPr id="11" name="Rectangle 82">
            <a:extLst>
              <a:ext uri="{FF2B5EF4-FFF2-40B4-BE49-F238E27FC236}">
                <a16:creationId xmlns:a16="http://schemas.microsoft.com/office/drawing/2014/main" id="{D097AEDD-6F7D-491E-9022-5367E211A545}"/>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688506866"/>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p:cSld name="Big Statement - Blue">
    <p:bg>
      <p:bgPr>
        <a:solidFill>
          <a:schemeClr val="accent3"/>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B060168-E9D4-43FE-B7EF-C9BFE75D1A2C}"/>
              </a:ext>
            </a:extLst>
          </p:cNvPr>
          <p:cNvSpPr>
            <a:spLocks noGrp="1"/>
          </p:cNvSpPr>
          <p:nvPr>
            <p:ph type="body" sz="quarter" idx="10"/>
          </p:nvPr>
        </p:nvSpPr>
        <p:spPr>
          <a:xfrm>
            <a:off x="623147" y="1600198"/>
            <a:ext cx="8155181" cy="3200400"/>
          </a:xfrm>
        </p:spPr>
        <p:txBody>
          <a:bodyPr anchor="t" anchorCtr="0">
            <a:normAutofit/>
          </a:bodyPr>
          <a:lstStyle>
            <a:lvl1pPr>
              <a:lnSpc>
                <a:spcPct val="100000"/>
              </a:lnSpc>
              <a:defRPr sz="3600" b="0" i="0">
                <a:solidFill>
                  <a:schemeClr val="bg1"/>
                </a:solidFill>
                <a:latin typeface="Visa Dialect Medium" pitchFamily="2" charset="77"/>
              </a:defRPr>
            </a:lvl1pPr>
            <a:lvl2pPr>
              <a:lnSpc>
                <a:spcPct val="100000"/>
              </a:lnSpc>
              <a:spcBef>
                <a:spcPts val="0"/>
              </a:spcBef>
              <a:defRPr sz="1600">
                <a:solidFill>
                  <a:schemeClr val="accent2"/>
                </a:solidFill>
                <a:latin typeface="+mj-lt"/>
              </a:defRPr>
            </a:lvl2pPr>
            <a:lvl3pPr marL="0" indent="0">
              <a:lnSpc>
                <a:spcPct val="100000"/>
              </a:lnSpc>
              <a:spcBef>
                <a:spcPts val="0"/>
              </a:spcBef>
              <a:buFontTx/>
              <a:buNone/>
              <a:defRPr sz="1600">
                <a:solidFill>
                  <a:schemeClr val="bg1"/>
                </a:solidFill>
              </a:defRPr>
            </a:lvl3pPr>
            <a:lvl4pPr>
              <a:defRPr>
                <a:solidFill>
                  <a:schemeClr val="tx1"/>
                </a:solidFill>
              </a:defRPr>
            </a:lvl4pPr>
          </a:lstStyle>
          <a:p>
            <a:pPr lvl="0"/>
            <a:r>
              <a:rPr lang="en-US"/>
              <a:t>Click to edit Master text styles</a:t>
            </a:r>
          </a:p>
        </p:txBody>
      </p:sp>
      <p:pic>
        <p:nvPicPr>
          <p:cNvPr id="7" name="Picture 6">
            <a:extLst>
              <a:ext uri="{FF2B5EF4-FFF2-40B4-BE49-F238E27FC236}">
                <a16:creationId xmlns:a16="http://schemas.microsoft.com/office/drawing/2014/main" id="{73636A9D-BC65-4B42-A456-9F235FD32DA4}"/>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8" name="TextBox 7">
            <a:extLst>
              <a:ext uri="{FF2B5EF4-FFF2-40B4-BE49-F238E27FC236}">
                <a16:creationId xmlns:a16="http://schemas.microsoft.com/office/drawing/2014/main" id="{76B624A7-6C4C-4B8C-B311-91708EF3AD81}"/>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solidFill>
              </a:rPr>
              <a:t>©2024 Visa. All rights reserved. Visa Confidential</a:t>
            </a:r>
          </a:p>
        </p:txBody>
      </p:sp>
      <p:sp>
        <p:nvSpPr>
          <p:cNvPr id="6" name="TextBox 5">
            <a:extLst>
              <a:ext uri="{FF2B5EF4-FFF2-40B4-BE49-F238E27FC236}">
                <a16:creationId xmlns:a16="http://schemas.microsoft.com/office/drawing/2014/main" id="{3697C293-4151-4F45-BEFC-FBBBEE255F60}"/>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9" name="Graphic 8">
            <a:extLst>
              <a:ext uri="{FF2B5EF4-FFF2-40B4-BE49-F238E27FC236}">
                <a16:creationId xmlns:a16="http://schemas.microsoft.com/office/drawing/2014/main" id="{DE94B9AF-D958-42B7-9E0F-43B000094F3F}"/>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3" y="61557"/>
            <a:ext cx="316047" cy="316047"/>
          </a:xfrm>
          <a:prstGeom prst="rect">
            <a:avLst/>
          </a:prstGeom>
        </p:spPr>
      </p:pic>
      <p:sp>
        <p:nvSpPr>
          <p:cNvPr id="10" name="Rectangle 82">
            <a:extLst>
              <a:ext uri="{FF2B5EF4-FFF2-40B4-BE49-F238E27FC236}">
                <a16:creationId xmlns:a16="http://schemas.microsoft.com/office/drawing/2014/main" id="{4663C675-43E6-4D1C-ACEB-414C5A3B83AF}"/>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2115033250"/>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p:cSld name="1_Big Statement - Photo">
    <p:bg>
      <p:bgPr>
        <a:solidFill>
          <a:schemeClr val="tx1"/>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1F88834-189A-D744-A397-4BD9B873E9A9}"/>
              </a:ext>
            </a:extLst>
          </p:cNvPr>
          <p:cNvSpPr>
            <a:spLocks noGrp="1"/>
          </p:cNvSpPr>
          <p:nvPr>
            <p:ph type="pic" sz="quarter" idx="11"/>
          </p:nvPr>
        </p:nvSpPr>
        <p:spPr>
          <a:xfrm>
            <a:off x="0" y="10886"/>
            <a:ext cx="12192000" cy="6858000"/>
          </a:xfrm>
        </p:spPr>
        <p:txBody>
          <a:bodyPr anchor="ctr"/>
          <a:lstStyle>
            <a:lvl1pPr algn="ctr">
              <a:defRPr>
                <a:solidFill>
                  <a:schemeClr val="bg1"/>
                </a:solidFill>
              </a:defRPr>
            </a:lvl1pPr>
          </a:lstStyle>
          <a:p>
            <a:r>
              <a:rPr lang="en-US"/>
              <a:t>Click icon to add picture</a:t>
            </a:r>
          </a:p>
        </p:txBody>
      </p:sp>
      <p:pic>
        <p:nvPicPr>
          <p:cNvPr id="7" name="Picture 6">
            <a:extLst>
              <a:ext uri="{FF2B5EF4-FFF2-40B4-BE49-F238E27FC236}">
                <a16:creationId xmlns:a16="http://schemas.microsoft.com/office/drawing/2014/main" id="{6F090D58-AEDB-42F6-B499-08E75F7E159B}"/>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8" name="Text Placeholder 2">
            <a:extLst>
              <a:ext uri="{FF2B5EF4-FFF2-40B4-BE49-F238E27FC236}">
                <a16:creationId xmlns:a16="http://schemas.microsoft.com/office/drawing/2014/main" id="{864CFA36-6835-0746-9840-0E0BCAB2C9DD}"/>
              </a:ext>
            </a:extLst>
          </p:cNvPr>
          <p:cNvSpPr>
            <a:spLocks noGrp="1"/>
          </p:cNvSpPr>
          <p:nvPr>
            <p:ph type="body" sz="quarter" idx="10"/>
          </p:nvPr>
        </p:nvSpPr>
        <p:spPr>
          <a:xfrm>
            <a:off x="623147" y="1600198"/>
            <a:ext cx="8155181" cy="3200400"/>
          </a:xfrm>
        </p:spPr>
        <p:txBody>
          <a:bodyPr anchor="t" anchorCtr="0">
            <a:normAutofit/>
          </a:bodyPr>
          <a:lstStyle>
            <a:lvl1pPr>
              <a:lnSpc>
                <a:spcPct val="100000"/>
              </a:lnSpc>
              <a:defRPr sz="3600" b="0" i="0">
                <a:solidFill>
                  <a:schemeClr val="bg1"/>
                </a:solidFill>
                <a:latin typeface="Visa Dialect Medium" pitchFamily="2" charset="77"/>
              </a:defRPr>
            </a:lvl1pPr>
            <a:lvl2pPr>
              <a:lnSpc>
                <a:spcPct val="100000"/>
              </a:lnSpc>
              <a:spcBef>
                <a:spcPts val="0"/>
              </a:spcBef>
              <a:defRPr sz="1600">
                <a:solidFill>
                  <a:schemeClr val="accent2"/>
                </a:solidFill>
                <a:latin typeface="+mj-lt"/>
              </a:defRPr>
            </a:lvl2pPr>
            <a:lvl3pPr marL="0" indent="0">
              <a:lnSpc>
                <a:spcPct val="100000"/>
              </a:lnSpc>
              <a:spcBef>
                <a:spcPts val="0"/>
              </a:spcBef>
              <a:buFontTx/>
              <a:buNone/>
              <a:defRPr sz="1600">
                <a:solidFill>
                  <a:schemeClr val="bg1"/>
                </a:solidFill>
              </a:defRPr>
            </a:lvl3pPr>
            <a:lvl4pPr>
              <a:defRPr>
                <a:solidFill>
                  <a:schemeClr val="tx1"/>
                </a:solidFill>
              </a:defRPr>
            </a:lvl4pPr>
          </a:lstStyle>
          <a:p>
            <a:pPr lvl="0"/>
            <a:r>
              <a:rPr lang="en-US"/>
              <a:t>Click to edit Master text styles</a:t>
            </a:r>
          </a:p>
        </p:txBody>
      </p:sp>
      <p:sp>
        <p:nvSpPr>
          <p:cNvPr id="9" name="TextBox 8">
            <a:extLst>
              <a:ext uri="{FF2B5EF4-FFF2-40B4-BE49-F238E27FC236}">
                <a16:creationId xmlns:a16="http://schemas.microsoft.com/office/drawing/2014/main" id="{ED516909-E1B2-444A-B3A8-7FCD52854FA2}"/>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solidFill>
              </a:rPr>
              <a:t>©2024 Visa. All rights reserved. Visa Confidential</a:t>
            </a:r>
          </a:p>
        </p:txBody>
      </p:sp>
      <p:sp>
        <p:nvSpPr>
          <p:cNvPr id="10" name="TextBox 9">
            <a:extLst>
              <a:ext uri="{FF2B5EF4-FFF2-40B4-BE49-F238E27FC236}">
                <a16:creationId xmlns:a16="http://schemas.microsoft.com/office/drawing/2014/main" id="{944AB5A1-60F2-4271-9FAC-E31461C114A1}"/>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11" name="Graphic 10">
            <a:extLst>
              <a:ext uri="{FF2B5EF4-FFF2-40B4-BE49-F238E27FC236}">
                <a16:creationId xmlns:a16="http://schemas.microsoft.com/office/drawing/2014/main" id="{0BB4048D-0888-4E8F-A04B-FB880F2766DC}"/>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3" y="61557"/>
            <a:ext cx="316047" cy="316047"/>
          </a:xfrm>
          <a:prstGeom prst="rect">
            <a:avLst/>
          </a:prstGeom>
        </p:spPr>
      </p:pic>
      <p:sp>
        <p:nvSpPr>
          <p:cNvPr id="12" name="Rectangle 82">
            <a:extLst>
              <a:ext uri="{FF2B5EF4-FFF2-40B4-BE49-F238E27FC236}">
                <a16:creationId xmlns:a16="http://schemas.microsoft.com/office/drawing/2014/main" id="{0E46A227-F641-47B1-9A58-5EEE3D887923}"/>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3918393451"/>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336.xml><?xml version="1.0" encoding="utf-8"?>
<p:sldLayout xmlns:a="http://schemas.openxmlformats.org/drawingml/2006/main" xmlns:r="http://schemas.openxmlformats.org/officeDocument/2006/relationships" xmlns:p="http://schemas.openxmlformats.org/presentationml/2006/main" showMasterSp="0" preserve="1">
  <p:cSld name="Big Statement - Light Photo">
    <p:bg>
      <p:bgPr>
        <a:solidFill>
          <a:schemeClr val="bg1"/>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5D5392F0-E107-2B46-833B-63CDC4C64350}"/>
              </a:ext>
            </a:extLst>
          </p:cNvPr>
          <p:cNvSpPr>
            <a:spLocks noGrp="1"/>
          </p:cNvSpPr>
          <p:nvPr>
            <p:ph type="pic" sz="quarter" idx="11"/>
          </p:nvPr>
        </p:nvSpPr>
        <p:spPr>
          <a:xfrm>
            <a:off x="0" y="10886"/>
            <a:ext cx="12192000" cy="6858000"/>
          </a:xfrm>
          <a:noFill/>
        </p:spPr>
        <p:txBody>
          <a:bodyPr anchor="ctr"/>
          <a:lstStyle>
            <a:lvl1pPr algn="ctr">
              <a:defRPr>
                <a:solidFill>
                  <a:schemeClr val="bg2"/>
                </a:solidFill>
              </a:defRPr>
            </a:lvl1pPr>
          </a:lstStyle>
          <a:p>
            <a:r>
              <a:rPr lang="en-US"/>
              <a:t>Click icon to add picture</a:t>
            </a:r>
          </a:p>
        </p:txBody>
      </p:sp>
      <p:sp>
        <p:nvSpPr>
          <p:cNvPr id="7" name="Text Placeholder 2">
            <a:extLst>
              <a:ext uri="{FF2B5EF4-FFF2-40B4-BE49-F238E27FC236}">
                <a16:creationId xmlns:a16="http://schemas.microsoft.com/office/drawing/2014/main" id="{AE1D89F0-AB54-E544-B426-C59272FE43D7}"/>
              </a:ext>
            </a:extLst>
          </p:cNvPr>
          <p:cNvSpPr>
            <a:spLocks noGrp="1"/>
          </p:cNvSpPr>
          <p:nvPr>
            <p:ph type="body" sz="quarter" idx="10"/>
          </p:nvPr>
        </p:nvSpPr>
        <p:spPr>
          <a:xfrm>
            <a:off x="609600" y="1611252"/>
            <a:ext cx="5784219" cy="1817748"/>
          </a:xfrm>
        </p:spPr>
        <p:txBody>
          <a:bodyPr anchor="t">
            <a:normAutofit/>
          </a:bodyPr>
          <a:lstStyle>
            <a:lvl1pPr>
              <a:lnSpc>
                <a:spcPct val="100000"/>
              </a:lnSpc>
              <a:defRPr sz="2800">
                <a:solidFill>
                  <a:schemeClr val="tx1"/>
                </a:solidFill>
                <a:latin typeface="+mj-lt"/>
              </a:defRPr>
            </a:lvl1pPr>
            <a:lvl2pPr>
              <a:lnSpc>
                <a:spcPct val="100000"/>
              </a:lnSpc>
              <a:spcBef>
                <a:spcPts val="0"/>
              </a:spcBef>
              <a:defRPr sz="1600">
                <a:solidFill>
                  <a:schemeClr val="accent1"/>
                </a:solidFill>
                <a:latin typeface="+mj-lt"/>
              </a:defRPr>
            </a:lvl2pPr>
            <a:lvl3pPr marL="0" indent="0">
              <a:lnSpc>
                <a:spcPct val="100000"/>
              </a:lnSpc>
              <a:spcBef>
                <a:spcPts val="0"/>
              </a:spcBef>
              <a:buFontTx/>
              <a:buNone/>
              <a:defRPr sz="1600">
                <a:solidFill>
                  <a:schemeClr val="tx1"/>
                </a:solidFill>
              </a:defRPr>
            </a:lvl3pPr>
            <a:lvl4pPr>
              <a:defRPr>
                <a:solidFill>
                  <a:schemeClr val="tx1"/>
                </a:solidFill>
              </a:defRPr>
            </a:lvl4pPr>
          </a:lstStyle>
          <a:p>
            <a:pPr lvl="0"/>
            <a:r>
              <a:rPr lang="en-US"/>
              <a:t>Click to edit Master text styles</a:t>
            </a:r>
          </a:p>
        </p:txBody>
      </p:sp>
      <p:pic>
        <p:nvPicPr>
          <p:cNvPr id="8" name="Picture 7" descr="Logo&#10;&#10;Description automatically generated">
            <a:extLst>
              <a:ext uri="{FF2B5EF4-FFF2-40B4-BE49-F238E27FC236}">
                <a16:creationId xmlns:a16="http://schemas.microsoft.com/office/drawing/2014/main" id="{6337524D-5A5E-48A2-BEB4-E3CD8A10DC43}"/>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0" name="TextBox 9">
            <a:extLst>
              <a:ext uri="{FF2B5EF4-FFF2-40B4-BE49-F238E27FC236}">
                <a16:creationId xmlns:a16="http://schemas.microsoft.com/office/drawing/2014/main" id="{C112A3CB-66FF-49A9-9F83-DC384BD34AB6}"/>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9" name="TextBox 8">
            <a:extLst>
              <a:ext uri="{FF2B5EF4-FFF2-40B4-BE49-F238E27FC236}">
                <a16:creationId xmlns:a16="http://schemas.microsoft.com/office/drawing/2014/main" id="{2171590D-A924-4EC3-8C0E-CF38A11B8CCB}"/>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1" name="Rectangle 82">
            <a:extLst>
              <a:ext uri="{FF2B5EF4-FFF2-40B4-BE49-F238E27FC236}">
                <a16:creationId xmlns:a16="http://schemas.microsoft.com/office/drawing/2014/main" id="{7287E25B-F496-48FB-A1F3-00BF981BCFBF}"/>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2" name="Graphic 11">
            <a:extLst>
              <a:ext uri="{FF2B5EF4-FFF2-40B4-BE49-F238E27FC236}">
                <a16:creationId xmlns:a16="http://schemas.microsoft.com/office/drawing/2014/main" id="{AB2F443A-4766-448A-A9C1-4F04BB2A7F7D}"/>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617355098"/>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p:cSld name="Big Statement - Icons">
    <p:bg>
      <p:bgPr>
        <a:solidFill>
          <a:schemeClr val="bg1"/>
        </a:solidFill>
        <a:effectLst/>
      </p:bgPr>
    </p:bg>
    <p:spTree>
      <p:nvGrpSpPr>
        <p:cNvPr id="1" name=""/>
        <p:cNvGrpSpPr/>
        <p:nvPr/>
      </p:nvGrpSpPr>
      <p:grpSpPr>
        <a:xfrm>
          <a:off x="0" y="0"/>
          <a:ext cx="0" cy="0"/>
          <a:chOff x="0" y="0"/>
          <a:chExt cx="0" cy="0"/>
        </a:xfrm>
      </p:grpSpPr>
      <p:sp>
        <p:nvSpPr>
          <p:cNvPr id="13" name="Text Placeholder 2">
            <a:extLst>
              <a:ext uri="{FF2B5EF4-FFF2-40B4-BE49-F238E27FC236}">
                <a16:creationId xmlns:a16="http://schemas.microsoft.com/office/drawing/2014/main" id="{AA4E5295-54E4-5142-89B4-6296C4B8CFB4}"/>
              </a:ext>
            </a:extLst>
          </p:cNvPr>
          <p:cNvSpPr>
            <a:spLocks noGrp="1"/>
          </p:cNvSpPr>
          <p:nvPr>
            <p:ph type="body" sz="quarter" idx="10"/>
          </p:nvPr>
        </p:nvSpPr>
        <p:spPr>
          <a:xfrm>
            <a:off x="1541356" y="2313432"/>
            <a:ext cx="9109288" cy="1640335"/>
          </a:xfrm>
        </p:spPr>
        <p:txBody>
          <a:bodyPr anchor="ctr" anchorCtr="0">
            <a:noAutofit/>
          </a:bodyPr>
          <a:lstStyle>
            <a:lvl1pPr algn="ctr">
              <a:lnSpc>
                <a:spcPct val="100000"/>
              </a:lnSpc>
              <a:spcBef>
                <a:spcPts val="0"/>
              </a:spcBef>
              <a:defRPr sz="5400" b="0" i="0">
                <a:solidFill>
                  <a:schemeClr val="tx1"/>
                </a:solidFill>
                <a:latin typeface="Visa Dialect Medium" pitchFamily="2" charset="77"/>
              </a:defRPr>
            </a:lvl1pPr>
            <a:lvl2pPr>
              <a:lnSpc>
                <a:spcPct val="100000"/>
              </a:lnSpc>
              <a:spcBef>
                <a:spcPts val="0"/>
              </a:spcBef>
              <a:defRPr sz="1600">
                <a:solidFill>
                  <a:schemeClr val="accent2"/>
                </a:solidFill>
                <a:latin typeface="+mj-lt"/>
              </a:defRPr>
            </a:lvl2pPr>
            <a:lvl3pPr marL="0" indent="0">
              <a:lnSpc>
                <a:spcPct val="100000"/>
              </a:lnSpc>
              <a:spcBef>
                <a:spcPts val="0"/>
              </a:spcBef>
              <a:buFontTx/>
              <a:buNone/>
              <a:defRPr sz="1600">
                <a:solidFill>
                  <a:schemeClr val="bg1"/>
                </a:solidFill>
              </a:defRPr>
            </a:lvl3pPr>
            <a:lvl4pPr>
              <a:defRPr>
                <a:solidFill>
                  <a:schemeClr val="tx1"/>
                </a:solidFill>
              </a:defRPr>
            </a:lvl4pPr>
          </a:lstStyle>
          <a:p>
            <a:pPr lvl="0"/>
            <a:r>
              <a:rPr lang="en-US"/>
              <a:t>Click to edit Master text styles</a:t>
            </a:r>
          </a:p>
        </p:txBody>
      </p:sp>
      <p:pic>
        <p:nvPicPr>
          <p:cNvPr id="12" name="Picture 11" descr="Logo&#10;&#10;Description automatically generated">
            <a:extLst>
              <a:ext uri="{FF2B5EF4-FFF2-40B4-BE49-F238E27FC236}">
                <a16:creationId xmlns:a16="http://schemas.microsoft.com/office/drawing/2014/main" id="{E79ADCA6-5135-4529-BEBF-9555A7E463A2}"/>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9" name="Picture Placeholder 2">
            <a:extLst>
              <a:ext uri="{FF2B5EF4-FFF2-40B4-BE49-F238E27FC236}">
                <a16:creationId xmlns:a16="http://schemas.microsoft.com/office/drawing/2014/main" id="{C38F4279-0F64-1745-A6B8-C2704BC5A301}"/>
              </a:ext>
            </a:extLst>
          </p:cNvPr>
          <p:cNvSpPr>
            <a:spLocks noGrp="1" noChangeAspect="1"/>
          </p:cNvSpPr>
          <p:nvPr>
            <p:ph type="pic" sz="quarter" idx="36" hasCustomPrompt="1"/>
          </p:nvPr>
        </p:nvSpPr>
        <p:spPr>
          <a:xfrm>
            <a:off x="-830952" y="457200"/>
            <a:ext cx="2286000" cy="2286000"/>
          </a:xfrm>
          <a:noFill/>
        </p:spPr>
        <p:txBody>
          <a:bodyPr anchor="ctr" anchorCtr="0"/>
          <a:lstStyle>
            <a:lvl1pPr algn="ctr">
              <a:lnSpc>
                <a:spcPct val="100000"/>
              </a:lnSpc>
              <a:defRPr>
                <a:solidFill>
                  <a:schemeClr val="bg1"/>
                </a:solidFill>
                <a:latin typeface="+mn-lt"/>
              </a:defRPr>
            </a:lvl1pPr>
          </a:lstStyle>
          <a:p>
            <a:r>
              <a:rPr lang="en-US"/>
              <a:t>Icon</a:t>
            </a:r>
          </a:p>
        </p:txBody>
      </p:sp>
      <p:sp>
        <p:nvSpPr>
          <p:cNvPr id="14" name="Picture Placeholder 2">
            <a:extLst>
              <a:ext uri="{FF2B5EF4-FFF2-40B4-BE49-F238E27FC236}">
                <a16:creationId xmlns:a16="http://schemas.microsoft.com/office/drawing/2014/main" id="{63AACBE6-E182-6345-AFB0-E51AFD9846EE}"/>
              </a:ext>
            </a:extLst>
          </p:cNvPr>
          <p:cNvSpPr>
            <a:spLocks noGrp="1" noChangeAspect="1"/>
          </p:cNvSpPr>
          <p:nvPr>
            <p:ph type="pic" sz="quarter" idx="37" hasCustomPrompt="1"/>
          </p:nvPr>
        </p:nvSpPr>
        <p:spPr>
          <a:xfrm>
            <a:off x="10741427" y="3920825"/>
            <a:ext cx="2286000" cy="2286000"/>
          </a:xfrm>
          <a:noFill/>
        </p:spPr>
        <p:txBody>
          <a:bodyPr anchor="ctr" anchorCtr="0"/>
          <a:lstStyle>
            <a:lvl1pPr algn="ctr">
              <a:lnSpc>
                <a:spcPct val="100000"/>
              </a:lnSpc>
              <a:defRPr>
                <a:solidFill>
                  <a:schemeClr val="bg1"/>
                </a:solidFill>
                <a:latin typeface="+mn-lt"/>
              </a:defRPr>
            </a:lvl1pPr>
          </a:lstStyle>
          <a:p>
            <a:r>
              <a:rPr lang="en-US"/>
              <a:t>Icon</a:t>
            </a:r>
          </a:p>
        </p:txBody>
      </p:sp>
      <p:sp>
        <p:nvSpPr>
          <p:cNvPr id="11" name="TextBox 10">
            <a:extLst>
              <a:ext uri="{FF2B5EF4-FFF2-40B4-BE49-F238E27FC236}">
                <a16:creationId xmlns:a16="http://schemas.microsoft.com/office/drawing/2014/main" id="{F1B2706E-392F-4651-A72C-C804CD1AD8BE}"/>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8" name="TextBox 7">
            <a:extLst>
              <a:ext uri="{FF2B5EF4-FFF2-40B4-BE49-F238E27FC236}">
                <a16:creationId xmlns:a16="http://schemas.microsoft.com/office/drawing/2014/main" id="{2F0567C7-587B-4D80-9DC9-AE3BEC155FEE}"/>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0" name="Rectangle 82">
            <a:extLst>
              <a:ext uri="{FF2B5EF4-FFF2-40B4-BE49-F238E27FC236}">
                <a16:creationId xmlns:a16="http://schemas.microsoft.com/office/drawing/2014/main" id="{55E5992C-6B07-4C78-96F0-0182579C0614}"/>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5" name="Graphic 14">
            <a:extLst>
              <a:ext uri="{FF2B5EF4-FFF2-40B4-BE49-F238E27FC236}">
                <a16:creationId xmlns:a16="http://schemas.microsoft.com/office/drawing/2014/main" id="{18E6F422-E210-43D8-AADA-2220E8CA49FD}"/>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2336269804"/>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10" orient="horz" pos="1008">
          <p15:clr>
            <a:srgbClr val="FBAE40"/>
          </p15:clr>
        </p15:guide>
        <p15:guide id="12" orient="horz" pos="1584">
          <p15:clr>
            <a:srgbClr val="FBAE40"/>
          </p15:clr>
        </p15:guide>
      </p15:sldGuideLst>
    </p:ext>
  </p:extLst>
</p:sldLayout>
</file>

<file path=ppt/slideLayouts/slideLayout338.xml><?xml version="1.0" encoding="utf-8"?>
<p:sldLayout xmlns:a="http://schemas.openxmlformats.org/drawingml/2006/main" xmlns:r="http://schemas.openxmlformats.org/officeDocument/2006/relationships" xmlns:p="http://schemas.openxmlformats.org/presentationml/2006/main" showMasterSp="0" preserve="1">
  <p:cSld name="3_Quote - Photo - Light">
    <p:bg>
      <p:bgPr>
        <a:solidFill>
          <a:schemeClr val="bg1"/>
        </a:solidFill>
        <a:effectLst/>
      </p:bgPr>
    </p:bg>
    <p:spTree>
      <p:nvGrpSpPr>
        <p:cNvPr id="1" name=""/>
        <p:cNvGrpSpPr/>
        <p:nvPr/>
      </p:nvGrpSpPr>
      <p:grpSpPr>
        <a:xfrm>
          <a:off x="0" y="0"/>
          <a:ext cx="0" cy="0"/>
          <a:chOff x="0" y="0"/>
          <a:chExt cx="0" cy="0"/>
        </a:xfrm>
      </p:grpSpPr>
      <p:sp>
        <p:nvSpPr>
          <p:cNvPr id="5" name="Text Placeholder 2">
            <a:extLst>
              <a:ext uri="{FF2B5EF4-FFF2-40B4-BE49-F238E27FC236}">
                <a16:creationId xmlns:a16="http://schemas.microsoft.com/office/drawing/2014/main" id="{1F536B2A-9621-8D43-9647-6BD326BB0E68}"/>
              </a:ext>
            </a:extLst>
          </p:cNvPr>
          <p:cNvSpPr>
            <a:spLocks noGrp="1"/>
          </p:cNvSpPr>
          <p:nvPr>
            <p:ph type="body" sz="quarter" idx="10"/>
          </p:nvPr>
        </p:nvSpPr>
        <p:spPr>
          <a:xfrm>
            <a:off x="1541356" y="2313432"/>
            <a:ext cx="9109288" cy="1640335"/>
          </a:xfrm>
        </p:spPr>
        <p:txBody>
          <a:bodyPr anchor="ctr" anchorCtr="0">
            <a:noAutofit/>
          </a:bodyPr>
          <a:lstStyle>
            <a:lvl1pPr algn="ctr">
              <a:lnSpc>
                <a:spcPct val="100000"/>
              </a:lnSpc>
              <a:spcBef>
                <a:spcPts val="0"/>
              </a:spcBef>
              <a:defRPr sz="5400" b="0" i="0">
                <a:solidFill>
                  <a:schemeClr val="tx1"/>
                </a:solidFill>
                <a:latin typeface="Visa Dialect Medium" pitchFamily="2" charset="77"/>
              </a:defRPr>
            </a:lvl1pPr>
            <a:lvl2pPr>
              <a:lnSpc>
                <a:spcPct val="100000"/>
              </a:lnSpc>
              <a:spcBef>
                <a:spcPts val="0"/>
              </a:spcBef>
              <a:defRPr sz="1600">
                <a:solidFill>
                  <a:schemeClr val="accent2"/>
                </a:solidFill>
                <a:latin typeface="+mj-lt"/>
              </a:defRPr>
            </a:lvl2pPr>
            <a:lvl3pPr marL="0" indent="0">
              <a:lnSpc>
                <a:spcPct val="100000"/>
              </a:lnSpc>
              <a:spcBef>
                <a:spcPts val="0"/>
              </a:spcBef>
              <a:buFontTx/>
              <a:buNone/>
              <a:defRPr sz="1600">
                <a:solidFill>
                  <a:schemeClr val="bg1"/>
                </a:solidFill>
              </a:defRPr>
            </a:lvl3pPr>
            <a:lvl4pPr>
              <a:defRPr>
                <a:solidFill>
                  <a:schemeClr val="tx1"/>
                </a:solidFill>
              </a:defRPr>
            </a:lvl4pPr>
          </a:lstStyle>
          <a:p>
            <a:pPr lvl="0"/>
            <a:r>
              <a:rPr lang="en-US"/>
              <a:t>Click to edit Master text styles</a:t>
            </a:r>
          </a:p>
        </p:txBody>
      </p:sp>
      <p:sp>
        <p:nvSpPr>
          <p:cNvPr id="8" name="TextBox 7">
            <a:extLst>
              <a:ext uri="{FF2B5EF4-FFF2-40B4-BE49-F238E27FC236}">
                <a16:creationId xmlns:a16="http://schemas.microsoft.com/office/drawing/2014/main" id="{69F7283E-B18E-4891-9644-6A173F99F930}"/>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6" name="TextBox 5">
            <a:extLst>
              <a:ext uri="{FF2B5EF4-FFF2-40B4-BE49-F238E27FC236}">
                <a16:creationId xmlns:a16="http://schemas.microsoft.com/office/drawing/2014/main" id="{ADB3F41F-14AC-40D6-B66D-AAEADBE84964}"/>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pic>
        <p:nvPicPr>
          <p:cNvPr id="7" name="Picture 6" descr="Logo&#10;&#10;Description automatically generated">
            <a:extLst>
              <a:ext uri="{FF2B5EF4-FFF2-40B4-BE49-F238E27FC236}">
                <a16:creationId xmlns:a16="http://schemas.microsoft.com/office/drawing/2014/main" id="{D320A0BB-A1CC-7340-BA3E-73149B252CF1}"/>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9" name="Rectangle 82">
            <a:extLst>
              <a:ext uri="{FF2B5EF4-FFF2-40B4-BE49-F238E27FC236}">
                <a16:creationId xmlns:a16="http://schemas.microsoft.com/office/drawing/2014/main" id="{9529F147-079C-485E-8EB3-35E144D22746}"/>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0" name="Graphic 9">
            <a:extLst>
              <a:ext uri="{FF2B5EF4-FFF2-40B4-BE49-F238E27FC236}">
                <a16:creationId xmlns:a16="http://schemas.microsoft.com/office/drawing/2014/main" id="{4CC11AF5-2860-4542-A810-735AFA563F4F}"/>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2770070970"/>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p:cSld name="Big Statement - Photo">
    <p:bg>
      <p:bgPr>
        <a:solidFill>
          <a:schemeClr val="tx1"/>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1F88834-189A-D744-A397-4BD9B873E9A9}"/>
              </a:ext>
            </a:extLst>
          </p:cNvPr>
          <p:cNvSpPr>
            <a:spLocks noGrp="1"/>
          </p:cNvSpPr>
          <p:nvPr>
            <p:ph type="pic" sz="quarter" idx="11"/>
          </p:nvPr>
        </p:nvSpPr>
        <p:spPr>
          <a:xfrm>
            <a:off x="0" y="0"/>
            <a:ext cx="12192000" cy="6858000"/>
          </a:xfrm>
        </p:spPr>
        <p:txBody>
          <a:bodyPr anchor="ctr"/>
          <a:lstStyle>
            <a:lvl1pPr algn="ctr">
              <a:defRPr>
                <a:solidFill>
                  <a:schemeClr val="bg1"/>
                </a:solidFill>
              </a:defRPr>
            </a:lvl1pPr>
          </a:lstStyle>
          <a:p>
            <a:r>
              <a:rPr lang="en-US"/>
              <a:t>Click icon to add picture</a:t>
            </a:r>
          </a:p>
        </p:txBody>
      </p:sp>
      <p:sp>
        <p:nvSpPr>
          <p:cNvPr id="7" name="Text Placeholder 2">
            <a:extLst>
              <a:ext uri="{FF2B5EF4-FFF2-40B4-BE49-F238E27FC236}">
                <a16:creationId xmlns:a16="http://schemas.microsoft.com/office/drawing/2014/main" id="{EF768C6C-CF58-204D-9B49-15E274BCFBD0}"/>
              </a:ext>
            </a:extLst>
          </p:cNvPr>
          <p:cNvSpPr>
            <a:spLocks noGrp="1"/>
          </p:cNvSpPr>
          <p:nvPr>
            <p:ph type="body" sz="quarter" idx="10"/>
          </p:nvPr>
        </p:nvSpPr>
        <p:spPr>
          <a:xfrm>
            <a:off x="1545336" y="2313432"/>
            <a:ext cx="9109288" cy="1640335"/>
          </a:xfrm>
        </p:spPr>
        <p:txBody>
          <a:bodyPr anchor="ctr" anchorCtr="0">
            <a:noAutofit/>
          </a:bodyPr>
          <a:lstStyle>
            <a:lvl1pPr algn="ctr">
              <a:lnSpc>
                <a:spcPct val="100000"/>
              </a:lnSpc>
              <a:spcBef>
                <a:spcPts val="0"/>
              </a:spcBef>
              <a:defRPr sz="5400" b="0" i="0">
                <a:solidFill>
                  <a:schemeClr val="bg1"/>
                </a:solidFill>
                <a:latin typeface="Visa Dialect Medium" pitchFamily="2" charset="77"/>
              </a:defRPr>
            </a:lvl1pPr>
            <a:lvl2pPr>
              <a:lnSpc>
                <a:spcPct val="100000"/>
              </a:lnSpc>
              <a:spcBef>
                <a:spcPts val="0"/>
              </a:spcBef>
              <a:defRPr sz="1600">
                <a:solidFill>
                  <a:schemeClr val="accent2"/>
                </a:solidFill>
                <a:latin typeface="+mj-lt"/>
              </a:defRPr>
            </a:lvl2pPr>
            <a:lvl3pPr marL="0" indent="0">
              <a:lnSpc>
                <a:spcPct val="100000"/>
              </a:lnSpc>
              <a:spcBef>
                <a:spcPts val="0"/>
              </a:spcBef>
              <a:buFontTx/>
              <a:buNone/>
              <a:defRPr sz="1600">
                <a:solidFill>
                  <a:schemeClr val="bg1"/>
                </a:solidFill>
              </a:defRPr>
            </a:lvl3pPr>
            <a:lvl4pPr>
              <a:defRPr>
                <a:solidFill>
                  <a:schemeClr val="tx1"/>
                </a:solidFill>
              </a:defRPr>
            </a:lvl4pPr>
          </a:lstStyle>
          <a:p>
            <a:pPr lvl="0"/>
            <a:r>
              <a:rPr lang="en-US"/>
              <a:t>Click to edit Master text styles</a:t>
            </a:r>
          </a:p>
        </p:txBody>
      </p:sp>
      <p:sp>
        <p:nvSpPr>
          <p:cNvPr id="9" name="TextBox 8">
            <a:extLst>
              <a:ext uri="{FF2B5EF4-FFF2-40B4-BE49-F238E27FC236}">
                <a16:creationId xmlns:a16="http://schemas.microsoft.com/office/drawing/2014/main" id="{CC770A6F-4F30-4069-B2E6-125B0281942E}"/>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solidFill>
              </a:rPr>
              <a:t>©2024 Visa. All rights reserved. Visa Confidential</a:t>
            </a:r>
          </a:p>
        </p:txBody>
      </p:sp>
      <p:sp>
        <p:nvSpPr>
          <p:cNvPr id="6" name="TextBox 5">
            <a:extLst>
              <a:ext uri="{FF2B5EF4-FFF2-40B4-BE49-F238E27FC236}">
                <a16:creationId xmlns:a16="http://schemas.microsoft.com/office/drawing/2014/main" id="{68512FA1-C9F4-4FC5-8840-41326195738D}"/>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8" name="Picture 7">
            <a:extLst>
              <a:ext uri="{FF2B5EF4-FFF2-40B4-BE49-F238E27FC236}">
                <a16:creationId xmlns:a16="http://schemas.microsoft.com/office/drawing/2014/main" id="{134EFCDF-3A0F-A74C-8E18-D7C3D5D52FF9}"/>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pic>
        <p:nvPicPr>
          <p:cNvPr id="10" name="Graphic 9">
            <a:extLst>
              <a:ext uri="{FF2B5EF4-FFF2-40B4-BE49-F238E27FC236}">
                <a16:creationId xmlns:a16="http://schemas.microsoft.com/office/drawing/2014/main" id="{C6E295A5-5AF7-4927-9ACA-D07BFA312441}"/>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3" y="61557"/>
            <a:ext cx="316047" cy="316047"/>
          </a:xfrm>
          <a:prstGeom prst="rect">
            <a:avLst/>
          </a:prstGeom>
        </p:spPr>
      </p:pic>
      <p:sp>
        <p:nvSpPr>
          <p:cNvPr id="11" name="Rectangle 82">
            <a:extLst>
              <a:ext uri="{FF2B5EF4-FFF2-40B4-BE49-F238E27FC236}">
                <a16:creationId xmlns:a16="http://schemas.microsoft.com/office/drawing/2014/main" id="{C1B4EE23-3E7F-4607-8598-62877FA813E8}"/>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1276758261"/>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hree Content - 1">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8" name="Content Placeholder 2">
            <a:extLst>
              <a:ext uri="{FF2B5EF4-FFF2-40B4-BE49-F238E27FC236}">
                <a16:creationId xmlns:a16="http://schemas.microsoft.com/office/drawing/2014/main" id="{C97E3760-1BB7-4A60-8487-48CE1416C623}"/>
              </a:ext>
            </a:extLst>
          </p:cNvPr>
          <p:cNvSpPr>
            <a:spLocks noGrp="1"/>
          </p:cNvSpPr>
          <p:nvPr>
            <p:ph sz="quarter" idx="11"/>
          </p:nvPr>
        </p:nvSpPr>
        <p:spPr>
          <a:xfrm>
            <a:off x="609600" y="1600200"/>
            <a:ext cx="3392360" cy="4610100"/>
          </a:xfrm>
        </p:spPr>
        <p:txBody>
          <a:bodyPr>
            <a:noAutofit/>
          </a:bodyPr>
          <a:lstStyle>
            <a:lvl1pPr>
              <a:lnSpc>
                <a:spcPct val="100000"/>
              </a:lnSpc>
              <a:spcBef>
                <a:spcPts val="300"/>
              </a:spcBef>
              <a:defRPr sz="1300"/>
            </a:lvl1pPr>
            <a:lvl2pPr>
              <a:lnSpc>
                <a:spcPct val="100000"/>
              </a:lnSpc>
              <a:spcBef>
                <a:spcPts val="600"/>
              </a:spcBef>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2">
            <a:extLst>
              <a:ext uri="{FF2B5EF4-FFF2-40B4-BE49-F238E27FC236}">
                <a16:creationId xmlns:a16="http://schemas.microsoft.com/office/drawing/2014/main" id="{1B38E0FE-FC45-D24E-BA98-E5CF5EA47103}"/>
              </a:ext>
            </a:extLst>
          </p:cNvPr>
          <p:cNvSpPr>
            <a:spLocks noGrp="1"/>
          </p:cNvSpPr>
          <p:nvPr>
            <p:ph sz="quarter" idx="33"/>
          </p:nvPr>
        </p:nvSpPr>
        <p:spPr>
          <a:xfrm>
            <a:off x="4402667" y="1600200"/>
            <a:ext cx="3392360" cy="4610100"/>
          </a:xfrm>
        </p:spPr>
        <p:txBody>
          <a:bodyPr>
            <a:noAutofit/>
          </a:bodyPr>
          <a:lstStyle>
            <a:lvl1pPr>
              <a:lnSpc>
                <a:spcPct val="100000"/>
              </a:lnSpc>
              <a:spcBef>
                <a:spcPts val="300"/>
              </a:spcBef>
              <a:defRPr sz="1300"/>
            </a:lvl1pPr>
            <a:lvl2pPr>
              <a:lnSpc>
                <a:spcPct val="100000"/>
              </a:lnSpc>
              <a:spcBef>
                <a:spcPts val="600"/>
              </a:spcBef>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Content Placeholder 2">
            <a:extLst>
              <a:ext uri="{FF2B5EF4-FFF2-40B4-BE49-F238E27FC236}">
                <a16:creationId xmlns:a16="http://schemas.microsoft.com/office/drawing/2014/main" id="{EDB9E50E-54A6-D849-A7F6-8093341C8184}"/>
              </a:ext>
            </a:extLst>
          </p:cNvPr>
          <p:cNvSpPr>
            <a:spLocks noGrp="1"/>
          </p:cNvSpPr>
          <p:nvPr>
            <p:ph sz="quarter" idx="34"/>
          </p:nvPr>
        </p:nvSpPr>
        <p:spPr>
          <a:xfrm>
            <a:off x="8187267" y="1600200"/>
            <a:ext cx="3392360" cy="4610100"/>
          </a:xfrm>
        </p:spPr>
        <p:txBody>
          <a:bodyPr>
            <a:noAutofit/>
          </a:bodyPr>
          <a:lstStyle>
            <a:lvl1pPr>
              <a:lnSpc>
                <a:spcPct val="100000"/>
              </a:lnSpc>
              <a:spcBef>
                <a:spcPts val="300"/>
              </a:spcBef>
              <a:defRPr sz="1300"/>
            </a:lvl1pPr>
            <a:lvl2pPr>
              <a:lnSpc>
                <a:spcPct val="100000"/>
              </a:lnSpc>
              <a:spcBef>
                <a:spcPts val="600"/>
              </a:spcBef>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Placeholder 1">
            <a:extLst>
              <a:ext uri="{FF2B5EF4-FFF2-40B4-BE49-F238E27FC236}">
                <a16:creationId xmlns:a16="http://schemas.microsoft.com/office/drawing/2014/main" id="{D059B729-C6AE-024A-A0B1-CCF305824B69}"/>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3" name="Text Placeholder 2">
            <a:extLst>
              <a:ext uri="{FF2B5EF4-FFF2-40B4-BE49-F238E27FC236}">
                <a16:creationId xmlns:a16="http://schemas.microsoft.com/office/drawing/2014/main" id="{CE35142D-D790-6240-9E1C-1A74471BC44B}"/>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1" name="Text Placeholder 2">
            <a:extLst>
              <a:ext uri="{FF2B5EF4-FFF2-40B4-BE49-F238E27FC236}">
                <a16:creationId xmlns:a16="http://schemas.microsoft.com/office/drawing/2014/main" id="{2963A5A3-E04E-42F1-9AC5-0650306BD895}"/>
              </a:ext>
            </a:extLst>
          </p:cNvPr>
          <p:cNvSpPr>
            <a:spLocks noGrp="1"/>
          </p:cNvSpPr>
          <p:nvPr>
            <p:ph type="body" sz="quarter" idx="30" hasCustomPrompt="1"/>
          </p:nvPr>
        </p:nvSpPr>
        <p:spPr>
          <a:xfrm>
            <a:off x="941164" y="6386541"/>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3" name="TextBox 12">
            <a:extLst>
              <a:ext uri="{FF2B5EF4-FFF2-40B4-BE49-F238E27FC236}">
                <a16:creationId xmlns:a16="http://schemas.microsoft.com/office/drawing/2014/main" id="{3CFF1710-D399-446D-A053-627815A24ED0}"/>
              </a:ext>
            </a:extLst>
          </p:cNvPr>
          <p:cNvSpPr txBox="1"/>
          <p:nvPr/>
        </p:nvSpPr>
        <p:spPr>
          <a:xfrm>
            <a:off x="11387579" y="657747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464800054"/>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8" pos="2784">
          <p15:clr>
            <a:srgbClr val="FBAE40"/>
          </p15:clr>
        </p15:guide>
        <p15:guide id="9" pos="2528">
          <p15:clr>
            <a:srgbClr val="FBAE40"/>
          </p15:clr>
        </p15:guide>
        <p15:guide id="10" pos="4896">
          <p15:clr>
            <a:srgbClr val="FBAE40"/>
          </p15:clr>
        </p15:guide>
        <p15:guide id="11" pos="5152">
          <p15:clr>
            <a:srgbClr val="FBAE40"/>
          </p15:clr>
        </p15:guide>
      </p15:sldGuideLst>
    </p:ext>
  </p:extLst>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p:cSld name="8_Agenda">
    <p:spTree>
      <p:nvGrpSpPr>
        <p:cNvPr id="1" name=""/>
        <p:cNvGrpSpPr/>
        <p:nvPr/>
      </p:nvGrpSpPr>
      <p:grpSpPr>
        <a:xfrm>
          <a:off x="0" y="0"/>
          <a:ext cx="0" cy="0"/>
          <a:chOff x="0" y="0"/>
          <a:chExt cx="0" cy="0"/>
        </a:xfrm>
      </p:grpSpPr>
      <p:sp>
        <p:nvSpPr>
          <p:cNvPr id="34" name="Text Placeholder 2">
            <a:extLst>
              <a:ext uri="{FF2B5EF4-FFF2-40B4-BE49-F238E27FC236}">
                <a16:creationId xmlns:a16="http://schemas.microsoft.com/office/drawing/2014/main" id="{C9001175-7075-1645-A2F8-5CFF254A790F}"/>
              </a:ext>
            </a:extLst>
          </p:cNvPr>
          <p:cNvSpPr>
            <a:spLocks noGrp="1"/>
          </p:cNvSpPr>
          <p:nvPr>
            <p:ph type="body" sz="quarter" idx="10" hasCustomPrompt="1"/>
          </p:nvPr>
        </p:nvSpPr>
        <p:spPr>
          <a:xfrm>
            <a:off x="609600" y="4098631"/>
            <a:ext cx="5486400" cy="255210"/>
          </a:xfrm>
          <a:prstGeom prst="rect">
            <a:avLst/>
          </a:prstGeom>
        </p:spPr>
        <p:txBody>
          <a:bodyPr/>
          <a:lstStyle>
            <a:lvl1pPr>
              <a:defRPr sz="1300">
                <a:solidFill>
                  <a:schemeClr val="accent1"/>
                </a:solidFill>
                <a:latin typeface="+mn-lt"/>
              </a:defRPr>
            </a:lvl1pPr>
            <a:lvl2pPr marL="457200" indent="0">
              <a:buNone/>
              <a:defRPr/>
            </a:lvl2pPr>
          </a:lstStyle>
          <a:p>
            <a:pPr lvl="0"/>
            <a:r>
              <a:rPr lang="en-US"/>
              <a:t>For more information, please contact:</a:t>
            </a:r>
          </a:p>
        </p:txBody>
      </p:sp>
      <p:sp>
        <p:nvSpPr>
          <p:cNvPr id="37" name="Text Placeholder 3">
            <a:extLst>
              <a:ext uri="{FF2B5EF4-FFF2-40B4-BE49-F238E27FC236}">
                <a16:creationId xmlns:a16="http://schemas.microsoft.com/office/drawing/2014/main" id="{07BDC76E-3EAD-FF42-A2C0-030580EC536D}"/>
              </a:ext>
            </a:extLst>
          </p:cNvPr>
          <p:cNvSpPr>
            <a:spLocks noGrp="1"/>
          </p:cNvSpPr>
          <p:nvPr>
            <p:ph type="body" sz="quarter" idx="33" hasCustomPrompt="1"/>
          </p:nvPr>
        </p:nvSpPr>
        <p:spPr>
          <a:xfrm>
            <a:off x="609600" y="4456611"/>
            <a:ext cx="5283200" cy="1172814"/>
          </a:xfrm>
        </p:spPr>
        <p:txBody>
          <a:bodyPr/>
          <a:lstStyle>
            <a:lvl1pPr>
              <a:lnSpc>
                <a:spcPct val="100000"/>
              </a:lnSpc>
              <a:spcBef>
                <a:spcPts val="0"/>
              </a:spcBef>
              <a:defRPr sz="1300">
                <a:solidFill>
                  <a:schemeClr val="tx1"/>
                </a:solidFill>
                <a:latin typeface="+mj-lt"/>
              </a:defRPr>
            </a:lvl1pPr>
            <a:lvl2pPr>
              <a:lnSpc>
                <a:spcPct val="100000"/>
              </a:lnSpc>
              <a:spcBef>
                <a:spcPts val="0"/>
              </a:spcBef>
              <a:defRPr sz="1300"/>
            </a:lvl2pPr>
            <a:lvl3pPr marL="0" indent="0">
              <a:lnSpc>
                <a:spcPct val="100000"/>
              </a:lnSpc>
              <a:spcBef>
                <a:spcPts val="0"/>
              </a:spcBef>
              <a:buNone/>
              <a:defRPr sz="1300"/>
            </a:lvl3pPr>
            <a:lvl4pPr>
              <a:lnSpc>
                <a:spcPct val="100000"/>
              </a:lnSpc>
              <a:spcBef>
                <a:spcPts val="500"/>
              </a:spcBef>
              <a:defRPr sz="1200"/>
            </a:lvl4pPr>
            <a:lvl5pPr>
              <a:lnSpc>
                <a:spcPts val="1600"/>
              </a:lnSpc>
              <a:defRPr sz="1200"/>
            </a:lvl5pPr>
          </a:lstStyle>
          <a:p>
            <a:pPr lvl="0"/>
            <a:r>
              <a:rPr lang="en-US"/>
              <a:t>[</a:t>
            </a:r>
            <a:r>
              <a:rPr lang="en-US" err="1"/>
              <a:t>Firstname</a:t>
            </a:r>
            <a:r>
              <a:rPr lang="en-US"/>
              <a:t> </a:t>
            </a:r>
            <a:r>
              <a:rPr lang="en-US" err="1"/>
              <a:t>Lastname</a:t>
            </a:r>
            <a:r>
              <a:rPr lang="en-US"/>
              <a:t>]</a:t>
            </a:r>
          </a:p>
          <a:p>
            <a:pPr lvl="0"/>
            <a:endParaRPr lang="en-US"/>
          </a:p>
          <a:p>
            <a:pPr lvl="1"/>
            <a:r>
              <a:rPr lang="en-US"/>
              <a:t>[Title]</a:t>
            </a:r>
          </a:p>
          <a:p>
            <a:pPr lvl="1"/>
            <a:r>
              <a:rPr lang="en-US"/>
              <a:t>[</a:t>
            </a:r>
            <a:r>
              <a:rPr lang="en-US" err="1"/>
              <a:t>email@visa.com</a:t>
            </a:r>
            <a:r>
              <a:rPr lang="en-US"/>
              <a:t>]</a:t>
            </a:r>
          </a:p>
          <a:p>
            <a:pPr lvl="2"/>
            <a:endParaRPr lang="en-US"/>
          </a:p>
        </p:txBody>
      </p:sp>
      <p:cxnSp>
        <p:nvCxnSpPr>
          <p:cNvPr id="46" name="Straight Connector 45">
            <a:extLst>
              <a:ext uri="{FF2B5EF4-FFF2-40B4-BE49-F238E27FC236}">
                <a16:creationId xmlns:a16="http://schemas.microsoft.com/office/drawing/2014/main" id="{131DD59B-560C-1E42-BC4F-D82BCCB9388E}"/>
              </a:ext>
            </a:extLst>
          </p:cNvPr>
          <p:cNvCxnSpPr>
            <a:cxnSpLocks/>
          </p:cNvCxnSpPr>
          <p:nvPr/>
        </p:nvCxnSpPr>
        <p:spPr>
          <a:xfrm>
            <a:off x="609600" y="4369549"/>
            <a:ext cx="52832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50" name="Text Placeholder 3">
            <a:extLst>
              <a:ext uri="{FF2B5EF4-FFF2-40B4-BE49-F238E27FC236}">
                <a16:creationId xmlns:a16="http://schemas.microsoft.com/office/drawing/2014/main" id="{038108E8-A91B-544B-AE58-E579F97F32F2}"/>
              </a:ext>
            </a:extLst>
          </p:cNvPr>
          <p:cNvSpPr>
            <a:spLocks noGrp="1"/>
          </p:cNvSpPr>
          <p:nvPr>
            <p:ph type="body" sz="quarter" idx="34" hasCustomPrompt="1"/>
          </p:nvPr>
        </p:nvSpPr>
        <p:spPr>
          <a:xfrm>
            <a:off x="6260494" y="4456611"/>
            <a:ext cx="5321905" cy="1172814"/>
          </a:xfrm>
        </p:spPr>
        <p:txBody>
          <a:bodyPr/>
          <a:lstStyle>
            <a:lvl1pPr>
              <a:lnSpc>
                <a:spcPct val="100000"/>
              </a:lnSpc>
              <a:spcBef>
                <a:spcPts val="0"/>
              </a:spcBef>
              <a:defRPr sz="1300">
                <a:solidFill>
                  <a:schemeClr val="tx1"/>
                </a:solidFill>
                <a:latin typeface="+mj-lt"/>
              </a:defRPr>
            </a:lvl1pPr>
            <a:lvl2pPr>
              <a:lnSpc>
                <a:spcPct val="100000"/>
              </a:lnSpc>
              <a:spcBef>
                <a:spcPts val="0"/>
              </a:spcBef>
              <a:defRPr sz="1300"/>
            </a:lvl2pPr>
            <a:lvl3pPr marL="0" indent="0">
              <a:lnSpc>
                <a:spcPct val="100000"/>
              </a:lnSpc>
              <a:spcBef>
                <a:spcPts val="0"/>
              </a:spcBef>
              <a:buNone/>
              <a:defRPr sz="1300"/>
            </a:lvl3pPr>
            <a:lvl4pPr>
              <a:lnSpc>
                <a:spcPct val="100000"/>
              </a:lnSpc>
              <a:spcBef>
                <a:spcPts val="500"/>
              </a:spcBef>
              <a:defRPr sz="1200"/>
            </a:lvl4pPr>
            <a:lvl5pPr>
              <a:lnSpc>
                <a:spcPts val="1600"/>
              </a:lnSpc>
              <a:defRPr sz="1200"/>
            </a:lvl5pPr>
          </a:lstStyle>
          <a:p>
            <a:pPr lvl="0"/>
            <a:r>
              <a:rPr lang="en-US"/>
              <a:t>[</a:t>
            </a:r>
            <a:r>
              <a:rPr lang="en-US" err="1"/>
              <a:t>Firstname</a:t>
            </a:r>
            <a:r>
              <a:rPr lang="en-US"/>
              <a:t> </a:t>
            </a:r>
            <a:r>
              <a:rPr lang="en-US" err="1"/>
              <a:t>Lastname</a:t>
            </a:r>
            <a:r>
              <a:rPr lang="en-US"/>
              <a:t>]</a:t>
            </a:r>
          </a:p>
          <a:p>
            <a:pPr lvl="0"/>
            <a:endParaRPr lang="en-US"/>
          </a:p>
          <a:p>
            <a:pPr lvl="1"/>
            <a:r>
              <a:rPr lang="en-US"/>
              <a:t>[Title]</a:t>
            </a:r>
          </a:p>
          <a:p>
            <a:pPr lvl="1"/>
            <a:r>
              <a:rPr lang="en-US"/>
              <a:t>[</a:t>
            </a:r>
            <a:r>
              <a:rPr lang="en-US" err="1"/>
              <a:t>email@visa.com</a:t>
            </a:r>
            <a:r>
              <a:rPr lang="en-US"/>
              <a:t>]</a:t>
            </a:r>
          </a:p>
          <a:p>
            <a:pPr lvl="2"/>
            <a:endParaRPr lang="en-US"/>
          </a:p>
        </p:txBody>
      </p:sp>
      <p:cxnSp>
        <p:nvCxnSpPr>
          <p:cNvPr id="51" name="Straight Connector 50">
            <a:extLst>
              <a:ext uri="{FF2B5EF4-FFF2-40B4-BE49-F238E27FC236}">
                <a16:creationId xmlns:a16="http://schemas.microsoft.com/office/drawing/2014/main" id="{892F71DB-5BDC-4740-BCA4-437EB0A68AB1}"/>
              </a:ext>
            </a:extLst>
          </p:cNvPr>
          <p:cNvCxnSpPr>
            <a:cxnSpLocks/>
          </p:cNvCxnSpPr>
          <p:nvPr/>
        </p:nvCxnSpPr>
        <p:spPr>
          <a:xfrm>
            <a:off x="6260496" y="4369549"/>
            <a:ext cx="5321905"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15" name="Title Placeholder 1">
            <a:extLst>
              <a:ext uri="{FF2B5EF4-FFF2-40B4-BE49-F238E27FC236}">
                <a16:creationId xmlns:a16="http://schemas.microsoft.com/office/drawing/2014/main" id="{8DC9CEBF-A997-3847-A730-F505EFD8210D}"/>
              </a:ext>
            </a:extLst>
          </p:cNvPr>
          <p:cNvSpPr txBox="1">
            <a:spLocks/>
          </p:cNvSpPr>
          <p:nvPr/>
        </p:nvSpPr>
        <p:spPr>
          <a:xfrm>
            <a:off x="609600" y="2335492"/>
            <a:ext cx="10972800" cy="1318883"/>
          </a:xfrm>
          <a:prstGeom prst="rect">
            <a:avLst/>
          </a:prstGeom>
        </p:spPr>
        <p:txBody>
          <a:bodyPr vert="horz" lIns="0" tIns="0" rIns="0" bIns="91440" rtlCol="0" anchor="t" anchorCtr="0">
            <a:noAutofit/>
          </a:bodyPr>
          <a:lstStyle>
            <a:lvl1pPr algn="l" defTabSz="914400" rtl="0" eaLnBrk="1" latinLnBrk="0" hangingPunct="1">
              <a:lnSpc>
                <a:spcPct val="90000"/>
              </a:lnSpc>
              <a:spcBef>
                <a:spcPct val="0"/>
              </a:spcBef>
              <a:buNone/>
              <a:defRPr sz="6000" kern="1200">
                <a:solidFill>
                  <a:schemeClr val="accent1"/>
                </a:solidFill>
                <a:latin typeface="Visa Dialect Medium" pitchFamily="2" charset="0"/>
                <a:ea typeface="+mj-ea"/>
                <a:cs typeface="+mj-cs"/>
              </a:defRPr>
            </a:lvl1pPr>
          </a:lstStyle>
          <a:p>
            <a:r>
              <a:rPr lang="en-US" sz="8000" spc="-150"/>
              <a:t>Thank you</a:t>
            </a:r>
          </a:p>
        </p:txBody>
      </p:sp>
      <p:pic>
        <p:nvPicPr>
          <p:cNvPr id="11" name="Picture 10">
            <a:extLst>
              <a:ext uri="{FF2B5EF4-FFF2-40B4-BE49-F238E27FC236}">
                <a16:creationId xmlns:a16="http://schemas.microsoft.com/office/drawing/2014/main" id="{A93703EF-3215-7C4F-9099-263CB5440395}"/>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539526" y="385590"/>
            <a:ext cx="836212" cy="270932"/>
          </a:xfrm>
          <a:prstGeom prst="rect">
            <a:avLst/>
          </a:prstGeom>
        </p:spPr>
      </p:pic>
      <p:pic>
        <p:nvPicPr>
          <p:cNvPr id="13" name="Picture 12" descr="Background pattern, rectangle&#10;&#10;Description automatically generated">
            <a:extLst>
              <a:ext uri="{FF2B5EF4-FFF2-40B4-BE49-F238E27FC236}">
                <a16:creationId xmlns:a16="http://schemas.microsoft.com/office/drawing/2014/main" id="{1158DE16-2738-D94E-92CB-790882C8E9E0}"/>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09600" y="6209707"/>
            <a:ext cx="400139" cy="267293"/>
          </a:xfrm>
          <a:prstGeom prst="rect">
            <a:avLst/>
          </a:prstGeom>
        </p:spPr>
      </p:pic>
      <p:sp>
        <p:nvSpPr>
          <p:cNvPr id="14" name="TextBox 13">
            <a:extLst>
              <a:ext uri="{FF2B5EF4-FFF2-40B4-BE49-F238E27FC236}">
                <a16:creationId xmlns:a16="http://schemas.microsoft.com/office/drawing/2014/main" id="{A72438FC-1EF6-4544-9CC6-2A755FA71C2E}"/>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2" name="TextBox 11">
            <a:extLst>
              <a:ext uri="{FF2B5EF4-FFF2-40B4-BE49-F238E27FC236}">
                <a16:creationId xmlns:a16="http://schemas.microsoft.com/office/drawing/2014/main" id="{D9F5E8F3-335C-4384-B1FF-B8461A4CD164}"/>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6" name="Rectangle 82">
            <a:extLst>
              <a:ext uri="{FF2B5EF4-FFF2-40B4-BE49-F238E27FC236}">
                <a16:creationId xmlns:a16="http://schemas.microsoft.com/office/drawing/2014/main" id="{FF082EAE-B6FC-4B36-9523-D2E76077D8B1}"/>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7" name="Graphic 16">
            <a:extLst>
              <a:ext uri="{FF2B5EF4-FFF2-40B4-BE49-F238E27FC236}">
                <a16:creationId xmlns:a16="http://schemas.microsoft.com/office/drawing/2014/main" id="{BAD20CDC-AF6E-4D4B-B7CE-63543EEAD8F0}"/>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4179271302"/>
      </p:ext>
    </p:extLst>
  </p:cSld>
  <p:clrMapOvr>
    <a:masterClrMapping/>
  </p:clrMapOvr>
  <p:extLst>
    <p:ext uri="{DCECCB84-F9BA-43D5-87BE-67443E8EF086}">
      <p15:sldGuideLst xmlns:p15="http://schemas.microsoft.com/office/powerpoint/2012/main">
        <p15:guide id="11" orient="horz" pos="2160">
          <p15:clr>
            <a:srgbClr val="FBAE40"/>
          </p15:clr>
        </p15:guide>
        <p15:guide id="12" pos="384">
          <p15:clr>
            <a:srgbClr val="FBAE40"/>
          </p15:clr>
        </p15:guide>
        <p15:guide id="13" pos="7296">
          <p15:clr>
            <a:srgbClr val="FBAE40"/>
          </p15:clr>
        </p15:guide>
        <p15:guide id="14" pos="1944">
          <p15:clr>
            <a:srgbClr val="FBAE40"/>
          </p15:clr>
        </p15:guide>
        <p15:guide id="15" pos="2176">
          <p15:clr>
            <a:srgbClr val="FBAE40"/>
          </p15:clr>
        </p15:guide>
        <p15:guide id="16" pos="3712">
          <p15:clr>
            <a:srgbClr val="FBAE40"/>
          </p15:clr>
        </p15:guide>
        <p15:guide id="17" pos="3936">
          <p15:clr>
            <a:srgbClr val="FBAE40"/>
          </p15:clr>
        </p15:guide>
        <p15:guide id="18" pos="5504">
          <p15:clr>
            <a:srgbClr val="FBAE40"/>
          </p15:clr>
        </p15:guide>
        <p15:guide id="19" pos="5728">
          <p15:clr>
            <a:srgbClr val="FBAE40"/>
          </p15:clr>
        </p15:guide>
        <p15:guide id="20" orient="horz" pos="1008">
          <p15:clr>
            <a:srgbClr val="FBAE40"/>
          </p15:clr>
        </p15:guide>
        <p15:guide id="21" orient="horz" pos="1560">
          <p15:clr>
            <a:srgbClr val="FBAE40"/>
          </p15:clr>
        </p15:guide>
      </p15:sldGuideLst>
    </p:ext>
  </p:extLst>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p:cSld name="3_Quote - Blu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0C35452-CE92-4041-B1AB-4652EFF98AA8}"/>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534954" y="385590"/>
            <a:ext cx="836212" cy="270933"/>
          </a:xfrm>
          <a:prstGeom prst="rect">
            <a:avLst/>
          </a:prstGeom>
        </p:spPr>
      </p:pic>
      <p:sp>
        <p:nvSpPr>
          <p:cNvPr id="9" name="TextBox 8">
            <a:extLst>
              <a:ext uri="{FF2B5EF4-FFF2-40B4-BE49-F238E27FC236}">
                <a16:creationId xmlns:a16="http://schemas.microsoft.com/office/drawing/2014/main" id="{822A93CE-8ECC-45F5-AEF3-66B86A05880E}"/>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solidFill>
              </a:rPr>
              <a:t>©2024 Visa. All rights reserved. Visa Confidential</a:t>
            </a:r>
          </a:p>
        </p:txBody>
      </p:sp>
      <p:sp>
        <p:nvSpPr>
          <p:cNvPr id="6" name="TextBox 5">
            <a:extLst>
              <a:ext uri="{FF2B5EF4-FFF2-40B4-BE49-F238E27FC236}">
                <a16:creationId xmlns:a16="http://schemas.microsoft.com/office/drawing/2014/main" id="{F34ADE85-FE04-4C1D-A0E3-C416257E524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5" name="Graphic 4">
            <a:extLst>
              <a:ext uri="{FF2B5EF4-FFF2-40B4-BE49-F238E27FC236}">
                <a16:creationId xmlns:a16="http://schemas.microsoft.com/office/drawing/2014/main" id="{623F1296-C6EE-48BC-A658-6FFA134CDAEB}"/>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284283" y="61557"/>
            <a:ext cx="316047" cy="316047"/>
          </a:xfrm>
          <a:prstGeom prst="rect">
            <a:avLst/>
          </a:prstGeom>
        </p:spPr>
      </p:pic>
      <p:sp>
        <p:nvSpPr>
          <p:cNvPr id="7" name="Rectangle 82">
            <a:extLst>
              <a:ext uri="{FF2B5EF4-FFF2-40B4-BE49-F238E27FC236}">
                <a16:creationId xmlns:a16="http://schemas.microsoft.com/office/drawing/2014/main" id="{6C1945D4-C0C4-4AE0-AC47-E44CF829FD7D}"/>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3102998618"/>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p:cSld name="4_Quote - Blu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DFA0D9A1-9E83-48FE-BA25-BF5B3FC52412}"/>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pic>
        <p:nvPicPr>
          <p:cNvPr id="8" name="Picture 7">
            <a:extLst>
              <a:ext uri="{FF2B5EF4-FFF2-40B4-BE49-F238E27FC236}">
                <a16:creationId xmlns:a16="http://schemas.microsoft.com/office/drawing/2014/main" id="{0AF825AC-87A8-4DE1-883F-A7D4E837D147}"/>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539526" y="385590"/>
            <a:ext cx="836212" cy="270932"/>
          </a:xfrm>
          <a:prstGeom prst="rect">
            <a:avLst/>
          </a:prstGeom>
        </p:spPr>
      </p:pic>
      <p:pic>
        <p:nvPicPr>
          <p:cNvPr id="9" name="Picture 8" descr="Background pattern, rectangle&#10;&#10;Description automatically generated">
            <a:extLst>
              <a:ext uri="{FF2B5EF4-FFF2-40B4-BE49-F238E27FC236}">
                <a16:creationId xmlns:a16="http://schemas.microsoft.com/office/drawing/2014/main" id="{4C178F04-8C13-4DD6-BAE5-DE0ED7BE4990}"/>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09600" y="6209707"/>
            <a:ext cx="400139" cy="267293"/>
          </a:xfrm>
          <a:prstGeom prst="rect">
            <a:avLst/>
          </a:prstGeom>
        </p:spPr>
      </p:pic>
      <p:sp>
        <p:nvSpPr>
          <p:cNvPr id="7" name="TextBox 6">
            <a:extLst>
              <a:ext uri="{FF2B5EF4-FFF2-40B4-BE49-F238E27FC236}">
                <a16:creationId xmlns:a16="http://schemas.microsoft.com/office/drawing/2014/main" id="{CA6CFD8C-17D1-4CF1-8DC5-0B8EBD70374F}"/>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6" name="Rectangle 82">
            <a:extLst>
              <a:ext uri="{FF2B5EF4-FFF2-40B4-BE49-F238E27FC236}">
                <a16:creationId xmlns:a16="http://schemas.microsoft.com/office/drawing/2014/main" id="{1F225078-D262-47FA-B0A1-8B5542DC0047}"/>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0" name="Graphic 9">
            <a:extLst>
              <a:ext uri="{FF2B5EF4-FFF2-40B4-BE49-F238E27FC236}">
                <a16:creationId xmlns:a16="http://schemas.microsoft.com/office/drawing/2014/main" id="{5A7296F1-C131-4225-AF9A-2EE33EEE341A}"/>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1658409799"/>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p:cSld name="Title and Subhead - Blue">
    <p:bg>
      <p:bgPr>
        <a:solidFill>
          <a:schemeClr val="accent3"/>
        </a:solidFill>
        <a:effectLst/>
      </p:bgPr>
    </p:bg>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Text Placeholder 2">
            <a:extLst>
              <a:ext uri="{FF2B5EF4-FFF2-40B4-BE49-F238E27FC236}">
                <a16:creationId xmlns:a16="http://schemas.microsoft.com/office/drawing/2014/main" id="{3AA401A3-5E31-1746-967D-DE8C07716436}"/>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tx2"/>
                </a:solidFill>
                <a:latin typeface="+mn-lt"/>
              </a:defRPr>
            </a:lvl1pPr>
          </a:lstStyle>
          <a:p>
            <a:pPr lvl="0"/>
            <a:r>
              <a:rPr lang="en-US"/>
              <a:t>Source placeholder</a:t>
            </a:r>
          </a:p>
        </p:txBody>
      </p:sp>
      <p:sp>
        <p:nvSpPr>
          <p:cNvPr id="15" name="Title Placeholder 1">
            <a:extLst>
              <a:ext uri="{FF2B5EF4-FFF2-40B4-BE49-F238E27FC236}">
                <a16:creationId xmlns:a16="http://schemas.microsoft.com/office/drawing/2014/main" id="{68FC6AED-2776-AC42-B536-8EFA0107CCFA}"/>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solidFill>
                  <a:schemeClr val="bg1"/>
                </a:solidFill>
              </a:defRPr>
            </a:lvl1pPr>
          </a:lstStyle>
          <a:p>
            <a:r>
              <a:rPr lang="en-US"/>
              <a:t>Click to edit Master title style</a:t>
            </a:r>
          </a:p>
        </p:txBody>
      </p:sp>
      <p:sp>
        <p:nvSpPr>
          <p:cNvPr id="16" name="Text Placeholder 2">
            <a:extLst>
              <a:ext uri="{FF2B5EF4-FFF2-40B4-BE49-F238E27FC236}">
                <a16:creationId xmlns:a16="http://schemas.microsoft.com/office/drawing/2014/main" id="{0802A091-537F-6749-A908-1B885DDB255E}"/>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bg1"/>
                </a:solidFill>
                <a:latin typeface="+mn-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716590A4-CB62-44C6-9982-CD5776E5E67C}"/>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solidFill>
              </a:rPr>
              <a:t>©2024 Visa. All rights reserved. Visa Confidential</a:t>
            </a:r>
          </a:p>
        </p:txBody>
      </p:sp>
      <p:pic>
        <p:nvPicPr>
          <p:cNvPr id="10" name="Picture 9">
            <a:extLst>
              <a:ext uri="{FF2B5EF4-FFF2-40B4-BE49-F238E27FC236}">
                <a16:creationId xmlns:a16="http://schemas.microsoft.com/office/drawing/2014/main" id="{F8BB0E5B-E71F-4DFB-B0A8-8288771CB659}"/>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1" name="TextBox 10">
            <a:extLst>
              <a:ext uri="{FF2B5EF4-FFF2-40B4-BE49-F238E27FC236}">
                <a16:creationId xmlns:a16="http://schemas.microsoft.com/office/drawing/2014/main" id="{5956CE09-72E4-4F2E-BB26-6A8A49D6757F}"/>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9" name="Graphic 8">
            <a:extLst>
              <a:ext uri="{FF2B5EF4-FFF2-40B4-BE49-F238E27FC236}">
                <a16:creationId xmlns:a16="http://schemas.microsoft.com/office/drawing/2014/main" id="{560ACAD5-BE41-4375-8AF5-FE4014A3877F}"/>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3" y="61557"/>
            <a:ext cx="316047" cy="316047"/>
          </a:xfrm>
          <a:prstGeom prst="rect">
            <a:avLst/>
          </a:prstGeom>
        </p:spPr>
      </p:pic>
      <p:sp>
        <p:nvSpPr>
          <p:cNvPr id="14" name="Rectangle 82">
            <a:extLst>
              <a:ext uri="{FF2B5EF4-FFF2-40B4-BE49-F238E27FC236}">
                <a16:creationId xmlns:a16="http://schemas.microsoft.com/office/drawing/2014/main" id="{339E6AB4-C07A-4E22-A99C-EF0933C4985F}"/>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2099827899"/>
      </p:ext>
    </p:extLst>
  </p:cSld>
  <p:clrMapOvr>
    <a:masterClrMapping/>
  </p:clrMapOvr>
  <p:extLst>
    <p:ext uri="{DCECCB84-F9BA-43D5-87BE-67443E8EF086}">
      <p15:sldGuideLst xmlns:p15="http://schemas.microsoft.com/office/powerpoint/2012/main">
        <p15:guide id="4" orient="horz" pos="1008">
          <p15:clr>
            <a:srgbClr val="FBAE40"/>
          </p15:clr>
        </p15:guide>
        <p15:guide id="5" pos="384">
          <p15:clr>
            <a:srgbClr val="FBAE40"/>
          </p15:clr>
        </p15:guide>
        <p15:guide id="6" pos="7296">
          <p15:clr>
            <a:srgbClr val="FBAE40"/>
          </p15:clr>
        </p15:guide>
      </p15:sldGuideLst>
    </p:ext>
  </p:extLst>
</p:sldLayout>
</file>

<file path=ppt/slideLayouts/slideLayout344.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F2418A-7624-4476-BD66-7B5517BD4EF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A4B46F8-086A-4ACE-A115-0AA48E9F2A2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15FD57A-FB59-4B71-97CE-952C59AB6D4B}"/>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3E9016ED-3505-4B5A-A66B-1D2B4A2B88AE}"/>
              </a:ext>
            </a:extLst>
          </p:cNvPr>
          <p:cNvSpPr>
            <a:spLocks noGrp="1"/>
          </p:cNvSpPr>
          <p:nvPr>
            <p:ph type="ftr" sz="quarter" idx="11"/>
          </p:nvPr>
        </p:nvSpPr>
        <p:spPr/>
        <p:txBody>
          <a:bodyPr/>
          <a:lstStyle/>
          <a:p>
            <a:r>
              <a:rPr lang="en-US"/>
              <a:t>|  Visa Consulting and Analytics  |  Hudson River CCU   |   Consumer Debit Assessment Final Readout  |  Visa Confidential</a:t>
            </a:r>
          </a:p>
        </p:txBody>
      </p:sp>
      <p:sp>
        <p:nvSpPr>
          <p:cNvPr id="6" name="Slide Number Placeholder 5">
            <a:extLst>
              <a:ext uri="{FF2B5EF4-FFF2-40B4-BE49-F238E27FC236}">
                <a16:creationId xmlns:a16="http://schemas.microsoft.com/office/drawing/2014/main" id="{3746666A-DD1E-4144-ABFB-F1DBCE993B56}"/>
              </a:ext>
            </a:extLst>
          </p:cNvPr>
          <p:cNvSpPr>
            <a:spLocks noGrp="1"/>
          </p:cNvSpPr>
          <p:nvPr>
            <p:ph type="sldNum" sz="quarter" idx="12"/>
          </p:nvPr>
        </p:nvSpPr>
        <p:spPr/>
        <p:txBody>
          <a:bodyPr/>
          <a:lstStyle/>
          <a:p>
            <a:fld id="{9466916A-1A85-4539-B42A-68ACEF8D2CF9}" type="slidenum">
              <a:rPr lang="en-US" smtClean="0"/>
              <a:t>‹#›</a:t>
            </a:fld>
            <a:endParaRPr lang="en-US"/>
          </a:p>
        </p:txBody>
      </p:sp>
    </p:spTree>
    <p:extLst>
      <p:ext uri="{BB962C8B-B14F-4D97-AF65-F5344CB8AC3E}">
        <p14:creationId xmlns:p14="http://schemas.microsoft.com/office/powerpoint/2010/main" val="865533589"/>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userDrawn="1">
  <p:cSld name="4_Title Only">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8A50C72-D301-4FC2-BC5E-4F3DA903A1F1}"/>
              </a:ext>
            </a:extLst>
          </p:cNvPr>
          <p:cNvSpPr>
            <a:spLocks noGrp="1"/>
          </p:cNvSpPr>
          <p:nvPr>
            <p:ph type="title"/>
          </p:nvPr>
        </p:nvSpPr>
        <p:spPr>
          <a:xfrm>
            <a:off x="443889" y="187570"/>
            <a:ext cx="10668002" cy="762000"/>
          </a:xfrm>
        </p:spPr>
        <p:txBody>
          <a:bodyPr/>
          <a:lstStyle/>
          <a:p>
            <a:r>
              <a:rPr lang="en-US"/>
              <a:t>Click to edit Master title style</a:t>
            </a:r>
          </a:p>
        </p:txBody>
      </p:sp>
    </p:spTree>
    <p:extLst>
      <p:ext uri="{BB962C8B-B14F-4D97-AF65-F5344CB8AC3E}">
        <p14:creationId xmlns:p14="http://schemas.microsoft.com/office/powerpoint/2010/main" val="2629499771"/>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userDrawn="1">
  <p:cSld name="6_Title and Bullets">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extLst>
              <p:ext uri="{D42A27DB-BD31-4B8C-83A1-F6EECF244321}">
                <p14:modId xmlns:p14="http://schemas.microsoft.com/office/powerpoint/2010/main" val="3695754220"/>
              </p:ex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name="think-cell Slide" r:id="rId4" imgW="359" imgH="360" progId="TCLayout.ActiveDocument.1">
                  <p:embed/>
                </p:oleObj>
              </mc:Choice>
              <mc:Fallback>
                <p:oleObj name="think-cell Slide" r:id="rId4" imgW="359" imgH="360" progId="TCLayout.ActiveDocument.1">
                  <p:embed/>
                  <p:pic>
                    <p:nvPicPr>
                      <p:cNvPr id="3" name="Object 2" hidden="1"/>
                      <p:cNvPicPr/>
                      <p:nvPr/>
                    </p:nvPicPr>
                    <p:blipFill>
                      <a:blip r:embed="rId5"/>
                      <a:stretch>
                        <a:fillRect/>
                      </a:stretch>
                    </p:blipFill>
                    <p:spPr>
                      <a:xfrm>
                        <a:off x="2118" y="1589"/>
                        <a:ext cx="2116" cy="1587"/>
                      </a:xfrm>
                      <a:prstGeom prst="rect">
                        <a:avLst/>
                      </a:prstGeom>
                    </p:spPr>
                  </p:pic>
                </p:oleObj>
              </mc:Fallback>
            </mc:AlternateContent>
          </a:graphicData>
        </a:graphic>
      </p:graphicFrame>
      <p:sp>
        <p:nvSpPr>
          <p:cNvPr id="4" name="Rectangle 3" hidden="1"/>
          <p:cNvSpPr/>
          <p:nvPr userDrawn="1">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marL="0" lvl="0" indent="0" algn="ctr" eaLnBrk="1"/>
            <a:endParaRPr lang="en-US" sz="2800" b="0" i="0" baseline="0">
              <a:latin typeface="Segoe UI Light" panose="020B0502040204020203" pitchFamily="34" charset="0"/>
              <a:ea typeface="+mj-ea"/>
              <a:cs typeface="Segoe UI Light" panose="020B0502040204020203" pitchFamily="34" charset="0"/>
              <a:sym typeface="Segoe UI Light" panose="020B0502040204020203" pitchFamily="34" charset="0"/>
            </a:endParaRPr>
          </a:p>
        </p:txBody>
      </p:sp>
      <p:sp>
        <p:nvSpPr>
          <p:cNvPr id="2" name="Title 1"/>
          <p:cNvSpPr>
            <a:spLocks noGrp="1"/>
          </p:cNvSpPr>
          <p:nvPr>
            <p:ph type="title" hasCustomPrompt="1"/>
          </p:nvPr>
        </p:nvSpPr>
        <p:spPr bwMode="gray">
          <a:xfrm>
            <a:off x="304800" y="243840"/>
            <a:ext cx="11582400" cy="366254"/>
          </a:xfrm>
        </p:spPr>
        <p:txBody>
          <a:bodyPr/>
          <a:lstStyle/>
          <a:p>
            <a:r>
              <a:rPr lang="en-US"/>
              <a:t>Click to edit title</a:t>
            </a:r>
          </a:p>
        </p:txBody>
      </p:sp>
      <p:sp>
        <p:nvSpPr>
          <p:cNvPr id="7" name="Content Placeholder 2"/>
          <p:cNvSpPr>
            <a:spLocks noGrp="1"/>
          </p:cNvSpPr>
          <p:nvPr>
            <p:ph idx="1" hasCustomPrompt="1"/>
          </p:nvPr>
        </p:nvSpPr>
        <p:spPr>
          <a:xfrm>
            <a:off x="304800" y="1188720"/>
            <a:ext cx="11582400" cy="1396280"/>
          </a:xfrm>
        </p:spPr>
        <p:txBody>
          <a:bodyPr vert="horz" lIns="0" tIns="0" rIns="0" bIns="0" rtlCol="0">
            <a:spAutoFit/>
          </a:bodyPr>
          <a:lstStyle>
            <a:lvl1pPr>
              <a:defRPr lang="en-US" smtClean="0"/>
            </a:lvl1pPr>
            <a:lvl2pPr>
              <a:defRPr lang="en-US" smtClean="0"/>
            </a:lvl2pPr>
            <a:lvl3pPr>
              <a:defRPr lang="en-US" smtClean="0"/>
            </a:lvl3pPr>
            <a:lvl4pPr>
              <a:defRPr lang="en-US" smtClean="0"/>
            </a:lvl4pPr>
            <a:lvl5pPr>
              <a:defRPr lang="en-US"/>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43753268"/>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obj">
  <p:cSld name="1_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defRPr sz="700" b="0" i="0">
                <a:solidFill>
                  <a:srgbClr val="595959"/>
                </a:solidFill>
                <a:latin typeface="Calibri"/>
                <a:cs typeface="Calibri"/>
              </a:defRPr>
            </a:lvl1pPr>
          </a:lstStyle>
          <a:p>
            <a:pPr marL="12700">
              <a:lnSpc>
                <a:spcPct val="100000"/>
              </a:lnSpc>
              <a:spcBef>
                <a:spcPts val="65"/>
              </a:spcBef>
            </a:pPr>
            <a:r>
              <a:rPr lang="en-US" spc="-5"/>
              <a:t>|  Visa Consulting and Analytics  |  Hudson River CCU   |   Consumer Debit Assessment Final Readout  |  Visa Confidential</a:t>
            </a:r>
            <a:endParaRPr spc="-5"/>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endParaRPr lang="en-US"/>
          </a:p>
        </p:txBody>
      </p:sp>
      <p:sp>
        <p:nvSpPr>
          <p:cNvPr id="4" name="Holder 4"/>
          <p:cNvSpPr>
            <a:spLocks noGrp="1"/>
          </p:cNvSpPr>
          <p:nvPr>
            <p:ph type="sldNum" sz="quarter" idx="7"/>
          </p:nvPr>
        </p:nvSpPr>
        <p:spPr/>
        <p:txBody>
          <a:bodyPr lIns="0" tIns="0" rIns="0" bIns="0"/>
          <a:lstStyle>
            <a:lvl1pPr>
              <a:defRPr sz="700" b="0" i="0">
                <a:solidFill>
                  <a:srgbClr val="ADADAD"/>
                </a:solidFill>
                <a:latin typeface="Calibri"/>
                <a:cs typeface="Calibri"/>
              </a:defRPr>
            </a:lvl1pPr>
          </a:lstStyle>
          <a:p>
            <a:pPr marL="25400">
              <a:lnSpc>
                <a:spcPct val="100000"/>
              </a:lnSpc>
              <a:spcBef>
                <a:spcPts val="65"/>
              </a:spcBef>
            </a:pPr>
            <a:fld id="{81D60167-4931-47E6-BA6A-407CBD079E47}" type="slidenum">
              <a:rPr/>
              <a:t>‹#›</a:t>
            </a:fld>
            <a:endParaRPr/>
          </a:p>
        </p:txBody>
      </p:sp>
    </p:spTree>
    <p:extLst>
      <p:ext uri="{BB962C8B-B14F-4D97-AF65-F5344CB8AC3E}">
        <p14:creationId xmlns:p14="http://schemas.microsoft.com/office/powerpoint/2010/main" val="4109679472"/>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523" imgH="499" progId="TCLayout.ActiveDocument.1">
                  <p:embed/>
                </p:oleObj>
              </mc:Choice>
              <mc:Fallback>
                <p:oleObj name="think-cell Slide" r:id="rId4" imgW="523" imgH="499" progId="TCLayout.ActiveDocument.1">
                  <p:embed/>
                  <p:pic>
                    <p:nvPicPr>
                      <p:cNvPr id="6" name="Object 5" hidden="1"/>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5" name="Rectangle 4" hidden="1"/>
          <p:cNvSpPr/>
          <p:nvPr userDrawn="1">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marL="0" lvl="0" indent="0" algn="ctr" eaLnBrk="1"/>
            <a:endParaRPr lang="en-US" sz="2800" b="0" i="0" baseline="0">
              <a:latin typeface="Segoe UI" panose="020B0502040204020203" pitchFamily="34" charset="0"/>
              <a:ea typeface="+mj-ea"/>
              <a:cs typeface="+mj-cs"/>
              <a:sym typeface="Segoe UI" panose="020B0502040204020203" pitchFamily="34" charset="0"/>
            </a:endParaRPr>
          </a:p>
        </p:txBody>
      </p:sp>
      <p:sp>
        <p:nvSpPr>
          <p:cNvPr id="4" name="Title 3">
            <a:extLst>
              <a:ext uri="{FF2B5EF4-FFF2-40B4-BE49-F238E27FC236}">
                <a16:creationId xmlns:a16="http://schemas.microsoft.com/office/drawing/2014/main" id="{F8A50C72-D301-4FC2-BC5E-4F3DA903A1F1}"/>
              </a:ext>
            </a:extLst>
          </p:cNvPr>
          <p:cNvSpPr>
            <a:spLocks noGrp="1"/>
          </p:cNvSpPr>
          <p:nvPr>
            <p:ph type="title"/>
          </p:nvPr>
        </p:nvSpPr>
        <p:spPr>
          <a:xfrm>
            <a:off x="443889" y="187570"/>
            <a:ext cx="11256264" cy="762000"/>
          </a:xfrm>
        </p:spPr>
        <p:txBody>
          <a:bodyPr/>
          <a:lstStyle/>
          <a:p>
            <a:r>
              <a:rPr lang="en-US"/>
              <a:t>Click to edit Master title style</a:t>
            </a:r>
          </a:p>
        </p:txBody>
      </p:sp>
      <p:sp>
        <p:nvSpPr>
          <p:cNvPr id="7" name="Subtitle 1">
            <a:extLst>
              <a:ext uri="{FF2B5EF4-FFF2-40B4-BE49-F238E27FC236}">
                <a16:creationId xmlns:a16="http://schemas.microsoft.com/office/drawing/2014/main" id="{628D21B3-040C-4CBB-8CCC-7D82038B373F}"/>
              </a:ext>
            </a:extLst>
          </p:cNvPr>
          <p:cNvSpPr>
            <a:spLocks noGrp="1"/>
          </p:cNvSpPr>
          <p:nvPr>
            <p:ph type="body" idx="14" hasCustomPrompt="1"/>
          </p:nvPr>
        </p:nvSpPr>
        <p:spPr>
          <a:xfrm>
            <a:off x="457200" y="6309360"/>
            <a:ext cx="10058400" cy="96950"/>
          </a:xfrm>
        </p:spPr>
        <p:txBody>
          <a:bodyPr wrap="square" anchor="t">
            <a:spAutoFit/>
          </a:bodyPr>
          <a:lstStyle>
            <a:lvl1pPr marL="0" indent="0">
              <a:spcBef>
                <a:spcPts val="0"/>
              </a:spcBef>
              <a:buNone/>
              <a:defRPr sz="700" b="0">
                <a:solidFill>
                  <a:schemeClr val="bg2"/>
                </a:solidFill>
              </a:defRPr>
            </a:lvl1pPr>
            <a:lvl2pPr marL="457200" indent="0">
              <a:spcBef>
                <a:spcPts val="0"/>
              </a:spcBef>
              <a:spcAft>
                <a:spcPts val="0"/>
              </a:spcAft>
              <a:buNone/>
              <a:defRPr sz="2000" b="0"/>
            </a:lvl2pPr>
            <a:lvl3pPr marL="914400" indent="0">
              <a:spcBef>
                <a:spcPts val="0"/>
              </a:spcBef>
              <a:spcAft>
                <a:spcPts val="0"/>
              </a:spcAft>
              <a:buNone/>
              <a:defRPr sz="2000" b="0"/>
            </a:lvl3pPr>
            <a:lvl4pPr marL="1371600" indent="0">
              <a:spcBef>
                <a:spcPts val="0"/>
              </a:spcBef>
              <a:spcAft>
                <a:spcPts val="0"/>
              </a:spcAft>
              <a:buNone/>
              <a:defRPr sz="2000" b="0"/>
            </a:lvl4pPr>
            <a:lvl5pPr marL="1828800" indent="0">
              <a:spcBef>
                <a:spcPts val="0"/>
              </a:spcBef>
              <a:buNone/>
              <a:defRPr sz="2000" b="0">
                <a:solidFill>
                  <a:srgbClr val="5D5D5D"/>
                </a:solidFill>
              </a:defRPr>
            </a:lvl5pPr>
            <a:lvl6pPr marL="2286000" indent="0">
              <a:lnSpc>
                <a:spcPct val="90000"/>
              </a:lnSpc>
              <a:buNone/>
              <a:defRPr sz="2000" b="0">
                <a:solidFill>
                  <a:schemeClr val="accent3"/>
                </a:solidFill>
              </a:defRPr>
            </a:lvl6pPr>
            <a:lvl7pPr marL="2743200" indent="0">
              <a:buNone/>
              <a:defRPr sz="2000" b="0">
                <a:solidFill>
                  <a:schemeClr val="accent3"/>
                </a:solidFill>
              </a:defRPr>
            </a:lvl7pPr>
            <a:lvl8pPr marL="3200400" indent="0">
              <a:buNone/>
              <a:defRPr sz="2000" b="0">
                <a:solidFill>
                  <a:schemeClr val="accent3"/>
                </a:solidFill>
              </a:defRPr>
            </a:lvl8pPr>
            <a:lvl9pPr marL="3657600" indent="0">
              <a:buNone/>
              <a:defRPr sz="2000" b="0">
                <a:solidFill>
                  <a:schemeClr val="accent3"/>
                </a:solidFill>
              </a:defRPr>
            </a:lvl9pPr>
          </a:lstStyle>
          <a:p>
            <a:pPr lvl="0"/>
            <a:r>
              <a:rPr lang="en-US"/>
              <a:t>Source Placeholder</a:t>
            </a:r>
          </a:p>
        </p:txBody>
      </p:sp>
    </p:spTree>
    <p:extLst>
      <p:ext uri="{BB962C8B-B14F-4D97-AF65-F5344CB8AC3E}">
        <p14:creationId xmlns:p14="http://schemas.microsoft.com/office/powerpoint/2010/main" val="1100514032"/>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userDrawn="1">
  <p:cSld name="3_Title Only">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595321D6-F21A-44C9-934B-FAF62B13FB75}"/>
              </a:ext>
            </a:extLst>
          </p:cNvPr>
          <p:cNvGraphicFramePr>
            <a:graphicFrameLocks noChangeAspect="1"/>
          </p:cNvGraphicFramePr>
          <p:nvPr userDrawn="1">
            <p:custDataLst>
              <p:tags r:id="rId1"/>
            </p:custDataLst>
            <p:extLst>
              <p:ext uri="{D42A27DB-BD31-4B8C-83A1-F6EECF244321}">
                <p14:modId xmlns:p14="http://schemas.microsoft.com/office/powerpoint/2010/main" val="191722162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523" imgH="499" progId="TCLayout.ActiveDocument.1">
                  <p:embed/>
                </p:oleObj>
              </mc:Choice>
              <mc:Fallback>
                <p:oleObj name="think-cell Slide" r:id="rId4" imgW="523" imgH="499" progId="TCLayout.ActiveDocument.1">
                  <p:embed/>
                  <p:pic>
                    <p:nvPicPr>
                      <p:cNvPr id="3" name="Object 2" hidden="1">
                        <a:extLst>
                          <a:ext uri="{FF2B5EF4-FFF2-40B4-BE49-F238E27FC236}">
                            <a16:creationId xmlns:a16="http://schemas.microsoft.com/office/drawing/2014/main" id="{595321D6-F21A-44C9-934B-FAF62B13FB75}"/>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6E5CA95B-F73A-4BC0-91AB-3F8BDF45DBA7}"/>
              </a:ext>
            </a:extLst>
          </p:cNvPr>
          <p:cNvSpPr/>
          <p:nvPr userDrawn="1">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a:endParaRPr lang="en-US" sz="2800" b="0" i="0" baseline="0">
              <a:latin typeface="Segoe UI" panose="020B0502040204020203" pitchFamily="34" charset="0"/>
              <a:ea typeface="+mj-ea"/>
              <a:cs typeface="Segoe UI" panose="020B0502040204020203" pitchFamily="34" charset="0"/>
              <a:sym typeface="Segoe UI" panose="020B0502040204020203" pitchFamily="34" charset="0"/>
            </a:endParaRPr>
          </a:p>
        </p:txBody>
      </p:sp>
      <p:sp>
        <p:nvSpPr>
          <p:cNvPr id="9" name="Subtitle 1">
            <a:extLst>
              <a:ext uri="{FF2B5EF4-FFF2-40B4-BE49-F238E27FC236}">
                <a16:creationId xmlns:a16="http://schemas.microsoft.com/office/drawing/2014/main" id="{628D21B3-040C-4CBB-8CCC-7D82038B373F}"/>
              </a:ext>
            </a:extLst>
          </p:cNvPr>
          <p:cNvSpPr>
            <a:spLocks noGrp="1"/>
          </p:cNvSpPr>
          <p:nvPr>
            <p:ph type="body" idx="14" hasCustomPrompt="1"/>
          </p:nvPr>
        </p:nvSpPr>
        <p:spPr>
          <a:xfrm>
            <a:off x="443888" y="6132296"/>
            <a:ext cx="11185127" cy="107722"/>
          </a:xfrm>
        </p:spPr>
        <p:txBody>
          <a:bodyPr wrap="square" anchor="ctr">
            <a:spAutoFit/>
          </a:bodyPr>
          <a:lstStyle>
            <a:lvl1pPr marL="0" indent="0">
              <a:spcBef>
                <a:spcPts val="0"/>
              </a:spcBef>
              <a:buNone/>
              <a:defRPr sz="700" b="0">
                <a:solidFill>
                  <a:schemeClr val="bg2"/>
                </a:solidFill>
              </a:defRPr>
            </a:lvl1pPr>
            <a:lvl2pPr marL="457200" indent="0">
              <a:spcBef>
                <a:spcPts val="0"/>
              </a:spcBef>
              <a:spcAft>
                <a:spcPts val="0"/>
              </a:spcAft>
              <a:buNone/>
              <a:defRPr sz="2000" b="0"/>
            </a:lvl2pPr>
            <a:lvl3pPr marL="914400" indent="0">
              <a:spcBef>
                <a:spcPts val="0"/>
              </a:spcBef>
              <a:spcAft>
                <a:spcPts val="0"/>
              </a:spcAft>
              <a:buNone/>
              <a:defRPr sz="2000" b="0"/>
            </a:lvl3pPr>
            <a:lvl4pPr marL="1371600" indent="0">
              <a:spcBef>
                <a:spcPts val="0"/>
              </a:spcBef>
              <a:spcAft>
                <a:spcPts val="0"/>
              </a:spcAft>
              <a:buNone/>
              <a:defRPr sz="2000" b="0"/>
            </a:lvl4pPr>
            <a:lvl5pPr marL="1828800" indent="0">
              <a:spcBef>
                <a:spcPts val="0"/>
              </a:spcBef>
              <a:buNone/>
              <a:defRPr sz="2000" b="0">
                <a:solidFill>
                  <a:srgbClr val="5D5D5D"/>
                </a:solidFill>
              </a:defRPr>
            </a:lvl5pPr>
            <a:lvl6pPr marL="2286000" indent="0">
              <a:lnSpc>
                <a:spcPct val="90000"/>
              </a:lnSpc>
              <a:buNone/>
              <a:defRPr sz="2000" b="0">
                <a:solidFill>
                  <a:schemeClr val="accent3"/>
                </a:solidFill>
              </a:defRPr>
            </a:lvl6pPr>
            <a:lvl7pPr marL="2743200" indent="0">
              <a:buNone/>
              <a:defRPr sz="2000" b="0">
                <a:solidFill>
                  <a:schemeClr val="accent3"/>
                </a:solidFill>
              </a:defRPr>
            </a:lvl7pPr>
            <a:lvl8pPr marL="3200400" indent="0">
              <a:buNone/>
              <a:defRPr sz="2000" b="0">
                <a:solidFill>
                  <a:schemeClr val="accent3"/>
                </a:solidFill>
              </a:defRPr>
            </a:lvl8pPr>
            <a:lvl9pPr marL="3657600" indent="0">
              <a:buNone/>
              <a:defRPr sz="2000" b="0">
                <a:solidFill>
                  <a:schemeClr val="accent3"/>
                </a:solidFill>
              </a:defRPr>
            </a:lvl9pPr>
          </a:lstStyle>
          <a:p>
            <a:pPr lvl="0"/>
            <a:r>
              <a:rPr lang="en-US"/>
              <a:t>Source Placeholder</a:t>
            </a:r>
          </a:p>
        </p:txBody>
      </p:sp>
      <p:sp>
        <p:nvSpPr>
          <p:cNvPr id="4" name="Title 3">
            <a:extLst>
              <a:ext uri="{FF2B5EF4-FFF2-40B4-BE49-F238E27FC236}">
                <a16:creationId xmlns:a16="http://schemas.microsoft.com/office/drawing/2014/main" id="{F8A50C72-D301-4FC2-BC5E-4F3DA903A1F1}"/>
              </a:ext>
            </a:extLst>
          </p:cNvPr>
          <p:cNvSpPr>
            <a:spLocks noGrp="1"/>
          </p:cNvSpPr>
          <p:nvPr>
            <p:ph type="title"/>
          </p:nvPr>
        </p:nvSpPr>
        <p:spPr>
          <a:xfrm>
            <a:off x="443889" y="187570"/>
            <a:ext cx="10668002" cy="762000"/>
          </a:xfrm>
        </p:spPr>
        <p:txBody>
          <a:bodyPr/>
          <a:lstStyle>
            <a:lvl1pPr>
              <a:defRPr sz="2800">
                <a:latin typeface="Segoe UI" panose="020B0502040204020203" pitchFamily="34" charset="0"/>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91564978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hree Content - 2">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5" name="Text Placeholder 2">
            <a:extLst>
              <a:ext uri="{FF2B5EF4-FFF2-40B4-BE49-F238E27FC236}">
                <a16:creationId xmlns:a16="http://schemas.microsoft.com/office/drawing/2014/main" id="{34092CC5-4CE4-F14D-84E5-84942B23A7F0}"/>
              </a:ext>
            </a:extLst>
          </p:cNvPr>
          <p:cNvSpPr>
            <a:spLocks noGrp="1"/>
          </p:cNvSpPr>
          <p:nvPr>
            <p:ph type="body" sz="quarter" idx="10" hasCustomPrompt="1"/>
          </p:nvPr>
        </p:nvSpPr>
        <p:spPr>
          <a:xfrm>
            <a:off x="609600" y="1567214"/>
            <a:ext cx="339236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1</a:t>
            </a:r>
          </a:p>
        </p:txBody>
      </p:sp>
      <p:cxnSp>
        <p:nvCxnSpPr>
          <p:cNvPr id="16" name="Straight Connector 15">
            <a:extLst>
              <a:ext uri="{FF2B5EF4-FFF2-40B4-BE49-F238E27FC236}">
                <a16:creationId xmlns:a16="http://schemas.microsoft.com/office/drawing/2014/main" id="{47756ABC-9266-214C-9F7B-E75E6FFA4963}"/>
              </a:ext>
            </a:extLst>
          </p:cNvPr>
          <p:cNvCxnSpPr>
            <a:cxnSpLocks/>
          </p:cNvCxnSpPr>
          <p:nvPr/>
        </p:nvCxnSpPr>
        <p:spPr>
          <a:xfrm>
            <a:off x="609601" y="2521444"/>
            <a:ext cx="3407308"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23" name="Text Placeholder 2">
            <a:extLst>
              <a:ext uri="{FF2B5EF4-FFF2-40B4-BE49-F238E27FC236}">
                <a16:creationId xmlns:a16="http://schemas.microsoft.com/office/drawing/2014/main" id="{E9A161FA-C7FD-E645-A03F-D02DE0C8B2D8}"/>
              </a:ext>
            </a:extLst>
          </p:cNvPr>
          <p:cNvSpPr>
            <a:spLocks noGrp="1"/>
          </p:cNvSpPr>
          <p:nvPr>
            <p:ph type="body" sz="quarter" idx="12" hasCustomPrompt="1"/>
          </p:nvPr>
        </p:nvSpPr>
        <p:spPr>
          <a:xfrm>
            <a:off x="4419600" y="1567214"/>
            <a:ext cx="33528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2</a:t>
            </a:r>
          </a:p>
        </p:txBody>
      </p:sp>
      <p:cxnSp>
        <p:nvCxnSpPr>
          <p:cNvPr id="24" name="Straight Connector 23">
            <a:extLst>
              <a:ext uri="{FF2B5EF4-FFF2-40B4-BE49-F238E27FC236}">
                <a16:creationId xmlns:a16="http://schemas.microsoft.com/office/drawing/2014/main" id="{19FB75EC-FDA1-D748-BDFC-0A34683F849E}"/>
              </a:ext>
            </a:extLst>
          </p:cNvPr>
          <p:cNvCxnSpPr>
            <a:cxnSpLocks/>
          </p:cNvCxnSpPr>
          <p:nvPr/>
        </p:nvCxnSpPr>
        <p:spPr>
          <a:xfrm>
            <a:off x="4419600" y="2521444"/>
            <a:ext cx="33528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25" name="Text Placeholder 2">
            <a:extLst>
              <a:ext uri="{FF2B5EF4-FFF2-40B4-BE49-F238E27FC236}">
                <a16:creationId xmlns:a16="http://schemas.microsoft.com/office/drawing/2014/main" id="{130E2CEF-CCAC-CA4D-933F-027385DC4962}"/>
              </a:ext>
            </a:extLst>
          </p:cNvPr>
          <p:cNvSpPr>
            <a:spLocks noGrp="1"/>
          </p:cNvSpPr>
          <p:nvPr>
            <p:ph type="body" sz="quarter" idx="14" hasCustomPrompt="1"/>
          </p:nvPr>
        </p:nvSpPr>
        <p:spPr>
          <a:xfrm>
            <a:off x="8178800" y="1567214"/>
            <a:ext cx="34036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3</a:t>
            </a:r>
          </a:p>
        </p:txBody>
      </p:sp>
      <p:cxnSp>
        <p:nvCxnSpPr>
          <p:cNvPr id="30" name="Straight Connector 29">
            <a:extLst>
              <a:ext uri="{FF2B5EF4-FFF2-40B4-BE49-F238E27FC236}">
                <a16:creationId xmlns:a16="http://schemas.microsoft.com/office/drawing/2014/main" id="{46A0D02F-EE42-5B4C-BE0F-181D414229C6}"/>
              </a:ext>
            </a:extLst>
          </p:cNvPr>
          <p:cNvCxnSpPr>
            <a:cxnSpLocks/>
          </p:cNvCxnSpPr>
          <p:nvPr/>
        </p:nvCxnSpPr>
        <p:spPr>
          <a:xfrm>
            <a:off x="8178800" y="2521444"/>
            <a:ext cx="34036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26" name="Content Placeholder 2">
            <a:extLst>
              <a:ext uri="{FF2B5EF4-FFF2-40B4-BE49-F238E27FC236}">
                <a16:creationId xmlns:a16="http://schemas.microsoft.com/office/drawing/2014/main" id="{E976D561-61ED-9B4A-B630-6E037061A8DD}"/>
              </a:ext>
            </a:extLst>
          </p:cNvPr>
          <p:cNvSpPr>
            <a:spLocks noGrp="1"/>
          </p:cNvSpPr>
          <p:nvPr>
            <p:ph sz="quarter" idx="33"/>
          </p:nvPr>
        </p:nvSpPr>
        <p:spPr>
          <a:xfrm>
            <a:off x="4412104" y="2628900"/>
            <a:ext cx="3352799" cy="3581399"/>
          </a:xfrm>
        </p:spPr>
        <p:txBody>
          <a:bodyPr>
            <a:noAutofit/>
          </a:bodyPr>
          <a:lstStyle>
            <a:lvl1pPr>
              <a:lnSpc>
                <a:spcPct val="100000"/>
              </a:lnSpc>
              <a:spcBef>
                <a:spcPts val="300"/>
              </a:spcBef>
              <a:spcAft>
                <a:spcPts val="200"/>
              </a:spcAft>
              <a:defRPr sz="1300">
                <a:solidFill>
                  <a:schemeClr val="tx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4" name="Content Placeholder 2">
            <a:extLst>
              <a:ext uri="{FF2B5EF4-FFF2-40B4-BE49-F238E27FC236}">
                <a16:creationId xmlns:a16="http://schemas.microsoft.com/office/drawing/2014/main" id="{BEE0402C-E2BF-DB44-AB66-828DA835BF0F}"/>
              </a:ext>
            </a:extLst>
          </p:cNvPr>
          <p:cNvSpPr>
            <a:spLocks noGrp="1"/>
          </p:cNvSpPr>
          <p:nvPr>
            <p:ph sz="quarter" idx="34"/>
          </p:nvPr>
        </p:nvSpPr>
        <p:spPr>
          <a:xfrm>
            <a:off x="613310" y="2628900"/>
            <a:ext cx="3403599" cy="3581399"/>
          </a:xfrm>
        </p:spPr>
        <p:txBody>
          <a:bodyPr>
            <a:noAutofit/>
          </a:bodyPr>
          <a:lstStyle>
            <a:lvl1pPr>
              <a:lnSpc>
                <a:spcPct val="100000"/>
              </a:lnSpc>
              <a:spcBef>
                <a:spcPts val="300"/>
              </a:spcBef>
              <a:spcAft>
                <a:spcPts val="200"/>
              </a:spcAft>
              <a:defRPr sz="1300">
                <a:solidFill>
                  <a:schemeClr val="tx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5" name="Content Placeholder 2">
            <a:extLst>
              <a:ext uri="{FF2B5EF4-FFF2-40B4-BE49-F238E27FC236}">
                <a16:creationId xmlns:a16="http://schemas.microsoft.com/office/drawing/2014/main" id="{42B04388-6E13-7143-8DB6-9C4E843A0AB8}"/>
              </a:ext>
            </a:extLst>
          </p:cNvPr>
          <p:cNvSpPr>
            <a:spLocks noGrp="1"/>
          </p:cNvSpPr>
          <p:nvPr>
            <p:ph sz="quarter" idx="35"/>
          </p:nvPr>
        </p:nvSpPr>
        <p:spPr>
          <a:xfrm>
            <a:off x="8184004" y="2628900"/>
            <a:ext cx="3403599" cy="3581399"/>
          </a:xfrm>
        </p:spPr>
        <p:txBody>
          <a:bodyPr>
            <a:noAutofit/>
          </a:bodyPr>
          <a:lstStyle>
            <a:lvl1pPr>
              <a:lnSpc>
                <a:spcPct val="100000"/>
              </a:lnSpc>
              <a:spcBef>
                <a:spcPts val="300"/>
              </a:spcBef>
              <a:spcAft>
                <a:spcPts val="200"/>
              </a:spcAft>
              <a:defRPr sz="1300">
                <a:solidFill>
                  <a:schemeClr val="tx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itle Placeholder 1">
            <a:extLst>
              <a:ext uri="{FF2B5EF4-FFF2-40B4-BE49-F238E27FC236}">
                <a16:creationId xmlns:a16="http://schemas.microsoft.com/office/drawing/2014/main" id="{8318BDE0-5FD0-8D41-B77E-3DF3B75DEFCF}"/>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1" name="Text Placeholder 2">
            <a:extLst>
              <a:ext uri="{FF2B5EF4-FFF2-40B4-BE49-F238E27FC236}">
                <a16:creationId xmlns:a16="http://schemas.microsoft.com/office/drawing/2014/main" id="{C1D12C16-1BB5-BC4F-B6F8-46FB22666D5A}"/>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7" name="Text Placeholder 2">
            <a:extLst>
              <a:ext uri="{FF2B5EF4-FFF2-40B4-BE49-F238E27FC236}">
                <a16:creationId xmlns:a16="http://schemas.microsoft.com/office/drawing/2014/main" id="{AF265D31-1383-4666-ACD9-0A3DA2BDF8D5}"/>
              </a:ext>
            </a:extLst>
          </p:cNvPr>
          <p:cNvSpPr>
            <a:spLocks noGrp="1"/>
          </p:cNvSpPr>
          <p:nvPr>
            <p:ph type="body" sz="quarter" idx="30" hasCustomPrompt="1"/>
          </p:nvPr>
        </p:nvSpPr>
        <p:spPr>
          <a:xfrm>
            <a:off x="941164" y="6386541"/>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8" name="TextBox 17">
            <a:extLst>
              <a:ext uri="{FF2B5EF4-FFF2-40B4-BE49-F238E27FC236}">
                <a16:creationId xmlns:a16="http://schemas.microsoft.com/office/drawing/2014/main" id="{E72F4E22-1B7B-4539-8AE8-6ACCDB6A1344}"/>
              </a:ext>
            </a:extLst>
          </p:cNvPr>
          <p:cNvSpPr txBox="1"/>
          <p:nvPr/>
        </p:nvSpPr>
        <p:spPr>
          <a:xfrm>
            <a:off x="11387579" y="657747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2862737011"/>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8" pos="2784">
          <p15:clr>
            <a:srgbClr val="FBAE40"/>
          </p15:clr>
        </p15:guide>
        <p15:guide id="9" pos="2528">
          <p15:clr>
            <a:srgbClr val="FBAE40"/>
          </p15:clr>
        </p15:guide>
        <p15:guide id="10" pos="4896">
          <p15:clr>
            <a:srgbClr val="FBAE40"/>
          </p15:clr>
        </p15:guide>
        <p15:guide id="11" pos="5152">
          <p15:clr>
            <a:srgbClr val="FBAE40"/>
          </p15:clr>
        </p15:guide>
        <p15:guide id="12" orient="horz" pos="1656">
          <p15:clr>
            <a:srgbClr val="FBAE40"/>
          </p15:clr>
        </p15:guide>
      </p15:sldGuideLst>
    </p:ext>
  </p:extLst>
</p:sldLayout>
</file>

<file path=ppt/slideLayouts/slideLayout350.xml><?xml version="1.0" encoding="utf-8"?>
<p:sldLayout xmlns:a="http://schemas.openxmlformats.org/drawingml/2006/main" xmlns:r="http://schemas.openxmlformats.org/officeDocument/2006/relationships" xmlns:p="http://schemas.openxmlformats.org/presentationml/2006/main" userDrawn="1">
  <p:cSld name="2_Title and Bullets">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extLst>
              <p:ext uri="{D42A27DB-BD31-4B8C-83A1-F6EECF244321}">
                <p14:modId xmlns:p14="http://schemas.microsoft.com/office/powerpoint/2010/main" val="2150593180"/>
              </p:ex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name="think-cell Slide" r:id="rId4" imgW="473" imgH="473" progId="TCLayout.ActiveDocument.1">
                  <p:embed/>
                </p:oleObj>
              </mc:Choice>
              <mc:Fallback>
                <p:oleObj name="think-cell Slide" r:id="rId4" imgW="473" imgH="473" progId="TCLayout.ActiveDocument.1">
                  <p:embed/>
                  <p:pic>
                    <p:nvPicPr>
                      <p:cNvPr id="2" name="Object 1" hidden="1"/>
                      <p:cNvPicPr/>
                      <p:nvPr/>
                    </p:nvPicPr>
                    <p:blipFill>
                      <a:blip r:embed="rId5"/>
                      <a:stretch>
                        <a:fillRect/>
                      </a:stretch>
                    </p:blipFill>
                    <p:spPr>
                      <a:xfrm>
                        <a:off x="2118" y="1589"/>
                        <a:ext cx="2116" cy="1587"/>
                      </a:xfrm>
                      <a:prstGeom prst="rect">
                        <a:avLst/>
                      </a:prstGeom>
                    </p:spPr>
                  </p:pic>
                </p:oleObj>
              </mc:Fallback>
            </mc:AlternateContent>
          </a:graphicData>
        </a:graphic>
      </p:graphicFrame>
      <p:sp>
        <p:nvSpPr>
          <p:cNvPr id="3" name="Rectangle 2" hidden="1"/>
          <p:cNvSpPr/>
          <p:nvPr userDrawn="1">
            <p:custDataLst>
              <p:tags r:id="rId2"/>
            </p:custDataLst>
          </p:nvPr>
        </p:nvSpPr>
        <p:spPr bwMode="auto">
          <a:xfrm>
            <a:off x="0" y="0"/>
            <a:ext cx="158750" cy="158750"/>
          </a:xfrm>
          <a:prstGeom prst="rect">
            <a:avLst/>
          </a:prstGeom>
          <a:solidFill>
            <a:schemeClr val="tx2"/>
          </a:solidFill>
          <a:ln w="9525" cap="flat" cmpd="sng" algn="ctr">
            <a:solidFill>
              <a:schemeClr val="tx2"/>
            </a:solidFill>
            <a:prstDash val="solid"/>
            <a:roun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90000"/>
              </a:lnSpc>
              <a:spcBef>
                <a:spcPts val="600"/>
              </a:spcBef>
              <a:spcAft>
                <a:spcPts val="0"/>
              </a:spcAft>
              <a:buClrTx/>
              <a:buSzTx/>
              <a:buFontTx/>
              <a:buNone/>
              <a:tabLst/>
            </a:pPr>
            <a:endParaRPr kumimoji="0" lang="en-US" sz="2800" b="0" i="0" u="none" strike="noStrike" cap="none" normalizeH="0" baseline="0">
              <a:ln>
                <a:noFill/>
              </a:ln>
              <a:solidFill>
                <a:schemeClr val="bg1"/>
              </a:solidFill>
              <a:effectLst/>
              <a:latin typeface="Segoe UI "/>
              <a:ea typeface="+mj-ea"/>
              <a:cs typeface="Segoe UI Light" panose="020B0502040204020203" pitchFamily="34" charset="0"/>
              <a:sym typeface="Segoe UI "/>
            </a:endParaRPr>
          </a:p>
        </p:txBody>
      </p:sp>
      <p:sp>
        <p:nvSpPr>
          <p:cNvPr id="6" name="Title 1"/>
          <p:cNvSpPr>
            <a:spLocks noGrp="1"/>
          </p:cNvSpPr>
          <p:nvPr>
            <p:ph type="title"/>
          </p:nvPr>
        </p:nvSpPr>
        <p:spPr>
          <a:xfrm>
            <a:off x="316991" y="245827"/>
            <a:ext cx="11582400" cy="366254"/>
          </a:xfrm>
        </p:spPr>
        <p:txBody>
          <a:bodyPr>
            <a:noAutofit/>
          </a:bodyPr>
          <a:lstStyle>
            <a:lvl1pPr>
              <a:defRPr>
                <a:latin typeface="Segoe UI "/>
                <a:cs typeface="Segoe UI Light" panose="020B0502040204020203" pitchFamily="34" charset="0"/>
              </a:defRPr>
            </a:lvl1pPr>
          </a:lstStyle>
          <a:p>
            <a:r>
              <a:rPr lang="en-US"/>
              <a:t>Click to edit Master title style</a:t>
            </a:r>
          </a:p>
        </p:txBody>
      </p:sp>
      <p:sp>
        <p:nvSpPr>
          <p:cNvPr id="7" name="Content Placeholder 6"/>
          <p:cNvSpPr>
            <a:spLocks noGrp="1"/>
          </p:cNvSpPr>
          <p:nvPr>
            <p:ph sz="quarter" idx="12"/>
          </p:nvPr>
        </p:nvSpPr>
        <p:spPr>
          <a:xfrm>
            <a:off x="316301" y="1188721"/>
            <a:ext cx="11582400" cy="637867"/>
          </a:xfrm>
        </p:spPr>
        <p:txBody>
          <a:bodyPr>
            <a:spAutoFit/>
          </a:bodyPr>
          <a:lstStyle/>
          <a:p>
            <a:pPr lvl="0"/>
            <a:r>
              <a:rPr lang="en-US"/>
              <a:t>Click to edit Master text styles</a:t>
            </a:r>
          </a:p>
          <a:p>
            <a:pPr lvl="1"/>
            <a:r>
              <a:rPr lang="en-US"/>
              <a:t>Second level</a:t>
            </a:r>
          </a:p>
          <a:p>
            <a:pPr lvl="2"/>
            <a:r>
              <a:rPr lang="en-US"/>
              <a:t>Third level</a:t>
            </a:r>
          </a:p>
        </p:txBody>
      </p:sp>
      <p:sp>
        <p:nvSpPr>
          <p:cNvPr id="5" name="Text Placeholder 3"/>
          <p:cNvSpPr>
            <a:spLocks noGrp="1"/>
          </p:cNvSpPr>
          <p:nvPr>
            <p:ph type="body" sz="quarter" idx="13" hasCustomPrompt="1"/>
          </p:nvPr>
        </p:nvSpPr>
        <p:spPr>
          <a:xfrm>
            <a:off x="304800" y="6391564"/>
            <a:ext cx="11684000" cy="109728"/>
          </a:xfrm>
        </p:spPr>
        <p:txBody>
          <a:bodyPr anchor="b"/>
          <a:lstStyle>
            <a:lvl1pPr marL="0" indent="0">
              <a:spcBef>
                <a:spcPts val="0"/>
              </a:spcBef>
              <a:buNone/>
              <a:defRPr sz="800"/>
            </a:lvl1pPr>
          </a:lstStyle>
          <a:p>
            <a:pPr lvl="0"/>
            <a:r>
              <a:rPr lang="en-US"/>
              <a:t>Source: </a:t>
            </a:r>
          </a:p>
        </p:txBody>
      </p:sp>
    </p:spTree>
    <p:extLst>
      <p:ext uri="{BB962C8B-B14F-4D97-AF65-F5344CB8AC3E}">
        <p14:creationId xmlns:p14="http://schemas.microsoft.com/office/powerpoint/2010/main" val="3304059913"/>
      </p:ext>
    </p:extLst>
  </p:cSld>
  <p:clrMapOvr>
    <a:masterClrMapping/>
  </p:clrMapOvr>
  <p:transition>
    <p:wipe dir="r"/>
  </p:transition>
</p:sldLayout>
</file>

<file path=ppt/slideLayouts/slideLayout351.xml><?xml version="1.0" encoding="utf-8"?>
<p:sldLayout xmlns:a="http://schemas.openxmlformats.org/drawingml/2006/main" xmlns:r="http://schemas.openxmlformats.org/officeDocument/2006/relationships" xmlns:p="http://schemas.openxmlformats.org/presentationml/2006/main" userDrawn="1">
  <p:cSld name="1_Title and Bullets">
    <p:spTree>
      <p:nvGrpSpPr>
        <p:cNvPr id="1" name=""/>
        <p:cNvGrpSpPr/>
        <p:nvPr/>
      </p:nvGrpSpPr>
      <p:grpSpPr>
        <a:xfrm>
          <a:off x="0" y="0"/>
          <a:ext cx="0" cy="0"/>
          <a:chOff x="0" y="0"/>
          <a:chExt cx="0" cy="0"/>
        </a:xfrm>
      </p:grpSpPr>
      <p:sp>
        <p:nvSpPr>
          <p:cNvPr id="3" name="Content Placeholder 1">
            <a:extLst>
              <a:ext uri="{FF2B5EF4-FFF2-40B4-BE49-F238E27FC236}">
                <a16:creationId xmlns:a16="http://schemas.microsoft.com/office/drawing/2014/main" id="{846BCC25-AC44-4BFA-A151-4070B551A088}"/>
              </a:ext>
            </a:extLst>
          </p:cNvPr>
          <p:cNvSpPr>
            <a:spLocks noGrp="1"/>
          </p:cNvSpPr>
          <p:nvPr>
            <p:ph idx="1"/>
          </p:nvPr>
        </p:nvSpPr>
        <p:spPr>
          <a:xfrm>
            <a:off x="443892" y="1524001"/>
            <a:ext cx="11285049" cy="4572000"/>
          </a:xfrm>
        </p:spPr>
        <p:txBody>
          <a:bodyPr/>
          <a:lstStyle>
            <a:lvl1pPr marL="227008" marR="0" indent="-227008" algn="l" defTabSz="914377" rtl="0" eaLnBrk="1" fontAlgn="auto" latinLnBrk="0" hangingPunct="1">
              <a:lnSpc>
                <a:spcPct val="100000"/>
              </a:lnSpc>
              <a:spcBef>
                <a:spcPts val="1600"/>
              </a:spcBef>
              <a:spcAft>
                <a:spcPts val="0"/>
              </a:spcAft>
              <a:buClrTx/>
              <a:buSzTx/>
              <a:buFont typeface="Arial" panose="020B0604020202020204" pitchFamily="34" charset="0"/>
              <a:buChar char="•"/>
              <a:tabLst/>
              <a:defRPr/>
            </a:lvl1pPr>
            <a:lvl2pPr marL="571486" marR="0" indent="-225420" algn="l" defTabSz="914377" rtl="0" eaLnBrk="1" fontAlgn="auto" latinLnBrk="0" hangingPunct="1">
              <a:lnSpc>
                <a:spcPct val="90000"/>
              </a:lnSpc>
              <a:spcBef>
                <a:spcPts val="800"/>
              </a:spcBef>
              <a:spcAft>
                <a:spcPts val="200"/>
              </a:spcAft>
              <a:buClr>
                <a:srgbClr val="5C5C5C"/>
              </a:buClr>
              <a:buSzTx/>
              <a:buFont typeface="Calibri" panose="020F0502020204030204" pitchFamily="34" charset="0"/>
              <a:buChar char="─"/>
              <a:tabLst/>
              <a:defRPr/>
            </a:lvl2pPr>
            <a:lvl3pPr marL="685783" marR="0" indent="-171446" algn="l" defTabSz="914377" rtl="0" eaLnBrk="1" fontAlgn="auto" latinLnBrk="0" hangingPunct="1">
              <a:lnSpc>
                <a:spcPct val="100000"/>
              </a:lnSpc>
              <a:spcBef>
                <a:spcPts val="200"/>
              </a:spcBef>
              <a:spcAft>
                <a:spcPts val="200"/>
              </a:spcAft>
              <a:buClr>
                <a:srgbClr val="5C5C5C"/>
              </a:buClr>
              <a:buSzTx/>
              <a:buFont typeface="Arial" panose="020B0604020202020204" pitchFamily="34" charset="0"/>
              <a:buChar char="•"/>
              <a:tabLst/>
              <a:defRPr lang="en-US" sz="1800" kern="1200" dirty="0">
                <a:solidFill>
                  <a:schemeClr val="accent3"/>
                </a:solidFill>
                <a:latin typeface="+mn-lt"/>
                <a:ea typeface="+mn-ea"/>
                <a:cs typeface="+mn-cs"/>
              </a:defRPr>
            </a:lvl3pPr>
            <a:lvl4pPr marL="0" marR="0" indent="0" algn="l" defTabSz="914377" rtl="0" eaLnBrk="1" fontAlgn="auto" latinLnBrk="0" hangingPunct="1">
              <a:lnSpc>
                <a:spcPct val="100000"/>
              </a:lnSpc>
              <a:spcBef>
                <a:spcPts val="200"/>
              </a:spcBef>
              <a:spcAft>
                <a:spcPts val="200"/>
              </a:spcAft>
              <a:buClrTx/>
              <a:buSzTx/>
              <a:buFontTx/>
              <a:buNone/>
              <a:tabLst/>
              <a:defRPr lang="en-US" sz="2200" b="1" kern="1200" noProof="0" dirty="0" smtClean="0">
                <a:solidFill>
                  <a:schemeClr val="accent4"/>
                </a:solidFill>
                <a:latin typeface="+mn-lt"/>
                <a:ea typeface="+mn-ea"/>
                <a:cs typeface="+mn-cs"/>
              </a:defRPr>
            </a:lvl4pPr>
            <a:lvl5pPr>
              <a:lnSpc>
                <a:spcPct val="100000"/>
              </a:lnSpc>
              <a:defRPr/>
            </a:lvl5pPr>
          </a:lstStyle>
          <a:p>
            <a:pPr lvl="0"/>
            <a:r>
              <a:rPr lang="en-US"/>
              <a:t>Edit Master text styles</a:t>
            </a:r>
          </a:p>
          <a:p>
            <a:pPr lvl="1"/>
            <a:r>
              <a:rPr lang="en-US"/>
              <a:t>Second level</a:t>
            </a:r>
          </a:p>
          <a:p>
            <a:pPr lvl="2"/>
            <a:r>
              <a:rPr lang="en-US"/>
              <a:t>Third level</a:t>
            </a:r>
          </a:p>
          <a:p>
            <a:pPr lvl="3"/>
            <a:r>
              <a:rPr lang="en-US"/>
              <a:t>Fourth level</a:t>
            </a:r>
          </a:p>
          <a:p>
            <a:pPr marL="227008" marR="0" lvl="0" indent="-227008" algn="l" defTabSz="914377" rtl="0" eaLnBrk="1" fontAlgn="auto" latinLnBrk="0" hangingPunct="1">
              <a:lnSpc>
                <a:spcPct val="100000"/>
              </a:lnSpc>
              <a:spcBef>
                <a:spcPts val="1600"/>
              </a:spcBef>
              <a:spcAft>
                <a:spcPts val="0"/>
              </a:spcAft>
              <a:buClrTx/>
              <a:buSzTx/>
              <a:buFont typeface="Arial" panose="020B0604020202020204" pitchFamily="34" charset="0"/>
              <a:buChar char="•"/>
              <a:tabLst/>
              <a:defRPr/>
            </a:pPr>
            <a:endParaRPr kumimoji="0" lang="en-US" sz="1600" b="0" i="0" u="none" strike="noStrike" kern="1200" cap="none" spc="0" normalizeH="0" baseline="0" noProof="0">
              <a:ln>
                <a:noFill/>
              </a:ln>
              <a:solidFill>
                <a:srgbClr val="5C5C5C"/>
              </a:solidFill>
              <a:effectLst/>
              <a:uLnTx/>
              <a:uFillTx/>
              <a:latin typeface="+mn-lt"/>
              <a:ea typeface="+mn-ea"/>
              <a:cs typeface="+mn-cs"/>
            </a:endParaRPr>
          </a:p>
        </p:txBody>
      </p:sp>
      <p:sp>
        <p:nvSpPr>
          <p:cNvPr id="8" name="Subtitle 1">
            <a:extLst>
              <a:ext uri="{FF2B5EF4-FFF2-40B4-BE49-F238E27FC236}">
                <a16:creationId xmlns:a16="http://schemas.microsoft.com/office/drawing/2014/main" id="{F48751A9-3281-492B-9E17-901210722C40}"/>
              </a:ext>
            </a:extLst>
          </p:cNvPr>
          <p:cNvSpPr>
            <a:spLocks noGrp="1"/>
          </p:cNvSpPr>
          <p:nvPr>
            <p:ph type="body" idx="14" hasCustomPrompt="1"/>
          </p:nvPr>
        </p:nvSpPr>
        <p:spPr>
          <a:xfrm>
            <a:off x="457200" y="6402172"/>
            <a:ext cx="7207251" cy="107722"/>
          </a:xfrm>
        </p:spPr>
        <p:txBody>
          <a:bodyPr wrap="square" anchor="b">
            <a:spAutoFit/>
          </a:bodyPr>
          <a:lstStyle>
            <a:lvl1pPr marL="0" indent="0">
              <a:spcBef>
                <a:spcPts val="0"/>
              </a:spcBef>
              <a:buNone/>
              <a:defRPr sz="700" b="0">
                <a:solidFill>
                  <a:schemeClr val="tx1">
                    <a:lumMod val="50000"/>
                    <a:lumOff val="50000"/>
                  </a:schemeClr>
                </a:solidFill>
              </a:defRPr>
            </a:lvl1pPr>
            <a:lvl2pPr marL="457189" indent="0">
              <a:spcBef>
                <a:spcPts val="0"/>
              </a:spcBef>
              <a:spcAft>
                <a:spcPts val="0"/>
              </a:spcAft>
              <a:buNone/>
              <a:defRPr sz="2000" b="0"/>
            </a:lvl2pPr>
            <a:lvl3pPr marL="914377" indent="0">
              <a:spcBef>
                <a:spcPts val="0"/>
              </a:spcBef>
              <a:spcAft>
                <a:spcPts val="0"/>
              </a:spcAft>
              <a:buNone/>
              <a:defRPr sz="2000" b="0"/>
            </a:lvl3pPr>
            <a:lvl4pPr marL="1371566" indent="0">
              <a:spcBef>
                <a:spcPts val="0"/>
              </a:spcBef>
              <a:spcAft>
                <a:spcPts val="0"/>
              </a:spcAft>
              <a:buNone/>
              <a:defRPr sz="2000" b="0"/>
            </a:lvl4pPr>
            <a:lvl5pPr marL="1828754" indent="0">
              <a:spcBef>
                <a:spcPts val="0"/>
              </a:spcBef>
              <a:buNone/>
              <a:defRPr sz="2000" b="0">
                <a:solidFill>
                  <a:srgbClr val="5D5D5D"/>
                </a:solidFill>
              </a:defRPr>
            </a:lvl5pPr>
            <a:lvl6pPr marL="2285943" indent="0">
              <a:lnSpc>
                <a:spcPct val="90000"/>
              </a:lnSpc>
              <a:buNone/>
              <a:defRPr sz="2000" b="0">
                <a:solidFill>
                  <a:schemeClr val="accent3"/>
                </a:solidFill>
              </a:defRPr>
            </a:lvl6pPr>
            <a:lvl7pPr marL="2743131" indent="0">
              <a:buNone/>
              <a:defRPr sz="2000" b="0">
                <a:solidFill>
                  <a:schemeClr val="accent3"/>
                </a:solidFill>
              </a:defRPr>
            </a:lvl7pPr>
            <a:lvl8pPr marL="3200320" indent="0">
              <a:buNone/>
              <a:defRPr sz="2000" b="0">
                <a:solidFill>
                  <a:schemeClr val="accent3"/>
                </a:solidFill>
              </a:defRPr>
            </a:lvl8pPr>
            <a:lvl9pPr marL="3657509" indent="0">
              <a:buNone/>
              <a:defRPr sz="2000" b="0">
                <a:solidFill>
                  <a:schemeClr val="accent3"/>
                </a:solidFill>
              </a:defRPr>
            </a:lvl9pPr>
          </a:lstStyle>
          <a:p>
            <a:pPr lvl="0"/>
            <a:r>
              <a:rPr lang="en-US"/>
              <a:t>Source Placeholder</a:t>
            </a:r>
          </a:p>
        </p:txBody>
      </p:sp>
      <p:sp>
        <p:nvSpPr>
          <p:cNvPr id="28" name="Title 27">
            <a:extLst>
              <a:ext uri="{FF2B5EF4-FFF2-40B4-BE49-F238E27FC236}">
                <a16:creationId xmlns:a16="http://schemas.microsoft.com/office/drawing/2014/main" id="{6C987731-65A9-4ED6-B2B5-77A4DB5D0AE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6592841"/>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userDrawn="1">
  <p:cSld name="1_Title, Subhead and Bullets">
    <p:spTree>
      <p:nvGrpSpPr>
        <p:cNvPr id="1" name=""/>
        <p:cNvGrpSpPr/>
        <p:nvPr/>
      </p:nvGrpSpPr>
      <p:grpSpPr>
        <a:xfrm>
          <a:off x="0" y="0"/>
          <a:ext cx="0" cy="0"/>
          <a:chOff x="0" y="0"/>
          <a:chExt cx="0" cy="0"/>
        </a:xfrm>
      </p:grpSpPr>
      <p:sp>
        <p:nvSpPr>
          <p:cNvPr id="3" name="Content Placeholder 1">
            <a:extLst>
              <a:ext uri="{FF2B5EF4-FFF2-40B4-BE49-F238E27FC236}">
                <a16:creationId xmlns:a16="http://schemas.microsoft.com/office/drawing/2014/main" id="{846BCC25-AC44-4BFA-A151-4070B551A088}"/>
              </a:ext>
            </a:extLst>
          </p:cNvPr>
          <p:cNvSpPr>
            <a:spLocks noGrp="1"/>
          </p:cNvSpPr>
          <p:nvPr>
            <p:ph idx="1"/>
          </p:nvPr>
        </p:nvSpPr>
        <p:spPr>
          <a:xfrm>
            <a:off x="443889" y="1524000"/>
            <a:ext cx="11293841" cy="4572000"/>
          </a:xfrm>
        </p:spPr>
        <p:txBody>
          <a:bodyPr wrap="square"/>
          <a:lstStyle>
            <a:lvl1pPr marL="227013" marR="0" indent="-227013" algn="l" defTabSz="914400" rtl="0" eaLnBrk="1" fontAlgn="auto" latinLnBrk="0" hangingPunct="1">
              <a:lnSpc>
                <a:spcPct val="100000"/>
              </a:lnSpc>
              <a:spcBef>
                <a:spcPts val="1600"/>
              </a:spcBef>
              <a:spcAft>
                <a:spcPts val="0"/>
              </a:spcAft>
              <a:buClrTx/>
              <a:buSzTx/>
              <a:buFont typeface="Arial" panose="020B0604020202020204" pitchFamily="34" charset="0"/>
              <a:buChar char="•"/>
              <a:tabLst/>
              <a:defRPr/>
            </a:lvl1pPr>
            <a:lvl2pPr marL="571500" marR="0" indent="-225425" algn="l" defTabSz="914400" rtl="0" eaLnBrk="1" fontAlgn="auto" latinLnBrk="0" hangingPunct="1">
              <a:lnSpc>
                <a:spcPct val="90000"/>
              </a:lnSpc>
              <a:spcBef>
                <a:spcPts val="800"/>
              </a:spcBef>
              <a:spcAft>
                <a:spcPts val="200"/>
              </a:spcAft>
              <a:buClr>
                <a:srgbClr val="5C5C5C"/>
              </a:buClr>
              <a:buSzTx/>
              <a:buFont typeface="Calibri" panose="020F0502020204030204" pitchFamily="34" charset="0"/>
              <a:buChar char="─"/>
              <a:tabLst/>
              <a:defRPr/>
            </a:lvl2pPr>
            <a:lvl3pPr marL="801688" marR="0" indent="-176213" algn="l" defTabSz="914400" rtl="0" eaLnBrk="1" fontAlgn="auto" latinLnBrk="0" hangingPunct="1">
              <a:lnSpc>
                <a:spcPct val="100000"/>
              </a:lnSpc>
              <a:spcBef>
                <a:spcPts val="200"/>
              </a:spcBef>
              <a:spcAft>
                <a:spcPts val="200"/>
              </a:spcAft>
              <a:buClr>
                <a:srgbClr val="5C5C5C"/>
              </a:buClr>
              <a:buSzTx/>
              <a:buFont typeface="Arial" panose="020B0604020202020204" pitchFamily="34" charset="0"/>
              <a:buChar char="•"/>
              <a:tabLst/>
              <a:defRPr lang="en-US" sz="1800" kern="1200" noProof="0" dirty="0" smtClean="0">
                <a:solidFill>
                  <a:schemeClr val="accent3"/>
                </a:solidFill>
                <a:latin typeface="+mn-lt"/>
                <a:ea typeface="+mn-ea"/>
                <a:cs typeface="+mn-cs"/>
              </a:defRPr>
            </a:lvl3pPr>
            <a:lvl4pPr marL="0" marR="0" indent="0" algn="l" defTabSz="914400" rtl="0" eaLnBrk="1" fontAlgn="auto" latinLnBrk="0" hangingPunct="1">
              <a:lnSpc>
                <a:spcPct val="100000"/>
              </a:lnSpc>
              <a:spcBef>
                <a:spcPts val="200"/>
              </a:spcBef>
              <a:spcAft>
                <a:spcPts val="200"/>
              </a:spcAft>
              <a:buClrTx/>
              <a:buSzTx/>
              <a:buFontTx/>
              <a:buNone/>
              <a:tabLst/>
              <a:defRPr/>
            </a:lvl4pPr>
          </a:lstStyle>
          <a:p>
            <a:pPr marL="227013" marR="0" lvl="0" indent="-227013" algn="l" defTabSz="914400" rtl="0" eaLnBrk="1" fontAlgn="auto" latinLnBrk="0" hangingPunct="1">
              <a:lnSpc>
                <a:spcPct val="100000"/>
              </a:lnSpc>
              <a:spcBef>
                <a:spcPts val="1600"/>
              </a:spcBef>
              <a:spcAft>
                <a:spcPts val="0"/>
              </a:spcAft>
              <a:buClrTx/>
              <a:buSzTx/>
              <a:buFont typeface="Arial" panose="020B0604020202020204" pitchFamily="34" charset="0"/>
              <a:buChar char="•"/>
              <a:tabLst/>
              <a:defRPr/>
            </a:pPr>
            <a:r>
              <a:rPr kumimoji="0" lang="en-US" sz="2200" b="0" i="0" u="none" strike="noStrike" kern="1200" cap="none" spc="0" normalizeH="0" baseline="0" noProof="0">
                <a:ln>
                  <a:noFill/>
                </a:ln>
                <a:solidFill>
                  <a:srgbClr val="5C5C5C"/>
                </a:solidFill>
                <a:effectLst/>
                <a:uLnTx/>
                <a:uFillTx/>
                <a:latin typeface="+mn-lt"/>
                <a:ea typeface="+mn-ea"/>
                <a:cs typeface="+mn-cs"/>
              </a:rPr>
              <a:t>Edit Master text styles</a:t>
            </a:r>
          </a:p>
          <a:p>
            <a:pPr marL="571500" marR="0" lvl="1" indent="-225425" algn="l" defTabSz="914400" rtl="0" eaLnBrk="1" fontAlgn="auto" latinLnBrk="0" hangingPunct="1">
              <a:lnSpc>
                <a:spcPct val="90000"/>
              </a:lnSpc>
              <a:spcBef>
                <a:spcPts val="800"/>
              </a:spcBef>
              <a:spcAft>
                <a:spcPts val="200"/>
              </a:spcAft>
              <a:buClr>
                <a:srgbClr val="5C5C5C"/>
              </a:buClr>
              <a:buSzTx/>
              <a:buFont typeface="Calibri" panose="020F0502020204030204" pitchFamily="34" charset="0"/>
              <a:buChar char="─"/>
              <a:tabLst/>
              <a:defRPr/>
            </a:pPr>
            <a:r>
              <a:rPr kumimoji="0" lang="en-US" sz="1800" b="0" i="0" u="none" strike="noStrike" kern="1200" cap="none" spc="0" normalizeH="0" baseline="0" noProof="0">
                <a:ln>
                  <a:noFill/>
                </a:ln>
                <a:solidFill>
                  <a:srgbClr val="5C5C5C"/>
                </a:solidFill>
                <a:effectLst/>
                <a:uLnTx/>
                <a:uFillTx/>
                <a:latin typeface="+mn-lt"/>
                <a:ea typeface="+mn-ea"/>
                <a:cs typeface="+mn-cs"/>
              </a:rPr>
              <a:t>Second level</a:t>
            </a:r>
          </a:p>
          <a:p>
            <a:pPr marL="801688" marR="0" lvl="2" indent="-176213" algn="l" defTabSz="914400" rtl="0" eaLnBrk="1" fontAlgn="auto" latinLnBrk="0" hangingPunct="1">
              <a:lnSpc>
                <a:spcPct val="100000"/>
              </a:lnSpc>
              <a:spcBef>
                <a:spcPts val="200"/>
              </a:spcBef>
              <a:spcAft>
                <a:spcPts val="200"/>
              </a:spcAft>
              <a:buClr>
                <a:srgbClr val="5C5C5C"/>
              </a:buClr>
              <a:buSzTx/>
              <a:buFont typeface="Arial" panose="020B0604020202020204" pitchFamily="34" charset="0"/>
              <a:buChar char="•"/>
              <a:tabLst/>
              <a:defRPr/>
            </a:pPr>
            <a:r>
              <a:rPr kumimoji="0" lang="en-US" sz="1600" b="0" i="0" u="none" strike="noStrike" kern="1200" cap="none" spc="0" normalizeH="0" baseline="0" noProof="0">
                <a:ln>
                  <a:noFill/>
                </a:ln>
                <a:solidFill>
                  <a:srgbClr val="5C5C5C"/>
                </a:solidFill>
                <a:effectLst/>
                <a:uLnTx/>
                <a:uFillTx/>
                <a:latin typeface="+mn-lt"/>
                <a:ea typeface="+mn-ea"/>
                <a:cs typeface="+mn-cs"/>
              </a:rPr>
              <a:t>Third level</a:t>
            </a:r>
          </a:p>
          <a:p>
            <a:pPr marL="0" marR="0" lvl="3" indent="0" algn="l" defTabSz="914400" rtl="0" eaLnBrk="1" fontAlgn="auto" latinLnBrk="0" hangingPunct="1">
              <a:lnSpc>
                <a:spcPct val="100000"/>
              </a:lnSpc>
              <a:spcBef>
                <a:spcPts val="200"/>
              </a:spcBef>
              <a:spcAft>
                <a:spcPts val="200"/>
              </a:spcAft>
              <a:buClrTx/>
              <a:buSzTx/>
              <a:buFontTx/>
              <a:buNone/>
              <a:tabLst/>
              <a:defRPr/>
            </a:pPr>
            <a:r>
              <a:rPr kumimoji="0" lang="en-US" sz="2200" b="1" i="0" u="none" strike="noStrike" kern="1200" cap="none" spc="0" normalizeH="0" baseline="0" noProof="0">
                <a:ln>
                  <a:noFill/>
                </a:ln>
                <a:solidFill>
                  <a:srgbClr val="003EA9"/>
                </a:solidFill>
                <a:effectLst/>
                <a:uLnTx/>
                <a:uFillTx/>
                <a:latin typeface="+mn-lt"/>
                <a:ea typeface="+mn-ea"/>
                <a:cs typeface="+mn-cs"/>
              </a:rPr>
              <a:t>Fourth level</a:t>
            </a:r>
          </a:p>
        </p:txBody>
      </p:sp>
      <p:sp>
        <p:nvSpPr>
          <p:cNvPr id="6" name="Subtitle 1">
            <a:extLst>
              <a:ext uri="{FF2B5EF4-FFF2-40B4-BE49-F238E27FC236}">
                <a16:creationId xmlns:a16="http://schemas.microsoft.com/office/drawing/2014/main" id="{F7810EDF-A4C7-49A3-A75F-9BF5A43AA89C}"/>
              </a:ext>
            </a:extLst>
          </p:cNvPr>
          <p:cNvSpPr>
            <a:spLocks noGrp="1"/>
          </p:cNvSpPr>
          <p:nvPr>
            <p:ph type="body" idx="13"/>
          </p:nvPr>
        </p:nvSpPr>
        <p:spPr>
          <a:xfrm>
            <a:off x="443889" y="949569"/>
            <a:ext cx="10669590" cy="381000"/>
          </a:xfrm>
        </p:spPr>
        <p:txBody>
          <a:bodyPr vert="horz" lIns="0" tIns="0" rIns="0" bIns="0" rtlCol="0" anchor="t">
            <a:noAutofit/>
          </a:bodyPr>
          <a:lstStyle>
            <a:lvl1pPr marL="0" indent="0">
              <a:buFont typeface="Arial" panose="020B0604020202020204" pitchFamily="34" charset="0"/>
              <a:buNone/>
              <a:defRPr lang="en-US" sz="2000" b="0" dirty="0">
                <a:solidFill>
                  <a:schemeClr val="accent5"/>
                </a:solidFill>
                <a:latin typeface="Segoe UI Semibold" panose="020B0702040204020203" pitchFamily="34" charset="0"/>
                <a:cs typeface="Segoe UI Semibold" panose="020B0702040204020203" pitchFamily="34" charset="0"/>
              </a:defRPr>
            </a:lvl1pPr>
          </a:lstStyle>
          <a:p>
            <a:pPr marL="227013" lvl="0" indent="-227013">
              <a:spcBef>
                <a:spcPts val="0"/>
              </a:spcBef>
            </a:pPr>
            <a:r>
              <a:rPr lang="en-US"/>
              <a:t>Edit Master text styles</a:t>
            </a:r>
          </a:p>
        </p:txBody>
      </p:sp>
      <p:sp>
        <p:nvSpPr>
          <p:cNvPr id="5" name="Title 4">
            <a:extLst>
              <a:ext uri="{FF2B5EF4-FFF2-40B4-BE49-F238E27FC236}">
                <a16:creationId xmlns:a16="http://schemas.microsoft.com/office/drawing/2014/main" id="{C4264BDF-3199-4030-97AE-11E54CC5E3D8}"/>
              </a:ext>
            </a:extLst>
          </p:cNvPr>
          <p:cNvSpPr>
            <a:spLocks noGrp="1"/>
          </p:cNvSpPr>
          <p:nvPr>
            <p:ph type="title"/>
          </p:nvPr>
        </p:nvSpPr>
        <p:spPr>
          <a:xfrm>
            <a:off x="443889" y="187570"/>
            <a:ext cx="10668002" cy="762000"/>
          </a:xfrm>
        </p:spPr>
        <p:txBody>
          <a:bodyPr/>
          <a:lstStyle/>
          <a:p>
            <a:r>
              <a:rPr lang="en-US"/>
              <a:t>Click to edit Master title style</a:t>
            </a:r>
          </a:p>
        </p:txBody>
      </p:sp>
      <p:sp>
        <p:nvSpPr>
          <p:cNvPr id="7" name="Subtitle 1">
            <a:extLst>
              <a:ext uri="{FF2B5EF4-FFF2-40B4-BE49-F238E27FC236}">
                <a16:creationId xmlns:a16="http://schemas.microsoft.com/office/drawing/2014/main" id="{63B34DA0-1F00-4816-88BC-EF46999D46D7}"/>
              </a:ext>
            </a:extLst>
          </p:cNvPr>
          <p:cNvSpPr>
            <a:spLocks noGrp="1"/>
          </p:cNvSpPr>
          <p:nvPr>
            <p:ph type="body" idx="14" hasCustomPrompt="1"/>
          </p:nvPr>
        </p:nvSpPr>
        <p:spPr>
          <a:xfrm>
            <a:off x="443888" y="6132296"/>
            <a:ext cx="11185127" cy="107722"/>
          </a:xfrm>
        </p:spPr>
        <p:txBody>
          <a:bodyPr wrap="square" anchor="ctr">
            <a:spAutoFit/>
          </a:bodyPr>
          <a:lstStyle>
            <a:lvl1pPr marL="0" indent="0">
              <a:spcBef>
                <a:spcPts val="0"/>
              </a:spcBef>
              <a:buNone/>
              <a:defRPr sz="700" b="0">
                <a:solidFill>
                  <a:schemeClr val="bg2"/>
                </a:solidFill>
              </a:defRPr>
            </a:lvl1pPr>
            <a:lvl2pPr marL="457200" indent="0">
              <a:spcBef>
                <a:spcPts val="0"/>
              </a:spcBef>
              <a:spcAft>
                <a:spcPts val="0"/>
              </a:spcAft>
              <a:buNone/>
              <a:defRPr sz="2000" b="0"/>
            </a:lvl2pPr>
            <a:lvl3pPr marL="914400" indent="0">
              <a:spcBef>
                <a:spcPts val="0"/>
              </a:spcBef>
              <a:spcAft>
                <a:spcPts val="0"/>
              </a:spcAft>
              <a:buNone/>
              <a:defRPr sz="2000" b="0"/>
            </a:lvl3pPr>
            <a:lvl4pPr marL="1371600" indent="0">
              <a:spcBef>
                <a:spcPts val="0"/>
              </a:spcBef>
              <a:spcAft>
                <a:spcPts val="0"/>
              </a:spcAft>
              <a:buNone/>
              <a:defRPr sz="2000" b="0"/>
            </a:lvl4pPr>
            <a:lvl5pPr marL="1828800" indent="0">
              <a:spcBef>
                <a:spcPts val="0"/>
              </a:spcBef>
              <a:buNone/>
              <a:defRPr sz="2000" b="0">
                <a:solidFill>
                  <a:srgbClr val="5D5D5D"/>
                </a:solidFill>
              </a:defRPr>
            </a:lvl5pPr>
            <a:lvl6pPr marL="2286000" indent="0">
              <a:lnSpc>
                <a:spcPct val="90000"/>
              </a:lnSpc>
              <a:buNone/>
              <a:defRPr sz="2000" b="0">
                <a:solidFill>
                  <a:schemeClr val="accent3"/>
                </a:solidFill>
              </a:defRPr>
            </a:lvl6pPr>
            <a:lvl7pPr marL="2743200" indent="0">
              <a:buNone/>
              <a:defRPr sz="2000" b="0">
                <a:solidFill>
                  <a:schemeClr val="accent3"/>
                </a:solidFill>
              </a:defRPr>
            </a:lvl7pPr>
            <a:lvl8pPr marL="3200400" indent="0">
              <a:buNone/>
              <a:defRPr sz="2000" b="0">
                <a:solidFill>
                  <a:schemeClr val="accent3"/>
                </a:solidFill>
              </a:defRPr>
            </a:lvl8pPr>
            <a:lvl9pPr marL="3657600" indent="0">
              <a:buNone/>
              <a:defRPr sz="2000" b="0">
                <a:solidFill>
                  <a:schemeClr val="accent3"/>
                </a:solidFill>
              </a:defRPr>
            </a:lvl9pPr>
          </a:lstStyle>
          <a:p>
            <a:pPr lvl="0"/>
            <a:r>
              <a:rPr lang="en-US"/>
              <a:t>Source Placeholder</a:t>
            </a:r>
          </a:p>
        </p:txBody>
      </p:sp>
    </p:spTree>
    <p:extLst>
      <p:ext uri="{BB962C8B-B14F-4D97-AF65-F5344CB8AC3E}">
        <p14:creationId xmlns:p14="http://schemas.microsoft.com/office/powerpoint/2010/main" val="1189120218"/>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userDrawn="1">
  <p:cSld name="3_Title and Bullets">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nvPr>
        </p:nvGraphicFramePr>
        <p:xfrm>
          <a:off x="2119" y="1593"/>
          <a:ext cx="2116" cy="1587"/>
        </p:xfrm>
        <a:graphic>
          <a:graphicData uri="http://schemas.openxmlformats.org/presentationml/2006/ole">
            <mc:AlternateContent xmlns:mc="http://schemas.openxmlformats.org/markup-compatibility/2006">
              <mc:Choice xmlns:v="urn:schemas-microsoft-com:vml" Requires="v">
                <p:oleObj name="think-cell Slide" r:id="rId4" imgW="395" imgH="396" progId="TCLayout.ActiveDocument.1">
                  <p:embed/>
                </p:oleObj>
              </mc:Choice>
              <mc:Fallback>
                <p:oleObj name="think-cell Slide" r:id="rId4" imgW="395" imgH="396" progId="TCLayout.ActiveDocument.1">
                  <p:embed/>
                  <p:pic>
                    <p:nvPicPr>
                      <p:cNvPr id="2" name="Object 1" hidden="1"/>
                      <p:cNvPicPr/>
                      <p:nvPr/>
                    </p:nvPicPr>
                    <p:blipFill>
                      <a:blip r:embed="rId5"/>
                      <a:stretch>
                        <a:fillRect/>
                      </a:stretch>
                    </p:blipFill>
                    <p:spPr>
                      <a:xfrm>
                        <a:off x="2119" y="1593"/>
                        <a:ext cx="2116" cy="1587"/>
                      </a:xfrm>
                      <a:prstGeom prst="rect">
                        <a:avLst/>
                      </a:prstGeom>
                    </p:spPr>
                  </p:pic>
                </p:oleObj>
              </mc:Fallback>
            </mc:AlternateContent>
          </a:graphicData>
        </a:graphic>
      </p:graphicFrame>
      <p:sp>
        <p:nvSpPr>
          <p:cNvPr id="4" name="Rectangle 3" hidden="1"/>
          <p:cNvSpPr/>
          <p:nvPr userDrawn="1">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marL="0" lvl="0" indent="0" algn="ctr" eaLnBrk="1"/>
            <a:endParaRPr lang="en-US" sz="2800" b="0" i="0" baseline="0">
              <a:latin typeface="Segoe UI Light" panose="020B0502040204020203" pitchFamily="34" charset="0"/>
              <a:ea typeface="+mj-ea"/>
              <a:cs typeface="Segoe UI Light" panose="020B0502040204020203" pitchFamily="34" charset="0"/>
              <a:sym typeface="Segoe UI Light" panose="020B0502040204020203" pitchFamily="34" charset="0"/>
            </a:endParaRPr>
          </a:p>
        </p:txBody>
      </p:sp>
      <p:sp>
        <p:nvSpPr>
          <p:cNvPr id="3" name="Content Placeholder 1">
            <a:extLst>
              <a:ext uri="{FF2B5EF4-FFF2-40B4-BE49-F238E27FC236}">
                <a16:creationId xmlns:a16="http://schemas.microsoft.com/office/drawing/2014/main" id="{846BCC25-AC44-4BFA-A151-4070B551A088}"/>
              </a:ext>
            </a:extLst>
          </p:cNvPr>
          <p:cNvSpPr>
            <a:spLocks noGrp="1"/>
          </p:cNvSpPr>
          <p:nvPr>
            <p:ph idx="1"/>
          </p:nvPr>
        </p:nvSpPr>
        <p:spPr>
          <a:xfrm>
            <a:off x="461473" y="1585545"/>
            <a:ext cx="11267467" cy="139628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Subtitle 1">
            <a:extLst>
              <a:ext uri="{FF2B5EF4-FFF2-40B4-BE49-F238E27FC236}">
                <a16:creationId xmlns:a16="http://schemas.microsoft.com/office/drawing/2014/main" id="{F48751A9-3281-492B-9E17-901210722C40}"/>
              </a:ext>
            </a:extLst>
          </p:cNvPr>
          <p:cNvSpPr>
            <a:spLocks noGrp="1"/>
          </p:cNvSpPr>
          <p:nvPr>
            <p:ph type="body" idx="14" hasCustomPrompt="1"/>
          </p:nvPr>
        </p:nvSpPr>
        <p:spPr>
          <a:xfrm>
            <a:off x="734433" y="6415640"/>
            <a:ext cx="7207251" cy="80791"/>
          </a:xfrm>
        </p:spPr>
        <p:txBody>
          <a:bodyPr wrap="square" anchor="ctr">
            <a:spAutoFit/>
          </a:bodyPr>
          <a:lstStyle>
            <a:lvl1pPr marL="0" indent="0">
              <a:spcBef>
                <a:spcPts val="0"/>
              </a:spcBef>
              <a:buNone/>
              <a:defRPr sz="525" b="0">
                <a:solidFill>
                  <a:schemeClr val="bg2"/>
                </a:solidFill>
              </a:defRPr>
            </a:lvl1pPr>
            <a:lvl2pPr marL="342891" indent="0">
              <a:spcBef>
                <a:spcPts val="0"/>
              </a:spcBef>
              <a:spcAft>
                <a:spcPts val="0"/>
              </a:spcAft>
              <a:buNone/>
              <a:defRPr sz="1500" b="0"/>
            </a:lvl2pPr>
            <a:lvl3pPr marL="685783" indent="0">
              <a:spcBef>
                <a:spcPts val="0"/>
              </a:spcBef>
              <a:spcAft>
                <a:spcPts val="0"/>
              </a:spcAft>
              <a:buNone/>
              <a:defRPr sz="1500" b="0"/>
            </a:lvl3pPr>
            <a:lvl4pPr marL="1028674" indent="0">
              <a:spcBef>
                <a:spcPts val="0"/>
              </a:spcBef>
              <a:spcAft>
                <a:spcPts val="0"/>
              </a:spcAft>
              <a:buNone/>
              <a:defRPr sz="1500" b="0"/>
            </a:lvl4pPr>
            <a:lvl5pPr marL="1371566" indent="0">
              <a:spcBef>
                <a:spcPts val="0"/>
              </a:spcBef>
              <a:buNone/>
              <a:defRPr sz="1500" b="0">
                <a:solidFill>
                  <a:srgbClr val="5D5D5D"/>
                </a:solidFill>
              </a:defRPr>
            </a:lvl5pPr>
            <a:lvl6pPr marL="1714457" indent="0">
              <a:lnSpc>
                <a:spcPct val="90000"/>
              </a:lnSpc>
              <a:buNone/>
              <a:defRPr sz="1500" b="0">
                <a:solidFill>
                  <a:schemeClr val="accent3"/>
                </a:solidFill>
              </a:defRPr>
            </a:lvl6pPr>
            <a:lvl7pPr marL="2057349" indent="0">
              <a:buNone/>
              <a:defRPr sz="1500" b="0">
                <a:solidFill>
                  <a:schemeClr val="accent3"/>
                </a:solidFill>
              </a:defRPr>
            </a:lvl7pPr>
            <a:lvl8pPr marL="2400240" indent="0">
              <a:buNone/>
              <a:defRPr sz="1500" b="0">
                <a:solidFill>
                  <a:schemeClr val="accent3"/>
                </a:solidFill>
              </a:defRPr>
            </a:lvl8pPr>
            <a:lvl9pPr marL="2743131" indent="0">
              <a:buNone/>
              <a:defRPr sz="1500" b="0">
                <a:solidFill>
                  <a:schemeClr val="accent3"/>
                </a:solidFill>
              </a:defRPr>
            </a:lvl9pPr>
          </a:lstStyle>
          <a:p>
            <a:pPr lvl="0"/>
            <a:r>
              <a:rPr lang="en-US"/>
              <a:t>Source Placeholder</a:t>
            </a:r>
          </a:p>
        </p:txBody>
      </p:sp>
      <p:sp>
        <p:nvSpPr>
          <p:cNvPr id="28" name="Title 27">
            <a:extLst>
              <a:ext uri="{FF2B5EF4-FFF2-40B4-BE49-F238E27FC236}">
                <a16:creationId xmlns:a16="http://schemas.microsoft.com/office/drawing/2014/main" id="{6C987731-65A9-4ED6-B2B5-77A4DB5D0AE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04494629"/>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userDrawn="1">
  <p:cSld name="8_Title, Subhead and Bullets">
    <p:spTree>
      <p:nvGrpSpPr>
        <p:cNvPr id="1" name=""/>
        <p:cNvGrpSpPr/>
        <p:nvPr/>
      </p:nvGrpSpPr>
      <p:grpSpPr>
        <a:xfrm>
          <a:off x="0" y="0"/>
          <a:ext cx="0" cy="0"/>
          <a:chOff x="0" y="0"/>
          <a:chExt cx="0" cy="0"/>
        </a:xfrm>
      </p:grpSpPr>
      <p:sp>
        <p:nvSpPr>
          <p:cNvPr id="5" name="Title 4"/>
          <p:cNvSpPr>
            <a:spLocks noGrp="1"/>
          </p:cNvSpPr>
          <p:nvPr>
            <p:ph type="title" hasCustomPrompt="1"/>
          </p:nvPr>
        </p:nvSpPr>
        <p:spPr/>
        <p:txBody>
          <a:bodyPr/>
          <a:lstStyle/>
          <a:p>
            <a:r>
              <a:rPr lang="en-US"/>
              <a:t>Click to edit title</a:t>
            </a:r>
          </a:p>
        </p:txBody>
      </p:sp>
      <p:sp>
        <p:nvSpPr>
          <p:cNvPr id="7" name="Content Placeholder 3"/>
          <p:cNvSpPr>
            <a:spLocks noGrp="1"/>
          </p:cNvSpPr>
          <p:nvPr>
            <p:ph sz="half" idx="2" hasCustomPrompt="1"/>
          </p:nvPr>
        </p:nvSpPr>
        <p:spPr>
          <a:xfrm>
            <a:off x="304800" y="2267713"/>
            <a:ext cx="11582400" cy="1377878"/>
          </a:xfrm>
        </p:spPr>
        <p:txBody>
          <a:bodyPr vert="horz" lIns="0" tIns="0" rIns="0" bIns="0" rtlCol="0">
            <a:spAutoFit/>
          </a:bodyPr>
          <a:lstStyle>
            <a:lvl1pPr>
              <a:defRPr lang="en-US" smtClean="0"/>
            </a:lvl1pPr>
            <a:lvl2pPr>
              <a:defRPr lang="en-US" smtClean="0"/>
            </a:lvl2pPr>
            <a:lvl3pPr>
              <a:defRPr lang="en-US" smtClean="0"/>
            </a:lvl3pPr>
            <a:lvl4pPr>
              <a:defRPr lang="en-US" smtClean="0"/>
            </a:lvl4pPr>
            <a:lvl5pPr>
              <a:defRPr lang="en-US"/>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8" name="Subtitle 2"/>
          <p:cNvSpPr>
            <a:spLocks noGrp="1"/>
          </p:cNvSpPr>
          <p:nvPr>
            <p:ph type="subTitle" idx="1" hasCustomPrompt="1"/>
          </p:nvPr>
        </p:nvSpPr>
        <p:spPr>
          <a:xfrm>
            <a:off x="304800" y="1609345"/>
            <a:ext cx="11582400" cy="258597"/>
          </a:xfrm>
        </p:spPr>
        <p:txBody>
          <a:bodyPr/>
          <a:lstStyle>
            <a:lvl1pPr marL="0" indent="0">
              <a:buNone/>
              <a:defRPr b="1">
                <a:solidFill>
                  <a:schemeClr val="accent5"/>
                </a:solidFill>
              </a:defRPr>
            </a:lvl1pPr>
          </a:lstStyle>
          <a:p>
            <a:r>
              <a:rPr lang="en-US"/>
              <a:t>Click to edit subhead</a:t>
            </a:r>
          </a:p>
        </p:txBody>
      </p:sp>
    </p:spTree>
    <p:extLst>
      <p:ext uri="{BB962C8B-B14F-4D97-AF65-F5344CB8AC3E}">
        <p14:creationId xmlns:p14="http://schemas.microsoft.com/office/powerpoint/2010/main" val="4086601166"/>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extLst>
              <p:ext uri="{D42A27DB-BD31-4B8C-83A1-F6EECF244321}">
                <p14:modId xmlns:p14="http://schemas.microsoft.com/office/powerpoint/2010/main" val="1440541019"/>
              </p:ext>
            </p:extLst>
          </p:nvPr>
        </p:nvGraphicFramePr>
        <p:xfrm>
          <a:off x="1767" y="1323"/>
          <a:ext cx="1764" cy="1323"/>
        </p:xfrm>
        <a:graphic>
          <a:graphicData uri="http://schemas.openxmlformats.org/presentationml/2006/ole">
            <mc:AlternateContent xmlns:mc="http://schemas.openxmlformats.org/markup-compatibility/2006">
              <mc:Choice xmlns:v="urn:schemas-microsoft-com:vml" Requires="v">
                <p:oleObj name="think-cell Slide" r:id="rId4" imgW="359" imgH="360" progId="TCLayout.ActiveDocument.1">
                  <p:embed/>
                </p:oleObj>
              </mc:Choice>
              <mc:Fallback>
                <p:oleObj name="think-cell Slide" r:id="rId4" imgW="359" imgH="360" progId="TCLayout.ActiveDocument.1">
                  <p:embed/>
                  <p:pic>
                    <p:nvPicPr>
                      <p:cNvPr id="3" name="Object 2" hidden="1"/>
                      <p:cNvPicPr/>
                      <p:nvPr/>
                    </p:nvPicPr>
                    <p:blipFill>
                      <a:blip r:embed="rId5"/>
                      <a:stretch>
                        <a:fillRect/>
                      </a:stretch>
                    </p:blipFill>
                    <p:spPr>
                      <a:xfrm>
                        <a:off x="1767" y="1323"/>
                        <a:ext cx="1764" cy="1323"/>
                      </a:xfrm>
                      <a:prstGeom prst="rect">
                        <a:avLst/>
                      </a:prstGeom>
                    </p:spPr>
                  </p:pic>
                </p:oleObj>
              </mc:Fallback>
            </mc:AlternateContent>
          </a:graphicData>
        </a:graphic>
      </p:graphicFrame>
      <p:sp>
        <p:nvSpPr>
          <p:cNvPr id="4" name="Rectangle 3" hidden="1"/>
          <p:cNvSpPr/>
          <p:nvPr userDrawn="1">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90000"/>
              </a:lnSpc>
              <a:spcBef>
                <a:spcPct val="0"/>
              </a:spcBef>
              <a:spcAft>
                <a:spcPct val="0"/>
              </a:spcAft>
            </a:pPr>
            <a:endParaRPr lang="en-US" sz="2800" b="0" i="0" baseline="0">
              <a:latin typeface="Segoe UI" panose="020B0502040204020203" pitchFamily="34" charset="0"/>
              <a:ea typeface="+mj-ea"/>
              <a:cs typeface="Segoe UI" panose="020B0502040204020203" pitchFamily="34" charset="0"/>
              <a:sym typeface="Segoe UI" panose="020B0502040204020203" pitchFamily="34" charset="0"/>
            </a:endParaRPr>
          </a:p>
        </p:txBody>
      </p:sp>
      <p:sp>
        <p:nvSpPr>
          <p:cNvPr id="2" name="Title 1"/>
          <p:cNvSpPr>
            <a:spLocks noGrp="1"/>
          </p:cNvSpPr>
          <p:nvPr>
            <p:ph type="title"/>
          </p:nvPr>
        </p:nvSpPr>
        <p:spPr/>
        <p:txBody>
          <a:bodyPr/>
          <a:lstStyle>
            <a:lvl1pPr>
              <a:defRPr sz="2800">
                <a:latin typeface="Segoe UI" panose="020B0502040204020203" pitchFamily="34" charset="0"/>
                <a:cs typeface="Segoe UI" panose="020B0502040204020203" pitchFamily="34" charset="0"/>
              </a:defRPr>
            </a:lvl1pPr>
          </a:lstStyle>
          <a:p>
            <a:r>
              <a:rPr lang="en-US"/>
              <a:t>Click to edit Master title style</a:t>
            </a:r>
          </a:p>
        </p:txBody>
      </p:sp>
      <p:sp>
        <p:nvSpPr>
          <p:cNvPr id="6" name="Slide Number Placeholder 5"/>
          <p:cNvSpPr>
            <a:spLocks noGrp="1"/>
          </p:cNvSpPr>
          <p:nvPr>
            <p:ph type="sldNum" sz="quarter" idx="12"/>
          </p:nvPr>
        </p:nvSpPr>
        <p:spPr>
          <a:xfrm>
            <a:off x="1" y="6356356"/>
            <a:ext cx="377952" cy="365125"/>
          </a:xfrm>
        </p:spPr>
        <p:txBody>
          <a:bodyPr/>
          <a:lstStyle/>
          <a:p>
            <a:fld id="{C19C67A3-BED2-284C-B277-97C0CD92F617}" type="slidenum">
              <a:rPr lang="en-US" smtClean="0"/>
              <a:t>‹#›</a:t>
            </a:fld>
            <a:endParaRPr lang="en-US"/>
          </a:p>
        </p:txBody>
      </p:sp>
      <p:sp>
        <p:nvSpPr>
          <p:cNvPr id="7" name="Text Placeholder 3">
            <a:extLst>
              <a:ext uri="{FF2B5EF4-FFF2-40B4-BE49-F238E27FC236}">
                <a16:creationId xmlns:a16="http://schemas.microsoft.com/office/drawing/2014/main" id="{0B675D9A-CF44-47CB-ADE8-3F99BDF2F1AB}"/>
              </a:ext>
            </a:extLst>
          </p:cNvPr>
          <p:cNvSpPr>
            <a:spLocks noGrp="1"/>
          </p:cNvSpPr>
          <p:nvPr>
            <p:ph type="body" sz="quarter" idx="10" hasCustomPrompt="1"/>
          </p:nvPr>
        </p:nvSpPr>
        <p:spPr>
          <a:xfrm>
            <a:off x="304806" y="6198567"/>
            <a:ext cx="11704639" cy="110800"/>
          </a:xfrm>
        </p:spPr>
        <p:txBody>
          <a:bodyPr anchor="b">
            <a:noAutofit/>
          </a:bodyPr>
          <a:lstStyle>
            <a:lvl1pPr marL="0" indent="0">
              <a:buNone/>
              <a:defRPr sz="800">
                <a:solidFill>
                  <a:schemeClr val="bg2">
                    <a:lumMod val="75000"/>
                  </a:schemeClr>
                </a:solidFill>
              </a:defRPr>
            </a:lvl1pPr>
            <a:lvl2pPr marL="376718" indent="0">
              <a:buNone/>
              <a:defRPr sz="800"/>
            </a:lvl2pPr>
            <a:lvl3pPr marL="838091" indent="0">
              <a:buNone/>
              <a:defRPr sz="800"/>
            </a:lvl3pPr>
            <a:lvl4pPr marL="1219042" indent="0">
              <a:buNone/>
              <a:defRPr sz="800"/>
            </a:lvl4pPr>
            <a:lvl5pPr marL="1559187" indent="0">
              <a:buNone/>
              <a:defRPr sz="800"/>
            </a:lvl5pPr>
          </a:lstStyle>
          <a:p>
            <a:pPr lvl="0"/>
            <a:r>
              <a:rPr lang="en-US"/>
              <a:t>Source:</a:t>
            </a:r>
          </a:p>
        </p:txBody>
      </p:sp>
    </p:spTree>
    <p:extLst>
      <p:ext uri="{BB962C8B-B14F-4D97-AF65-F5344CB8AC3E}">
        <p14:creationId xmlns:p14="http://schemas.microsoft.com/office/powerpoint/2010/main" val="839516811"/>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showMasterSp="0" userDrawn="1">
  <p:cSld name="1_Breaker">
    <p:bg>
      <p:bgPr>
        <a:solidFill>
          <a:schemeClr val="bg1"/>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extLst>
              <p:ext uri="{D42A27DB-BD31-4B8C-83A1-F6EECF244321}">
                <p14:modId xmlns:p14="http://schemas.microsoft.com/office/powerpoint/2010/main" val="206263195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70" imgH="469" progId="TCLayout.ActiveDocument.1">
                  <p:embed/>
                </p:oleObj>
              </mc:Choice>
              <mc:Fallback>
                <p:oleObj name="think-cell Slide" r:id="rId4" imgW="470" imgH="469" progId="TCLayout.ActiveDocument.1">
                  <p:embed/>
                  <p:pic>
                    <p:nvPicPr>
                      <p:cNvPr id="3" name="Object 2" hidden="1"/>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Rectangle 1" hidden="1"/>
          <p:cNvSpPr/>
          <p:nvPr userDrawn="1">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marL="0" lvl="0" indent="0" algn="ctr" eaLnBrk="1"/>
            <a:endParaRPr lang="en-US" sz="3600" b="0" i="0" baseline="0">
              <a:latin typeface="Segoe UI" panose="020B0502040204020203" pitchFamily="34" charset="0"/>
              <a:ea typeface="+mj-ea"/>
              <a:cs typeface="Segoe UI" panose="020B0502040204020203" pitchFamily="34" charset="0"/>
              <a:sym typeface="Segoe UI" panose="020B0502040204020203" pitchFamily="34" charset="0"/>
            </a:endParaRPr>
          </a:p>
        </p:txBody>
      </p:sp>
      <p:sp>
        <p:nvSpPr>
          <p:cNvPr id="13" name="Title 3">
            <a:extLst>
              <a:ext uri="{FF2B5EF4-FFF2-40B4-BE49-F238E27FC236}">
                <a16:creationId xmlns:a16="http://schemas.microsoft.com/office/drawing/2014/main" id="{FAD6A328-4E88-4B77-AE73-4F9B33FC0903}"/>
              </a:ext>
            </a:extLst>
          </p:cNvPr>
          <p:cNvSpPr>
            <a:spLocks noGrp="1"/>
          </p:cNvSpPr>
          <p:nvPr>
            <p:ph type="title"/>
          </p:nvPr>
        </p:nvSpPr>
        <p:spPr>
          <a:xfrm>
            <a:off x="443889" y="2676166"/>
            <a:ext cx="7151010" cy="762000"/>
          </a:xfrm>
        </p:spPr>
        <p:txBody>
          <a:bodyPr/>
          <a:lstStyle>
            <a:lvl1pPr>
              <a:defRPr sz="3600">
                <a:solidFill>
                  <a:schemeClr val="accent4"/>
                </a:solidFill>
              </a:defRPr>
            </a:lvl1pPr>
          </a:lstStyle>
          <a:p>
            <a:r>
              <a:rPr lang="en-US"/>
              <a:t>Click to edit Master title style</a:t>
            </a:r>
          </a:p>
        </p:txBody>
      </p:sp>
      <p:pic>
        <p:nvPicPr>
          <p:cNvPr id="4" name="Picture 3">
            <a:extLst>
              <a:ext uri="{FF2B5EF4-FFF2-40B4-BE49-F238E27FC236}">
                <a16:creationId xmlns:a16="http://schemas.microsoft.com/office/drawing/2014/main" id="{235A28D5-058F-403D-9072-70B513554387}"/>
              </a:ext>
            </a:extLst>
          </p:cNvPr>
          <p:cNvPicPr>
            <a:picLocks noChangeAspect="1"/>
          </p:cNvPicPr>
          <p:nvPr userDrawn="1"/>
        </p:nvPicPr>
        <p:blipFill rotWithShape="1">
          <a:blip r:embed="rId6" cstate="print">
            <a:extLst>
              <a:ext uri="{28A0092B-C50C-407E-A947-70E740481C1C}">
                <a14:useLocalDpi xmlns:a14="http://schemas.microsoft.com/office/drawing/2010/main"/>
              </a:ext>
            </a:extLst>
          </a:blip>
          <a:srcRect t="3270" r="33036" b="61972"/>
          <a:stretch/>
        </p:blipFill>
        <p:spPr>
          <a:xfrm>
            <a:off x="3048000" y="0"/>
            <a:ext cx="9144000" cy="6858000"/>
          </a:xfrm>
          <a:prstGeom prst="rect">
            <a:avLst/>
          </a:prstGeom>
        </p:spPr>
      </p:pic>
    </p:spTree>
    <p:extLst>
      <p:ext uri="{BB962C8B-B14F-4D97-AF65-F5344CB8AC3E}">
        <p14:creationId xmlns:p14="http://schemas.microsoft.com/office/powerpoint/2010/main" val="164149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57.xml><?xml version="1.0" encoding="utf-8"?>
<p:sldLayout xmlns:a="http://schemas.openxmlformats.org/drawingml/2006/main" xmlns:r="http://schemas.openxmlformats.org/officeDocument/2006/relationships" xmlns:p="http://schemas.openxmlformats.org/presentationml/2006/main" userDrawn="1">
  <p:cSld name="5_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2119" y="2119"/>
          <a:ext cx="2116" cy="2116"/>
        </p:xfrm>
        <a:graphic>
          <a:graphicData uri="http://schemas.openxmlformats.org/presentationml/2006/ole">
            <mc:AlternateContent xmlns:mc="http://schemas.openxmlformats.org/markup-compatibility/2006">
              <mc:Choice xmlns:v="urn:schemas-microsoft-com:vml" Requires="v">
                <p:oleObj name="think-cell Slide" r:id="rId4" imgW="395" imgH="394" progId="TCLayout.ActiveDocument.1">
                  <p:embed/>
                </p:oleObj>
              </mc:Choice>
              <mc:Fallback>
                <p:oleObj name="think-cell Slide" r:id="rId4" imgW="395" imgH="394" progId="TCLayout.ActiveDocument.1">
                  <p:embed/>
                  <p:pic>
                    <p:nvPicPr>
                      <p:cNvPr id="3" name="Object 2" hidden="1"/>
                      <p:cNvPicPr/>
                      <p:nvPr/>
                    </p:nvPicPr>
                    <p:blipFill>
                      <a:blip r:embed="rId5"/>
                      <a:stretch>
                        <a:fillRect/>
                      </a:stretch>
                    </p:blipFill>
                    <p:spPr>
                      <a:xfrm>
                        <a:off x="2119" y="2119"/>
                        <a:ext cx="2116" cy="2116"/>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BD5B616A-908C-4B8E-B567-9EE6EBF80BE5}"/>
              </a:ext>
            </a:extLst>
          </p:cNvPr>
          <p:cNvSpPr/>
          <p:nvPr userDrawn="1">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2800" b="0" i="0" baseline="0">
              <a:latin typeface="Segoe UI" panose="020B0502040204020203" pitchFamily="34" charset="0"/>
              <a:ea typeface="+mj-ea"/>
              <a:cs typeface="Segoe UI" panose="020B0502040204020203" pitchFamily="34" charset="0"/>
              <a:sym typeface="Segoe UI" panose="020B0502040204020203" pitchFamily="34" charset="0"/>
            </a:endParaRPr>
          </a:p>
        </p:txBody>
      </p:sp>
      <p:sp>
        <p:nvSpPr>
          <p:cNvPr id="2" name="Title 1"/>
          <p:cNvSpPr>
            <a:spLocks noGrp="1"/>
          </p:cNvSpPr>
          <p:nvPr>
            <p:ph type="title" hasCustomPrompt="1"/>
          </p:nvPr>
        </p:nvSpPr>
        <p:spPr bwMode="gray"/>
        <p:txBody>
          <a:bodyPr/>
          <a:lstStyle/>
          <a:p>
            <a:r>
              <a:rPr lang="en-US"/>
              <a:t>Click to edit title</a:t>
            </a:r>
          </a:p>
        </p:txBody>
      </p:sp>
    </p:spTree>
    <p:extLst>
      <p:ext uri="{BB962C8B-B14F-4D97-AF65-F5344CB8AC3E}">
        <p14:creationId xmlns:p14="http://schemas.microsoft.com/office/powerpoint/2010/main" val="966899057"/>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userDrawn="1">
  <p:cSld name="2_Title, Subhead and Bullets">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304800" y="243840"/>
            <a:ext cx="11582400" cy="366254"/>
          </a:xfrm>
        </p:spPr>
        <p:txBody>
          <a:bodyPr/>
          <a:lstStyle>
            <a:lvl1pPr>
              <a:defRPr/>
            </a:lvl1pPr>
          </a:lstStyle>
          <a:p>
            <a:r>
              <a:rPr lang="en-US"/>
              <a:t>Click to edit title</a:t>
            </a:r>
          </a:p>
        </p:txBody>
      </p:sp>
      <p:sp>
        <p:nvSpPr>
          <p:cNvPr id="8" name="Content Placeholder 2"/>
          <p:cNvSpPr>
            <a:spLocks noGrp="1"/>
          </p:cNvSpPr>
          <p:nvPr>
            <p:ph idx="1" hasCustomPrompt="1"/>
          </p:nvPr>
        </p:nvSpPr>
        <p:spPr>
          <a:xfrm>
            <a:off x="304800" y="1188720"/>
            <a:ext cx="11582400" cy="1947200"/>
          </a:xfrm>
        </p:spPr>
        <p:txBody>
          <a:bodyPr vert="horz" lIns="0" tIns="0" rIns="0" bIns="0" rtlCol="0">
            <a:spAutoFit/>
          </a:bodyPr>
          <a:lstStyle>
            <a:lvl1pPr>
              <a:defRPr lang="en-US" smtClean="0"/>
            </a:lvl1pPr>
            <a:lvl2pPr>
              <a:defRPr lang="en-US" smtClean="0"/>
            </a:lvl2pPr>
            <a:lvl3pPr>
              <a:defRPr lang="en-US" smtClean="0"/>
            </a:lvl3pPr>
            <a:lvl4pPr>
              <a:defRPr lang="en-US" smtClean="0"/>
            </a:lvl4pPr>
            <a:lvl5pPr>
              <a:defRPr lang="en-US"/>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6" name="Subtitle 2"/>
          <p:cNvSpPr>
            <a:spLocks noGrp="1"/>
          </p:cNvSpPr>
          <p:nvPr>
            <p:ph type="subTitle" idx="10" hasCustomPrompt="1"/>
          </p:nvPr>
        </p:nvSpPr>
        <p:spPr>
          <a:xfrm>
            <a:off x="304800" y="685801"/>
            <a:ext cx="11582400" cy="276999"/>
          </a:xfrm>
        </p:spPr>
        <p:txBody>
          <a:bodyPr/>
          <a:lstStyle>
            <a:lvl1pPr marL="0" indent="0" algn="l">
              <a:buNone/>
              <a:defRPr sz="2000" b="1">
                <a:solidFill>
                  <a:schemeClr val="accent5"/>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subhead</a:t>
            </a:r>
          </a:p>
        </p:txBody>
      </p:sp>
    </p:spTree>
    <p:extLst>
      <p:ext uri="{BB962C8B-B14F-4D97-AF65-F5344CB8AC3E}">
        <p14:creationId xmlns:p14="http://schemas.microsoft.com/office/powerpoint/2010/main" val="1873827639"/>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userDrawn="1">
  <p:cSld name="1_Title and Subhead">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584D7031-015E-4F9B-9F48-B87B4A60BEA3}"/>
              </a:ext>
            </a:extLst>
          </p:cNvPr>
          <p:cNvGraphicFramePr>
            <a:graphicFrameLocks noChangeAspect="1"/>
          </p:cNvGraphicFramePr>
          <p:nvPr userDrawn="1">
            <p:custDataLst>
              <p:tags r:id="rId1"/>
            </p:custDataLst>
            <p:extLst>
              <p:ext uri="{D42A27DB-BD31-4B8C-83A1-F6EECF244321}">
                <p14:modId xmlns:p14="http://schemas.microsoft.com/office/powerpoint/2010/main" val="15750869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523" imgH="499" progId="TCLayout.ActiveDocument.1">
                  <p:embed/>
                </p:oleObj>
              </mc:Choice>
              <mc:Fallback>
                <p:oleObj name="think-cell Slide" r:id="rId4" imgW="523" imgH="499" progId="TCLayout.ActiveDocument.1">
                  <p:embed/>
                  <p:pic>
                    <p:nvPicPr>
                      <p:cNvPr id="3" name="Object 2" hidden="1">
                        <a:extLst>
                          <a:ext uri="{FF2B5EF4-FFF2-40B4-BE49-F238E27FC236}">
                            <a16:creationId xmlns:a16="http://schemas.microsoft.com/office/drawing/2014/main" id="{584D7031-015E-4F9B-9F48-B87B4A60BEA3}"/>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0E7D68AE-D19E-4AB0-BDFB-26B24C3A6985}"/>
              </a:ext>
            </a:extLst>
          </p:cNvPr>
          <p:cNvSpPr/>
          <p:nvPr userDrawn="1">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a:endParaRPr lang="en-US" sz="2800" b="0" i="0" baseline="0">
              <a:latin typeface="Segoe UI" panose="020B0502040204020203" pitchFamily="34" charset="0"/>
              <a:ea typeface="+mj-ea"/>
              <a:cs typeface="Segoe UI" panose="020B0502040204020203" pitchFamily="34" charset="0"/>
              <a:sym typeface="Segoe UI" panose="020B0502040204020203" pitchFamily="34" charset="0"/>
            </a:endParaRPr>
          </a:p>
        </p:txBody>
      </p:sp>
      <p:sp>
        <p:nvSpPr>
          <p:cNvPr id="8" name="Subtitle 1">
            <a:extLst>
              <a:ext uri="{FF2B5EF4-FFF2-40B4-BE49-F238E27FC236}">
                <a16:creationId xmlns:a16="http://schemas.microsoft.com/office/drawing/2014/main" id="{0B54B57D-4A13-4469-9179-52A8E144AA49}"/>
              </a:ext>
            </a:extLst>
          </p:cNvPr>
          <p:cNvSpPr>
            <a:spLocks noGrp="1"/>
          </p:cNvSpPr>
          <p:nvPr>
            <p:ph type="body" idx="13"/>
          </p:nvPr>
        </p:nvSpPr>
        <p:spPr>
          <a:xfrm>
            <a:off x="443889" y="949568"/>
            <a:ext cx="10669590" cy="381000"/>
          </a:xfrm>
        </p:spPr>
        <p:txBody>
          <a:bodyPr vert="horz" lIns="0" tIns="0" rIns="0" bIns="0" rtlCol="0" anchor="t">
            <a:noAutofit/>
          </a:bodyPr>
          <a:lstStyle>
            <a:lvl1pPr marL="0" indent="0">
              <a:buNone/>
              <a:defRPr lang="en-US" sz="2000" b="0" dirty="0">
                <a:solidFill>
                  <a:schemeClr val="accent5"/>
                </a:solidFill>
                <a:latin typeface="Segoe UI Semibold" panose="020B0702040204020203" pitchFamily="34" charset="0"/>
                <a:cs typeface="Segoe UI Semibold" panose="020B0702040204020203" pitchFamily="34" charset="0"/>
              </a:defRPr>
            </a:lvl1pPr>
          </a:lstStyle>
          <a:p>
            <a:pPr marL="227013" lvl="0" indent="-227013">
              <a:spcBef>
                <a:spcPts val="0"/>
              </a:spcBef>
            </a:pPr>
            <a:r>
              <a:rPr lang="en-US"/>
              <a:t>Edit Master text styles</a:t>
            </a:r>
          </a:p>
        </p:txBody>
      </p:sp>
      <p:sp>
        <p:nvSpPr>
          <p:cNvPr id="9" name="Subtitle 1">
            <a:extLst>
              <a:ext uri="{FF2B5EF4-FFF2-40B4-BE49-F238E27FC236}">
                <a16:creationId xmlns:a16="http://schemas.microsoft.com/office/drawing/2014/main" id="{628D21B3-040C-4CBB-8CCC-7D82038B373F}"/>
              </a:ext>
            </a:extLst>
          </p:cNvPr>
          <p:cNvSpPr>
            <a:spLocks noGrp="1"/>
          </p:cNvSpPr>
          <p:nvPr>
            <p:ph type="body" idx="14" hasCustomPrompt="1"/>
          </p:nvPr>
        </p:nvSpPr>
        <p:spPr>
          <a:xfrm>
            <a:off x="443888" y="6132296"/>
            <a:ext cx="11185127" cy="107722"/>
          </a:xfrm>
        </p:spPr>
        <p:txBody>
          <a:bodyPr wrap="square" anchor="ctr">
            <a:spAutoFit/>
          </a:bodyPr>
          <a:lstStyle>
            <a:lvl1pPr marL="0" indent="0">
              <a:spcBef>
                <a:spcPts val="0"/>
              </a:spcBef>
              <a:buNone/>
              <a:defRPr sz="700" b="0">
                <a:solidFill>
                  <a:schemeClr val="bg2"/>
                </a:solidFill>
              </a:defRPr>
            </a:lvl1pPr>
            <a:lvl2pPr marL="457200" indent="0">
              <a:spcBef>
                <a:spcPts val="0"/>
              </a:spcBef>
              <a:spcAft>
                <a:spcPts val="0"/>
              </a:spcAft>
              <a:buNone/>
              <a:defRPr sz="2000" b="0"/>
            </a:lvl2pPr>
            <a:lvl3pPr marL="914400" indent="0">
              <a:spcBef>
                <a:spcPts val="0"/>
              </a:spcBef>
              <a:spcAft>
                <a:spcPts val="0"/>
              </a:spcAft>
              <a:buNone/>
              <a:defRPr sz="2000" b="0"/>
            </a:lvl3pPr>
            <a:lvl4pPr marL="1371600" indent="0">
              <a:spcBef>
                <a:spcPts val="0"/>
              </a:spcBef>
              <a:spcAft>
                <a:spcPts val="0"/>
              </a:spcAft>
              <a:buNone/>
              <a:defRPr sz="2000" b="0"/>
            </a:lvl4pPr>
            <a:lvl5pPr marL="1828800" indent="0">
              <a:spcBef>
                <a:spcPts val="0"/>
              </a:spcBef>
              <a:buNone/>
              <a:defRPr sz="2000" b="0">
                <a:solidFill>
                  <a:srgbClr val="5D5D5D"/>
                </a:solidFill>
              </a:defRPr>
            </a:lvl5pPr>
            <a:lvl6pPr marL="2286000" indent="0">
              <a:lnSpc>
                <a:spcPct val="90000"/>
              </a:lnSpc>
              <a:buNone/>
              <a:defRPr sz="2000" b="0">
                <a:solidFill>
                  <a:schemeClr val="accent3"/>
                </a:solidFill>
              </a:defRPr>
            </a:lvl6pPr>
            <a:lvl7pPr marL="2743200" indent="0">
              <a:buNone/>
              <a:defRPr sz="2000" b="0">
                <a:solidFill>
                  <a:schemeClr val="accent3"/>
                </a:solidFill>
              </a:defRPr>
            </a:lvl7pPr>
            <a:lvl8pPr marL="3200400" indent="0">
              <a:buNone/>
              <a:defRPr sz="2000" b="0">
                <a:solidFill>
                  <a:schemeClr val="accent3"/>
                </a:solidFill>
              </a:defRPr>
            </a:lvl8pPr>
            <a:lvl9pPr marL="3657600" indent="0">
              <a:buNone/>
              <a:defRPr sz="2000" b="0">
                <a:solidFill>
                  <a:schemeClr val="accent3"/>
                </a:solidFill>
              </a:defRPr>
            </a:lvl9pPr>
          </a:lstStyle>
          <a:p>
            <a:pPr lvl="0"/>
            <a:r>
              <a:rPr lang="en-US"/>
              <a:t>Source Placeholder</a:t>
            </a:r>
          </a:p>
        </p:txBody>
      </p:sp>
      <p:sp>
        <p:nvSpPr>
          <p:cNvPr id="4" name="Title 3">
            <a:extLst>
              <a:ext uri="{FF2B5EF4-FFF2-40B4-BE49-F238E27FC236}">
                <a16:creationId xmlns:a16="http://schemas.microsoft.com/office/drawing/2014/main" id="{F8A50C72-D301-4FC2-BC5E-4F3DA903A1F1}"/>
              </a:ext>
            </a:extLst>
          </p:cNvPr>
          <p:cNvSpPr>
            <a:spLocks noGrp="1"/>
          </p:cNvSpPr>
          <p:nvPr>
            <p:ph type="title"/>
          </p:nvPr>
        </p:nvSpPr>
        <p:spPr>
          <a:xfrm>
            <a:off x="443889" y="187570"/>
            <a:ext cx="10668002" cy="762000"/>
          </a:xfrm>
        </p:spPr>
        <p:txBody>
          <a:bodyPr/>
          <a:lstStyle>
            <a:lvl1pPr>
              <a:defRPr sz="2800">
                <a:latin typeface="Segoe UI" panose="020B0502040204020203" pitchFamily="34" charset="0"/>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02652283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Four Content - 1">
    <p:spTree>
      <p:nvGrpSpPr>
        <p:cNvPr id="1" name=""/>
        <p:cNvGrpSpPr/>
        <p:nvPr/>
      </p:nvGrpSpPr>
      <p:grpSpPr>
        <a:xfrm>
          <a:off x="0" y="0"/>
          <a:ext cx="0" cy="0"/>
          <a:chOff x="0" y="0"/>
          <a:chExt cx="0" cy="0"/>
        </a:xfrm>
      </p:grpSpPr>
      <p:sp>
        <p:nvSpPr>
          <p:cNvPr id="15" name="Content Placeholder 2">
            <a:extLst>
              <a:ext uri="{FF2B5EF4-FFF2-40B4-BE49-F238E27FC236}">
                <a16:creationId xmlns:a16="http://schemas.microsoft.com/office/drawing/2014/main" id="{E13DA727-D0B5-5748-84C2-5C350C1088DF}"/>
              </a:ext>
            </a:extLst>
          </p:cNvPr>
          <p:cNvSpPr>
            <a:spLocks noGrp="1"/>
          </p:cNvSpPr>
          <p:nvPr>
            <p:ph sz="quarter" idx="32"/>
          </p:nvPr>
        </p:nvSpPr>
        <p:spPr>
          <a:xfrm>
            <a:off x="609600" y="1600200"/>
            <a:ext cx="2489200" cy="4610100"/>
          </a:xfrm>
        </p:spPr>
        <p:txBody>
          <a:bodyPr>
            <a:noAutofit/>
          </a:bodyPr>
          <a:lstStyle>
            <a:lvl1pPr>
              <a:lnSpc>
                <a:spcPct val="100000"/>
              </a:lnSpc>
              <a:spcBef>
                <a:spcPts val="300"/>
              </a:spcBef>
              <a:spcAft>
                <a:spcPts val="200"/>
              </a:spcAft>
              <a:defRPr sz="1300"/>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3" name="Content Placeholder 2">
            <a:extLst>
              <a:ext uri="{FF2B5EF4-FFF2-40B4-BE49-F238E27FC236}">
                <a16:creationId xmlns:a16="http://schemas.microsoft.com/office/drawing/2014/main" id="{4EA5DA42-0A63-7149-B091-08D10F848F2E}"/>
              </a:ext>
            </a:extLst>
          </p:cNvPr>
          <p:cNvSpPr>
            <a:spLocks noGrp="1"/>
          </p:cNvSpPr>
          <p:nvPr>
            <p:ph sz="quarter" idx="33"/>
          </p:nvPr>
        </p:nvSpPr>
        <p:spPr>
          <a:xfrm>
            <a:off x="3460377" y="1600200"/>
            <a:ext cx="2432423" cy="4610100"/>
          </a:xfrm>
        </p:spPr>
        <p:txBody>
          <a:bodyPr>
            <a:noAutofit/>
          </a:bodyPr>
          <a:lstStyle>
            <a:lvl1pPr>
              <a:lnSpc>
                <a:spcPct val="100000"/>
              </a:lnSpc>
              <a:spcBef>
                <a:spcPts val="300"/>
              </a:spcBef>
              <a:spcAft>
                <a:spcPts val="200"/>
              </a:spcAft>
              <a:defRPr sz="1300"/>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Content Placeholder 2">
            <a:extLst>
              <a:ext uri="{FF2B5EF4-FFF2-40B4-BE49-F238E27FC236}">
                <a16:creationId xmlns:a16="http://schemas.microsoft.com/office/drawing/2014/main" id="{ACB33F5F-6A95-C141-A4CB-F1354D41AD38}"/>
              </a:ext>
            </a:extLst>
          </p:cNvPr>
          <p:cNvSpPr>
            <a:spLocks noGrp="1"/>
          </p:cNvSpPr>
          <p:nvPr>
            <p:ph sz="quarter" idx="34"/>
          </p:nvPr>
        </p:nvSpPr>
        <p:spPr>
          <a:xfrm>
            <a:off x="6257365" y="1600200"/>
            <a:ext cx="2480235" cy="4610100"/>
          </a:xfrm>
        </p:spPr>
        <p:txBody>
          <a:bodyPr>
            <a:noAutofit/>
          </a:bodyPr>
          <a:lstStyle>
            <a:lvl1pPr>
              <a:lnSpc>
                <a:spcPct val="100000"/>
              </a:lnSpc>
              <a:spcBef>
                <a:spcPts val="300"/>
              </a:spcBef>
              <a:spcAft>
                <a:spcPts val="200"/>
              </a:spcAft>
              <a:defRPr sz="1300"/>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Content Placeholder 2">
            <a:extLst>
              <a:ext uri="{FF2B5EF4-FFF2-40B4-BE49-F238E27FC236}">
                <a16:creationId xmlns:a16="http://schemas.microsoft.com/office/drawing/2014/main" id="{8CF80BC6-09DE-3740-8861-1869483A0ECD}"/>
              </a:ext>
            </a:extLst>
          </p:cNvPr>
          <p:cNvSpPr>
            <a:spLocks noGrp="1"/>
          </p:cNvSpPr>
          <p:nvPr>
            <p:ph sz="quarter" idx="35"/>
          </p:nvPr>
        </p:nvSpPr>
        <p:spPr>
          <a:xfrm>
            <a:off x="9087971" y="1600200"/>
            <a:ext cx="2480235" cy="4610100"/>
          </a:xfrm>
        </p:spPr>
        <p:txBody>
          <a:bodyPr>
            <a:noAutofit/>
          </a:bodyPr>
          <a:lstStyle>
            <a:lvl1pPr>
              <a:lnSpc>
                <a:spcPct val="100000"/>
              </a:lnSpc>
              <a:spcBef>
                <a:spcPts val="300"/>
              </a:spcBef>
              <a:spcAft>
                <a:spcPts val="200"/>
              </a:spcAft>
              <a:defRPr sz="1300"/>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Placeholder 1">
            <a:extLst>
              <a:ext uri="{FF2B5EF4-FFF2-40B4-BE49-F238E27FC236}">
                <a16:creationId xmlns:a16="http://schemas.microsoft.com/office/drawing/2014/main" id="{B41518C0-F58C-DA41-8B70-42DC6B9B5B33}"/>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7" name="Text Placeholder 2">
            <a:extLst>
              <a:ext uri="{FF2B5EF4-FFF2-40B4-BE49-F238E27FC236}">
                <a16:creationId xmlns:a16="http://schemas.microsoft.com/office/drawing/2014/main" id="{B93602B9-7F9B-AE4E-9BAF-34FC72E3CBF3}"/>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2" name="Text Placeholder 2">
            <a:extLst>
              <a:ext uri="{FF2B5EF4-FFF2-40B4-BE49-F238E27FC236}">
                <a16:creationId xmlns:a16="http://schemas.microsoft.com/office/drawing/2014/main" id="{91BBF8E8-B113-4097-B3D5-600667DA2D27}"/>
              </a:ext>
            </a:extLst>
          </p:cNvPr>
          <p:cNvSpPr>
            <a:spLocks noGrp="1"/>
          </p:cNvSpPr>
          <p:nvPr>
            <p:ph type="body" sz="quarter" idx="30" hasCustomPrompt="1"/>
          </p:nvPr>
        </p:nvSpPr>
        <p:spPr>
          <a:xfrm>
            <a:off x="941164" y="6386541"/>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20" name="TextBox 19">
            <a:extLst>
              <a:ext uri="{FF2B5EF4-FFF2-40B4-BE49-F238E27FC236}">
                <a16:creationId xmlns:a16="http://schemas.microsoft.com/office/drawing/2014/main" id="{C5F24CAE-D619-462F-B79C-4C9F404F0107}"/>
              </a:ext>
            </a:extLst>
          </p:cNvPr>
          <p:cNvSpPr txBox="1"/>
          <p:nvPr/>
        </p:nvSpPr>
        <p:spPr>
          <a:xfrm>
            <a:off x="11387579" y="657747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3653360110"/>
      </p:ext>
    </p:extLst>
  </p:cSld>
  <p:clrMapOvr>
    <a:masterClrMapping/>
  </p:clrMapOvr>
  <p:extLst>
    <p:ext uri="{DCECCB84-F9BA-43D5-87BE-67443E8EF086}">
      <p15:sldGuideLst xmlns:p15="http://schemas.microsoft.com/office/powerpoint/2012/main">
        <p15:guide id="12" pos="384">
          <p15:clr>
            <a:srgbClr val="FBAE40"/>
          </p15:clr>
        </p15:guide>
        <p15:guide id="13" pos="7296">
          <p15:clr>
            <a:srgbClr val="FBAE40"/>
          </p15:clr>
        </p15:guide>
        <p15:guide id="14" pos="1952">
          <p15:clr>
            <a:srgbClr val="FBAE40"/>
          </p15:clr>
        </p15:guide>
        <p15:guide id="15" pos="2176">
          <p15:clr>
            <a:srgbClr val="FBAE40"/>
          </p15:clr>
        </p15:guide>
        <p15:guide id="16" pos="3712">
          <p15:clr>
            <a:srgbClr val="FBAE40"/>
          </p15:clr>
        </p15:guide>
        <p15:guide id="17" pos="3936">
          <p15:clr>
            <a:srgbClr val="FBAE40"/>
          </p15:clr>
        </p15:guide>
        <p15:guide id="18" pos="5504">
          <p15:clr>
            <a:srgbClr val="FBAE40"/>
          </p15:clr>
        </p15:guide>
        <p15:guide id="19" pos="5728">
          <p15:clr>
            <a:srgbClr val="FBAE40"/>
          </p15:clr>
        </p15:guide>
        <p15:guide id="20" orient="horz" pos="1008">
          <p15:clr>
            <a:srgbClr val="FBAE40"/>
          </p15:clr>
        </p15:guide>
      </p15:sldGuideLst>
    </p:ext>
  </p:extLst>
</p:sldLayout>
</file>

<file path=ppt/slideLayouts/slideLayout360.xml><?xml version="1.0" encoding="utf-8"?>
<p:sldLayout xmlns:a="http://schemas.openxmlformats.org/drawingml/2006/main" xmlns:r="http://schemas.openxmlformats.org/officeDocument/2006/relationships" xmlns:p="http://schemas.openxmlformats.org/presentationml/2006/main" userDrawn="1">
  <p:cSld name="Title, Subhead and Three Columns">
    <p:spTree>
      <p:nvGrpSpPr>
        <p:cNvPr id="1" name=""/>
        <p:cNvGrpSpPr/>
        <p:nvPr/>
      </p:nvGrpSpPr>
      <p:grpSpPr>
        <a:xfrm>
          <a:off x="0" y="0"/>
          <a:ext cx="0" cy="0"/>
          <a:chOff x="0" y="0"/>
          <a:chExt cx="0" cy="0"/>
        </a:xfrm>
      </p:grpSpPr>
      <p:sp>
        <p:nvSpPr>
          <p:cNvPr id="11" name="Subtitle 1">
            <a:extLst>
              <a:ext uri="{FF2B5EF4-FFF2-40B4-BE49-F238E27FC236}">
                <a16:creationId xmlns:a16="http://schemas.microsoft.com/office/drawing/2014/main" id="{28B88886-1612-4DE1-AB7E-F47B7AEA2A22}"/>
              </a:ext>
            </a:extLst>
          </p:cNvPr>
          <p:cNvSpPr>
            <a:spLocks noGrp="1"/>
          </p:cNvSpPr>
          <p:nvPr>
            <p:ph type="body" idx="13"/>
          </p:nvPr>
        </p:nvSpPr>
        <p:spPr>
          <a:xfrm>
            <a:off x="443889" y="949570"/>
            <a:ext cx="10669590" cy="381000"/>
          </a:xfrm>
        </p:spPr>
        <p:txBody>
          <a:bodyPr anchor="t">
            <a:noAutofit/>
          </a:bodyPr>
          <a:lstStyle>
            <a:lvl1pPr marL="0" indent="0">
              <a:spcBef>
                <a:spcPts val="0"/>
              </a:spcBef>
              <a:buNone/>
              <a:defRPr sz="2000" b="0">
                <a:solidFill>
                  <a:schemeClr val="accent3"/>
                </a:solidFill>
              </a:defRPr>
            </a:lvl1pPr>
            <a:lvl2pPr marL="457200" indent="0">
              <a:spcBef>
                <a:spcPts val="0"/>
              </a:spcBef>
              <a:spcAft>
                <a:spcPts val="0"/>
              </a:spcAft>
              <a:buNone/>
              <a:defRPr sz="2000" b="0"/>
            </a:lvl2pPr>
            <a:lvl3pPr marL="914400" indent="0">
              <a:spcBef>
                <a:spcPts val="0"/>
              </a:spcBef>
              <a:spcAft>
                <a:spcPts val="0"/>
              </a:spcAft>
              <a:buNone/>
              <a:defRPr sz="2000" b="0"/>
            </a:lvl3pPr>
            <a:lvl4pPr marL="1371600" indent="0">
              <a:spcBef>
                <a:spcPts val="0"/>
              </a:spcBef>
              <a:spcAft>
                <a:spcPts val="0"/>
              </a:spcAft>
              <a:buNone/>
              <a:defRPr sz="2000" b="0"/>
            </a:lvl4pPr>
            <a:lvl5pPr marL="1828800" indent="0">
              <a:spcBef>
                <a:spcPts val="0"/>
              </a:spcBef>
              <a:buNone/>
              <a:defRPr sz="2000" b="0">
                <a:solidFill>
                  <a:srgbClr val="5D5D5D"/>
                </a:solidFill>
              </a:defRPr>
            </a:lvl5pPr>
            <a:lvl6pPr marL="2286000" indent="0">
              <a:lnSpc>
                <a:spcPct val="90000"/>
              </a:lnSpc>
              <a:buNone/>
              <a:defRPr sz="2000" b="0">
                <a:solidFill>
                  <a:schemeClr val="accent3"/>
                </a:solidFill>
              </a:defRPr>
            </a:lvl6pPr>
            <a:lvl7pPr marL="2743200" indent="0">
              <a:buNone/>
              <a:defRPr sz="2000" b="0">
                <a:solidFill>
                  <a:schemeClr val="accent3"/>
                </a:solidFill>
              </a:defRPr>
            </a:lvl7pPr>
            <a:lvl8pPr marL="3200400" indent="0">
              <a:buNone/>
              <a:defRPr sz="2000" b="0">
                <a:solidFill>
                  <a:schemeClr val="accent3"/>
                </a:solidFill>
              </a:defRPr>
            </a:lvl8pPr>
            <a:lvl9pPr marL="3657600" indent="0">
              <a:buNone/>
              <a:defRPr sz="2000" b="0">
                <a:solidFill>
                  <a:schemeClr val="accent3"/>
                </a:solidFill>
              </a:defRPr>
            </a:lvl9pPr>
          </a:lstStyle>
          <a:p>
            <a:pPr lvl="0"/>
            <a:r>
              <a:rPr lang="en-US"/>
              <a:t>Edit Master text styles</a:t>
            </a:r>
          </a:p>
        </p:txBody>
      </p:sp>
      <p:sp>
        <p:nvSpPr>
          <p:cNvPr id="21" name="Subtitle 1">
            <a:extLst>
              <a:ext uri="{FF2B5EF4-FFF2-40B4-BE49-F238E27FC236}">
                <a16:creationId xmlns:a16="http://schemas.microsoft.com/office/drawing/2014/main" id="{BE7923E5-BFFA-4831-867D-4B7AFBFF2129}"/>
              </a:ext>
            </a:extLst>
          </p:cNvPr>
          <p:cNvSpPr>
            <a:spLocks noGrp="1"/>
          </p:cNvSpPr>
          <p:nvPr>
            <p:ph type="body" idx="15" hasCustomPrompt="1"/>
          </p:nvPr>
        </p:nvSpPr>
        <p:spPr>
          <a:xfrm>
            <a:off x="734431" y="6407557"/>
            <a:ext cx="7574729" cy="96950"/>
          </a:xfrm>
        </p:spPr>
        <p:txBody>
          <a:bodyPr wrap="square" anchor="ctr">
            <a:spAutoFit/>
          </a:bodyPr>
          <a:lstStyle>
            <a:lvl1pPr marL="0" indent="0">
              <a:spcBef>
                <a:spcPts val="0"/>
              </a:spcBef>
              <a:buNone/>
              <a:defRPr sz="700" b="0">
                <a:solidFill>
                  <a:schemeClr val="bg2"/>
                </a:solidFill>
              </a:defRPr>
            </a:lvl1pPr>
            <a:lvl2pPr marL="457200" indent="0">
              <a:spcBef>
                <a:spcPts val="0"/>
              </a:spcBef>
              <a:spcAft>
                <a:spcPts val="0"/>
              </a:spcAft>
              <a:buNone/>
              <a:defRPr sz="2000" b="0"/>
            </a:lvl2pPr>
            <a:lvl3pPr marL="914400" indent="0">
              <a:spcBef>
                <a:spcPts val="0"/>
              </a:spcBef>
              <a:spcAft>
                <a:spcPts val="0"/>
              </a:spcAft>
              <a:buNone/>
              <a:defRPr sz="2000" b="0"/>
            </a:lvl3pPr>
            <a:lvl4pPr marL="1371600" indent="0">
              <a:spcBef>
                <a:spcPts val="0"/>
              </a:spcBef>
              <a:spcAft>
                <a:spcPts val="0"/>
              </a:spcAft>
              <a:buNone/>
              <a:defRPr sz="2000" b="0"/>
            </a:lvl4pPr>
            <a:lvl5pPr marL="1828800" indent="0">
              <a:spcBef>
                <a:spcPts val="0"/>
              </a:spcBef>
              <a:buNone/>
              <a:defRPr sz="2000" b="0">
                <a:solidFill>
                  <a:srgbClr val="5D5D5D"/>
                </a:solidFill>
              </a:defRPr>
            </a:lvl5pPr>
            <a:lvl6pPr marL="2286000" indent="0">
              <a:lnSpc>
                <a:spcPct val="90000"/>
              </a:lnSpc>
              <a:buNone/>
              <a:defRPr sz="2000" b="0">
                <a:solidFill>
                  <a:schemeClr val="accent3"/>
                </a:solidFill>
              </a:defRPr>
            </a:lvl6pPr>
            <a:lvl7pPr marL="2743200" indent="0">
              <a:buNone/>
              <a:defRPr sz="2000" b="0">
                <a:solidFill>
                  <a:schemeClr val="accent3"/>
                </a:solidFill>
              </a:defRPr>
            </a:lvl7pPr>
            <a:lvl8pPr marL="3200400" indent="0">
              <a:buNone/>
              <a:defRPr sz="2000" b="0">
                <a:solidFill>
                  <a:schemeClr val="accent3"/>
                </a:solidFill>
              </a:defRPr>
            </a:lvl8pPr>
            <a:lvl9pPr marL="3657600" indent="0">
              <a:buNone/>
              <a:defRPr sz="2000" b="0">
                <a:solidFill>
                  <a:schemeClr val="accent3"/>
                </a:solidFill>
              </a:defRPr>
            </a:lvl9pPr>
          </a:lstStyle>
          <a:p>
            <a:pPr lvl="0"/>
            <a:r>
              <a:rPr lang="en-US"/>
              <a:t>Source Placeholder</a:t>
            </a:r>
          </a:p>
        </p:txBody>
      </p:sp>
      <p:sp>
        <p:nvSpPr>
          <p:cNvPr id="5" name="Title 4">
            <a:extLst>
              <a:ext uri="{FF2B5EF4-FFF2-40B4-BE49-F238E27FC236}">
                <a16:creationId xmlns:a16="http://schemas.microsoft.com/office/drawing/2014/main" id="{D5F7D0FB-DDF1-46D5-918C-7A5C6A63601C}"/>
              </a:ext>
            </a:extLst>
          </p:cNvPr>
          <p:cNvSpPr>
            <a:spLocks noGrp="1"/>
          </p:cNvSpPr>
          <p:nvPr>
            <p:ph type="title"/>
          </p:nvPr>
        </p:nvSpPr>
        <p:spPr/>
        <p:txBody>
          <a:bodyPr/>
          <a:lstStyle/>
          <a:p>
            <a:r>
              <a:rPr lang="en-US"/>
              <a:t>Click to edit Master title style</a:t>
            </a:r>
          </a:p>
        </p:txBody>
      </p:sp>
      <p:cxnSp>
        <p:nvCxnSpPr>
          <p:cNvPr id="19" name="Straight Connector 18">
            <a:extLst>
              <a:ext uri="{FF2B5EF4-FFF2-40B4-BE49-F238E27FC236}">
                <a16:creationId xmlns:a16="http://schemas.microsoft.com/office/drawing/2014/main" id="{2A4EFA72-5BDB-43AA-8AD4-4423CDDA0820}"/>
              </a:ext>
            </a:extLst>
          </p:cNvPr>
          <p:cNvCxnSpPr/>
          <p:nvPr userDrawn="1"/>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4A716E9D-82B0-4CD1-B5AA-3AD928C8B567}"/>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23" name="TextBox 22">
            <a:extLst>
              <a:ext uri="{FF2B5EF4-FFF2-40B4-BE49-F238E27FC236}">
                <a16:creationId xmlns:a16="http://schemas.microsoft.com/office/drawing/2014/main" id="{75B54DBE-C2A8-4028-AF57-47A7C5DE5A02}"/>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3154044495"/>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p:cSld name="Title Slide­ - Illustration Blue">
    <p:bg>
      <p:bgPr>
        <a:solidFill>
          <a:schemeClr val="accent3"/>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603ECA35-97E8-4DCF-907B-3F11F81B7CD7}"/>
              </a:ext>
            </a:extLst>
          </p:cNvPr>
          <p:cNvSpPr>
            <a:spLocks noGrp="1"/>
          </p:cNvSpPr>
          <p:nvPr>
            <p:ph type="title" hasCustomPrompt="1"/>
          </p:nvPr>
        </p:nvSpPr>
        <p:spPr>
          <a:xfrm>
            <a:off x="609601" y="1610833"/>
            <a:ext cx="5486401" cy="889996"/>
          </a:xfrm>
          <a:prstGeom prst="rect">
            <a:avLst/>
          </a:prstGeom>
        </p:spPr>
        <p:txBody>
          <a:bodyPr vert="horz" lIns="0" tIns="0" rIns="0" bIns="0" rtlCol="0" anchor="t" anchorCtr="0">
            <a:noAutofit/>
          </a:bodyPr>
          <a:lstStyle>
            <a:lvl1pPr>
              <a:defRPr sz="3200">
                <a:solidFill>
                  <a:schemeClr val="bg1"/>
                </a:solidFill>
              </a:defRPr>
            </a:lvl1pPr>
          </a:lstStyle>
          <a:p>
            <a:r>
              <a:rPr lang="en-US"/>
              <a:t>Click to edit Master title </a:t>
            </a:r>
            <a:br>
              <a:rPr lang="en-US"/>
            </a:br>
            <a:r>
              <a:rPr lang="en-US"/>
              <a:t>style with up to two lines</a:t>
            </a:r>
          </a:p>
        </p:txBody>
      </p:sp>
      <p:pic>
        <p:nvPicPr>
          <p:cNvPr id="12" name="Picture 11">
            <a:extLst>
              <a:ext uri="{FF2B5EF4-FFF2-40B4-BE49-F238E27FC236}">
                <a16:creationId xmlns:a16="http://schemas.microsoft.com/office/drawing/2014/main" id="{1037D2B1-9445-4B46-BCC0-13522127A443}"/>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534954" y="385590"/>
            <a:ext cx="836212" cy="270933"/>
          </a:xfrm>
          <a:prstGeom prst="rect">
            <a:avLst/>
          </a:prstGeom>
        </p:spPr>
      </p:pic>
      <p:sp>
        <p:nvSpPr>
          <p:cNvPr id="9" name="Text Placeholder 2">
            <a:extLst>
              <a:ext uri="{FF2B5EF4-FFF2-40B4-BE49-F238E27FC236}">
                <a16:creationId xmlns:a16="http://schemas.microsoft.com/office/drawing/2014/main" id="{26F60614-1C12-1741-A75D-F49180AE41CF}"/>
              </a:ext>
            </a:extLst>
          </p:cNvPr>
          <p:cNvSpPr>
            <a:spLocks noGrp="1"/>
          </p:cNvSpPr>
          <p:nvPr>
            <p:ph type="body" sz="quarter" idx="10" hasCustomPrompt="1"/>
          </p:nvPr>
        </p:nvSpPr>
        <p:spPr>
          <a:xfrm>
            <a:off x="609601" y="2647860"/>
            <a:ext cx="5486400"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pic>
        <p:nvPicPr>
          <p:cNvPr id="13" name="Graphic 12">
            <a:extLst>
              <a:ext uri="{FF2B5EF4-FFF2-40B4-BE49-F238E27FC236}">
                <a16:creationId xmlns:a16="http://schemas.microsoft.com/office/drawing/2014/main" id="{6B980B98-A2F2-104F-B1F3-4969CC3C5AC2}"/>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254240" y="2776810"/>
            <a:ext cx="4431429" cy="3299311"/>
          </a:xfrm>
          <a:prstGeom prst="rect">
            <a:avLst/>
          </a:prstGeom>
        </p:spPr>
      </p:pic>
      <p:sp>
        <p:nvSpPr>
          <p:cNvPr id="8" name="TextBox 7">
            <a:extLst>
              <a:ext uri="{FF2B5EF4-FFF2-40B4-BE49-F238E27FC236}">
                <a16:creationId xmlns:a16="http://schemas.microsoft.com/office/drawing/2014/main" id="{E7D357C8-B922-3249-B406-2A87063BEAF8}"/>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10" name="TextBox 9">
            <a:extLst>
              <a:ext uri="{FF2B5EF4-FFF2-40B4-BE49-F238E27FC236}">
                <a16:creationId xmlns:a16="http://schemas.microsoft.com/office/drawing/2014/main" id="{731036C4-4AB5-0D48-879C-1662110ED0D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11" name="Graphic 10">
            <a:extLst>
              <a:ext uri="{FF2B5EF4-FFF2-40B4-BE49-F238E27FC236}">
                <a16:creationId xmlns:a16="http://schemas.microsoft.com/office/drawing/2014/main" id="{4ABED557-8CCF-4E06-A4B0-138D63BEA5FB}"/>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1284283" y="61557"/>
            <a:ext cx="316047" cy="316047"/>
          </a:xfrm>
          <a:prstGeom prst="rect">
            <a:avLst/>
          </a:prstGeom>
        </p:spPr>
      </p:pic>
      <p:sp>
        <p:nvSpPr>
          <p:cNvPr id="14" name="Rectangle 82">
            <a:extLst>
              <a:ext uri="{FF2B5EF4-FFF2-40B4-BE49-F238E27FC236}">
                <a16:creationId xmlns:a16="http://schemas.microsoft.com/office/drawing/2014/main" id="{B2E44F33-678A-47EA-AC07-88FFA8129756}"/>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901205074"/>
      </p:ext>
    </p:extLst>
  </p:cSld>
  <p:clrMapOvr>
    <a:masterClrMapping/>
  </p:clrMapOvr>
  <p:extLst>
    <p:ext uri="{DCECCB84-F9BA-43D5-87BE-67443E8EF086}">
      <p15:sldGuideLst xmlns:p15="http://schemas.microsoft.com/office/powerpoint/2012/main">
        <p15:guide id="1" orient="horz" pos="1320">
          <p15:clr>
            <a:srgbClr val="FBAE40"/>
          </p15:clr>
        </p15:guide>
        <p15:guide id="2" pos="3840">
          <p15:clr>
            <a:srgbClr val="FBAE40"/>
          </p15:clr>
        </p15:guide>
      </p15:sldGuideLst>
    </p:ext>
  </p:extLst>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p:cSld name="Title Slide­ - B2B imagery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603ECA35-97E8-4DCF-907B-3F11F81B7CD7}"/>
              </a:ext>
            </a:extLst>
          </p:cNvPr>
          <p:cNvSpPr>
            <a:spLocks noGrp="1"/>
          </p:cNvSpPr>
          <p:nvPr>
            <p:ph type="title" hasCustomPrompt="1"/>
          </p:nvPr>
        </p:nvSpPr>
        <p:spPr>
          <a:xfrm>
            <a:off x="609601" y="1610833"/>
            <a:ext cx="5486401" cy="889996"/>
          </a:xfrm>
          <a:prstGeom prst="rect">
            <a:avLst/>
          </a:prstGeom>
        </p:spPr>
        <p:txBody>
          <a:bodyPr vert="horz" lIns="0" tIns="0" rIns="0" bIns="0" rtlCol="0" anchor="t" anchorCtr="0">
            <a:noAutofit/>
          </a:bodyPr>
          <a:lstStyle>
            <a:lvl1pPr>
              <a:defRPr sz="3200">
                <a:solidFill>
                  <a:schemeClr val="bg1"/>
                </a:solidFill>
              </a:defRPr>
            </a:lvl1pPr>
          </a:lstStyle>
          <a:p>
            <a:r>
              <a:rPr lang="en-US"/>
              <a:t>Click to edit Master title </a:t>
            </a:r>
            <a:br>
              <a:rPr lang="en-US"/>
            </a:br>
            <a:r>
              <a:rPr lang="en-US"/>
              <a:t>style with up to two lines</a:t>
            </a:r>
          </a:p>
        </p:txBody>
      </p:sp>
      <p:pic>
        <p:nvPicPr>
          <p:cNvPr id="12" name="Picture 11">
            <a:extLst>
              <a:ext uri="{FF2B5EF4-FFF2-40B4-BE49-F238E27FC236}">
                <a16:creationId xmlns:a16="http://schemas.microsoft.com/office/drawing/2014/main" id="{1037D2B1-9445-4B46-BCC0-13522127A443}"/>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534954" y="385590"/>
            <a:ext cx="836212" cy="270933"/>
          </a:xfrm>
          <a:prstGeom prst="rect">
            <a:avLst/>
          </a:prstGeom>
        </p:spPr>
      </p:pic>
      <p:sp>
        <p:nvSpPr>
          <p:cNvPr id="9" name="Text Placeholder 2">
            <a:extLst>
              <a:ext uri="{FF2B5EF4-FFF2-40B4-BE49-F238E27FC236}">
                <a16:creationId xmlns:a16="http://schemas.microsoft.com/office/drawing/2014/main" id="{26F60614-1C12-1741-A75D-F49180AE41CF}"/>
              </a:ext>
            </a:extLst>
          </p:cNvPr>
          <p:cNvSpPr>
            <a:spLocks noGrp="1"/>
          </p:cNvSpPr>
          <p:nvPr>
            <p:ph type="body" sz="quarter" idx="10" hasCustomPrompt="1"/>
          </p:nvPr>
        </p:nvSpPr>
        <p:spPr>
          <a:xfrm>
            <a:off x="609601" y="2647860"/>
            <a:ext cx="5486400"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8" name="TextBox 7">
            <a:extLst>
              <a:ext uri="{FF2B5EF4-FFF2-40B4-BE49-F238E27FC236}">
                <a16:creationId xmlns:a16="http://schemas.microsoft.com/office/drawing/2014/main" id="{E7D357C8-B922-3249-B406-2A87063BEAF8}"/>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10" name="TextBox 9">
            <a:extLst>
              <a:ext uri="{FF2B5EF4-FFF2-40B4-BE49-F238E27FC236}">
                <a16:creationId xmlns:a16="http://schemas.microsoft.com/office/drawing/2014/main" id="{731036C4-4AB5-0D48-879C-1662110ED0D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11" name="Picture 10" descr="Background pattern, rectangle&#10;&#10;Description automatically generated">
            <a:extLst>
              <a:ext uri="{FF2B5EF4-FFF2-40B4-BE49-F238E27FC236}">
                <a16:creationId xmlns:a16="http://schemas.microsoft.com/office/drawing/2014/main" id="{531B1FD9-0074-469F-8AE7-E606DAD866B2}"/>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09600" y="6210300"/>
            <a:ext cx="400139" cy="267293"/>
          </a:xfrm>
          <a:prstGeom prst="rect">
            <a:avLst/>
          </a:prstGeom>
        </p:spPr>
      </p:pic>
      <p:pic>
        <p:nvPicPr>
          <p:cNvPr id="13" name="Graphic 12">
            <a:extLst>
              <a:ext uri="{FF2B5EF4-FFF2-40B4-BE49-F238E27FC236}">
                <a16:creationId xmlns:a16="http://schemas.microsoft.com/office/drawing/2014/main" id="{6929856F-DABF-471F-8B38-2526EC3ED5B9}"/>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1284283" y="61557"/>
            <a:ext cx="316047" cy="316047"/>
          </a:xfrm>
          <a:prstGeom prst="rect">
            <a:avLst/>
          </a:prstGeom>
        </p:spPr>
      </p:pic>
      <p:sp>
        <p:nvSpPr>
          <p:cNvPr id="14" name="Rectangle 82">
            <a:extLst>
              <a:ext uri="{FF2B5EF4-FFF2-40B4-BE49-F238E27FC236}">
                <a16:creationId xmlns:a16="http://schemas.microsoft.com/office/drawing/2014/main" id="{C1AA3B56-2388-49CA-AD18-833EC835425E}"/>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1666484433"/>
      </p:ext>
    </p:extLst>
  </p:cSld>
  <p:clrMapOvr>
    <a:masterClrMapping/>
  </p:clrMapOvr>
  <p:extLst>
    <p:ext uri="{DCECCB84-F9BA-43D5-87BE-67443E8EF086}">
      <p15:sldGuideLst xmlns:p15="http://schemas.microsoft.com/office/powerpoint/2012/main">
        <p15:guide id="1" orient="horz" pos="1320">
          <p15:clr>
            <a:srgbClr val="FBAE40"/>
          </p15:clr>
        </p15:guide>
        <p15:guide id="2" pos="3840">
          <p15:clr>
            <a:srgbClr val="FBAE40"/>
          </p15:clr>
        </p15:guide>
      </p15:sldGuideLst>
    </p:ext>
  </p:extLst>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p:cSld name="1_Title Slide­ - B2B imagery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603ECA35-97E8-4DCF-907B-3F11F81B7CD7}"/>
              </a:ext>
            </a:extLst>
          </p:cNvPr>
          <p:cNvSpPr>
            <a:spLocks noGrp="1"/>
          </p:cNvSpPr>
          <p:nvPr>
            <p:ph type="title" hasCustomPrompt="1"/>
          </p:nvPr>
        </p:nvSpPr>
        <p:spPr>
          <a:xfrm>
            <a:off x="609601" y="1610833"/>
            <a:ext cx="5486401" cy="889996"/>
          </a:xfrm>
          <a:prstGeom prst="rect">
            <a:avLst/>
          </a:prstGeom>
        </p:spPr>
        <p:txBody>
          <a:bodyPr vert="horz" lIns="0" tIns="0" rIns="0" bIns="0" rtlCol="0" anchor="t" anchorCtr="0">
            <a:noAutofit/>
          </a:bodyPr>
          <a:lstStyle>
            <a:lvl1pPr>
              <a:defRPr sz="3200">
                <a:solidFill>
                  <a:schemeClr val="bg1"/>
                </a:solidFill>
              </a:defRPr>
            </a:lvl1pPr>
          </a:lstStyle>
          <a:p>
            <a:r>
              <a:rPr lang="en-US"/>
              <a:t>Click to edit Master title </a:t>
            </a:r>
            <a:br>
              <a:rPr lang="en-US"/>
            </a:br>
            <a:r>
              <a:rPr lang="en-US"/>
              <a:t>style with up to two lines</a:t>
            </a:r>
          </a:p>
        </p:txBody>
      </p:sp>
      <p:pic>
        <p:nvPicPr>
          <p:cNvPr id="12" name="Picture 11">
            <a:extLst>
              <a:ext uri="{FF2B5EF4-FFF2-40B4-BE49-F238E27FC236}">
                <a16:creationId xmlns:a16="http://schemas.microsoft.com/office/drawing/2014/main" id="{1037D2B1-9445-4B46-BCC0-13522127A443}"/>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534954" y="385590"/>
            <a:ext cx="836212" cy="270933"/>
          </a:xfrm>
          <a:prstGeom prst="rect">
            <a:avLst/>
          </a:prstGeom>
        </p:spPr>
      </p:pic>
      <p:sp>
        <p:nvSpPr>
          <p:cNvPr id="9" name="Text Placeholder 2">
            <a:extLst>
              <a:ext uri="{FF2B5EF4-FFF2-40B4-BE49-F238E27FC236}">
                <a16:creationId xmlns:a16="http://schemas.microsoft.com/office/drawing/2014/main" id="{26F60614-1C12-1741-A75D-F49180AE41CF}"/>
              </a:ext>
            </a:extLst>
          </p:cNvPr>
          <p:cNvSpPr>
            <a:spLocks noGrp="1"/>
          </p:cNvSpPr>
          <p:nvPr>
            <p:ph type="body" sz="quarter" idx="10" hasCustomPrompt="1"/>
          </p:nvPr>
        </p:nvSpPr>
        <p:spPr>
          <a:xfrm>
            <a:off x="609601" y="2647860"/>
            <a:ext cx="5486400"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8" name="TextBox 7">
            <a:extLst>
              <a:ext uri="{FF2B5EF4-FFF2-40B4-BE49-F238E27FC236}">
                <a16:creationId xmlns:a16="http://schemas.microsoft.com/office/drawing/2014/main" id="{E7D357C8-B922-3249-B406-2A87063BEAF8}"/>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10" name="TextBox 9">
            <a:extLst>
              <a:ext uri="{FF2B5EF4-FFF2-40B4-BE49-F238E27FC236}">
                <a16:creationId xmlns:a16="http://schemas.microsoft.com/office/drawing/2014/main" id="{731036C4-4AB5-0D48-879C-1662110ED0D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11" name="Picture 10" descr="Background pattern, rectangle&#10;&#10;Description automatically generated">
            <a:extLst>
              <a:ext uri="{FF2B5EF4-FFF2-40B4-BE49-F238E27FC236}">
                <a16:creationId xmlns:a16="http://schemas.microsoft.com/office/drawing/2014/main" id="{7FD18B49-0479-4CF3-89E4-5BDC364D67A3}"/>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09600" y="6210300"/>
            <a:ext cx="400139" cy="267293"/>
          </a:xfrm>
          <a:prstGeom prst="rect">
            <a:avLst/>
          </a:prstGeom>
        </p:spPr>
      </p:pic>
      <p:pic>
        <p:nvPicPr>
          <p:cNvPr id="13" name="Graphic 12">
            <a:extLst>
              <a:ext uri="{FF2B5EF4-FFF2-40B4-BE49-F238E27FC236}">
                <a16:creationId xmlns:a16="http://schemas.microsoft.com/office/drawing/2014/main" id="{4CB7C099-CC69-4D83-991F-6E38857EB54D}"/>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1284283" y="61557"/>
            <a:ext cx="316047" cy="316047"/>
          </a:xfrm>
          <a:prstGeom prst="rect">
            <a:avLst/>
          </a:prstGeom>
        </p:spPr>
      </p:pic>
      <p:sp>
        <p:nvSpPr>
          <p:cNvPr id="14" name="Rectangle 82">
            <a:extLst>
              <a:ext uri="{FF2B5EF4-FFF2-40B4-BE49-F238E27FC236}">
                <a16:creationId xmlns:a16="http://schemas.microsoft.com/office/drawing/2014/main" id="{FE6DB80F-96E5-44B2-B38D-57C87BFDD989}"/>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239113170"/>
      </p:ext>
    </p:extLst>
  </p:cSld>
  <p:clrMapOvr>
    <a:masterClrMapping/>
  </p:clrMapOvr>
  <p:extLst>
    <p:ext uri="{DCECCB84-F9BA-43D5-87BE-67443E8EF086}">
      <p15:sldGuideLst xmlns:p15="http://schemas.microsoft.com/office/powerpoint/2012/main">
        <p15:guide id="1" orient="horz" pos="1320">
          <p15:clr>
            <a:srgbClr val="FBAE40"/>
          </p15:clr>
        </p15:guide>
        <p15:guide id="2" pos="3840">
          <p15:clr>
            <a:srgbClr val="FBAE40"/>
          </p15:clr>
        </p15:guide>
      </p15:sldGuideLst>
    </p:ext>
  </p:extLst>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p:cSld name="Title Slide­ - Big Type - with Icon">
    <p:bg>
      <p:bgPr>
        <a:solidFill>
          <a:schemeClr val="accent3"/>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076C857-6C05-8E4F-89DE-4C6A9CEA50B0}"/>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534954" y="385590"/>
            <a:ext cx="836212" cy="270933"/>
          </a:xfrm>
          <a:prstGeom prst="rect">
            <a:avLst/>
          </a:prstGeom>
        </p:spPr>
      </p:pic>
      <p:sp>
        <p:nvSpPr>
          <p:cNvPr id="14" name="Title Placeholder 1">
            <a:extLst>
              <a:ext uri="{FF2B5EF4-FFF2-40B4-BE49-F238E27FC236}">
                <a16:creationId xmlns:a16="http://schemas.microsoft.com/office/drawing/2014/main" id="{B4CD84E1-A716-784A-BEDC-3F776D13ECA9}"/>
              </a:ext>
            </a:extLst>
          </p:cNvPr>
          <p:cNvSpPr>
            <a:spLocks noGrp="1"/>
          </p:cNvSpPr>
          <p:nvPr>
            <p:ph type="title" hasCustomPrompt="1"/>
          </p:nvPr>
        </p:nvSpPr>
        <p:spPr>
          <a:xfrm>
            <a:off x="609600" y="1600200"/>
            <a:ext cx="8080664" cy="1408176"/>
          </a:xfrm>
          <a:prstGeom prst="rect">
            <a:avLst/>
          </a:prstGeom>
        </p:spPr>
        <p:txBody>
          <a:bodyPr vert="horz" lIns="0" tIns="0" rIns="0" bIns="0" rtlCol="0" anchor="t" anchorCtr="0">
            <a:noAutofit/>
          </a:bodyPr>
          <a:lstStyle>
            <a:lvl1pPr>
              <a:defRPr sz="4500">
                <a:solidFill>
                  <a:schemeClr val="bg1"/>
                </a:solidFill>
                <a:latin typeface="Visa Dialect Medium" pitchFamily="2" charset="0"/>
              </a:defRPr>
            </a:lvl1pPr>
          </a:lstStyle>
          <a:p>
            <a:r>
              <a:rPr lang="en-US"/>
              <a:t>Click to edit Master title style with up to two lines</a:t>
            </a:r>
          </a:p>
        </p:txBody>
      </p:sp>
      <p:sp>
        <p:nvSpPr>
          <p:cNvPr id="15" name="Text Placeholder 2">
            <a:extLst>
              <a:ext uri="{FF2B5EF4-FFF2-40B4-BE49-F238E27FC236}">
                <a16:creationId xmlns:a16="http://schemas.microsoft.com/office/drawing/2014/main" id="{C5F9A24A-091B-1847-A8CD-FA05E6DF03B4}"/>
              </a:ext>
            </a:extLst>
          </p:cNvPr>
          <p:cNvSpPr>
            <a:spLocks noGrp="1"/>
          </p:cNvSpPr>
          <p:nvPr>
            <p:ph type="body" sz="quarter" idx="10" hasCustomPrompt="1"/>
          </p:nvPr>
        </p:nvSpPr>
        <p:spPr>
          <a:xfrm>
            <a:off x="609600" y="3158598"/>
            <a:ext cx="5486400" cy="822292"/>
          </a:xfrm>
          <a:prstGeom prst="rect">
            <a:avLst/>
          </a:prstGeom>
        </p:spPr>
        <p:txBody>
          <a:bodyPr/>
          <a:lstStyle>
            <a:lvl1pPr>
              <a:lnSpc>
                <a:spcPct val="100000"/>
              </a:lnSpc>
              <a:defRPr sz="1800">
                <a:solidFill>
                  <a:schemeClr val="accent2"/>
                </a:solidFill>
                <a:latin typeface="+mn-lt"/>
              </a:defRPr>
            </a:lvl1pPr>
            <a:lvl2pPr marL="457200" indent="0">
              <a:buNone/>
              <a:defRPr/>
            </a:lvl2pPr>
          </a:lstStyle>
          <a:p>
            <a:pPr lvl="0"/>
            <a:r>
              <a:rPr lang="en-US"/>
              <a:t>Click to edit subtitle</a:t>
            </a:r>
          </a:p>
        </p:txBody>
      </p:sp>
      <p:pic>
        <p:nvPicPr>
          <p:cNvPr id="8" name="Picture Placeholder 6">
            <a:extLst>
              <a:ext uri="{FF2B5EF4-FFF2-40B4-BE49-F238E27FC236}">
                <a16:creationId xmlns:a16="http://schemas.microsoft.com/office/drawing/2014/main" id="{8FA1B8AC-487C-49C6-B84A-CD69B74EDED1}"/>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9208008" y="3835908"/>
            <a:ext cx="2374392" cy="2374392"/>
          </a:xfrm>
          <a:prstGeom prst="rect">
            <a:avLst/>
          </a:prstGeom>
        </p:spPr>
      </p:pic>
      <p:sp>
        <p:nvSpPr>
          <p:cNvPr id="9" name="TextBox 8">
            <a:extLst>
              <a:ext uri="{FF2B5EF4-FFF2-40B4-BE49-F238E27FC236}">
                <a16:creationId xmlns:a16="http://schemas.microsoft.com/office/drawing/2014/main" id="{6D319C69-C7DB-B842-A288-4B78C966A26E}"/>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10" name="TextBox 9">
            <a:extLst>
              <a:ext uri="{FF2B5EF4-FFF2-40B4-BE49-F238E27FC236}">
                <a16:creationId xmlns:a16="http://schemas.microsoft.com/office/drawing/2014/main" id="{1894403A-163E-2F49-B354-92394604048F}"/>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16" name="Graphic 15">
            <a:extLst>
              <a:ext uri="{FF2B5EF4-FFF2-40B4-BE49-F238E27FC236}">
                <a16:creationId xmlns:a16="http://schemas.microsoft.com/office/drawing/2014/main" id="{9DC265AB-EBB4-4A26-83CD-9770E18E9BEE}"/>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1284283" y="61557"/>
            <a:ext cx="316047" cy="316047"/>
          </a:xfrm>
          <a:prstGeom prst="rect">
            <a:avLst/>
          </a:prstGeom>
        </p:spPr>
      </p:pic>
      <p:sp>
        <p:nvSpPr>
          <p:cNvPr id="17" name="Rectangle 82">
            <a:extLst>
              <a:ext uri="{FF2B5EF4-FFF2-40B4-BE49-F238E27FC236}">
                <a16:creationId xmlns:a16="http://schemas.microsoft.com/office/drawing/2014/main" id="{677ADEC4-2706-4062-A5A4-0408C76D9CD0}"/>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1185670191"/>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365.xml><?xml version="1.0" encoding="utf-8"?>
<p:sldLayout xmlns:a="http://schemas.openxmlformats.org/drawingml/2006/main" xmlns:r="http://schemas.openxmlformats.org/officeDocument/2006/relationships" xmlns:p="http://schemas.openxmlformats.org/presentationml/2006/main" preserve="1">
  <p:cSld name="Title Slide­ - Big Type">
    <p:bg>
      <p:bgPr>
        <a:solidFill>
          <a:schemeClr val="accent3"/>
        </a:solidFill>
        <a:effectLst/>
      </p:bgPr>
    </p:bg>
    <p:spTree>
      <p:nvGrpSpPr>
        <p:cNvPr id="1" name=""/>
        <p:cNvGrpSpPr/>
        <p:nvPr/>
      </p:nvGrpSpPr>
      <p:grpSpPr>
        <a:xfrm>
          <a:off x="0" y="0"/>
          <a:ext cx="0" cy="0"/>
          <a:chOff x="0" y="0"/>
          <a:chExt cx="0" cy="0"/>
        </a:xfrm>
      </p:grpSpPr>
      <p:sp>
        <p:nvSpPr>
          <p:cNvPr id="13" name="Title Placeholder 1">
            <a:extLst>
              <a:ext uri="{FF2B5EF4-FFF2-40B4-BE49-F238E27FC236}">
                <a16:creationId xmlns:a16="http://schemas.microsoft.com/office/drawing/2014/main" id="{FFAEF6FF-624F-F941-8333-F016E751BE8D}"/>
              </a:ext>
            </a:extLst>
          </p:cNvPr>
          <p:cNvSpPr>
            <a:spLocks noGrp="1"/>
          </p:cNvSpPr>
          <p:nvPr>
            <p:ph type="title" hasCustomPrompt="1"/>
          </p:nvPr>
        </p:nvSpPr>
        <p:spPr>
          <a:xfrm>
            <a:off x="609600" y="1600200"/>
            <a:ext cx="8080664" cy="1408176"/>
          </a:xfrm>
          <a:prstGeom prst="rect">
            <a:avLst/>
          </a:prstGeom>
        </p:spPr>
        <p:txBody>
          <a:bodyPr vert="horz" lIns="0" tIns="0" rIns="0" bIns="0" rtlCol="0" anchor="t" anchorCtr="0">
            <a:noAutofit/>
          </a:bodyPr>
          <a:lstStyle>
            <a:lvl1pPr>
              <a:defRPr sz="4500">
                <a:solidFill>
                  <a:schemeClr val="bg1"/>
                </a:solidFill>
                <a:latin typeface="Visa Dialect Medium" pitchFamily="2" charset="0"/>
              </a:defRPr>
            </a:lvl1pPr>
          </a:lstStyle>
          <a:p>
            <a:r>
              <a:rPr lang="en-US"/>
              <a:t>Click to edit Master title style with up to two lines</a:t>
            </a:r>
          </a:p>
        </p:txBody>
      </p:sp>
      <p:sp>
        <p:nvSpPr>
          <p:cNvPr id="14" name="Text Placeholder 2">
            <a:extLst>
              <a:ext uri="{FF2B5EF4-FFF2-40B4-BE49-F238E27FC236}">
                <a16:creationId xmlns:a16="http://schemas.microsoft.com/office/drawing/2014/main" id="{CE27E99B-5241-0942-B27C-8DC37A0E3488}"/>
              </a:ext>
            </a:extLst>
          </p:cNvPr>
          <p:cNvSpPr>
            <a:spLocks noGrp="1"/>
          </p:cNvSpPr>
          <p:nvPr>
            <p:ph type="body" sz="quarter" idx="10" hasCustomPrompt="1"/>
          </p:nvPr>
        </p:nvSpPr>
        <p:spPr>
          <a:xfrm>
            <a:off x="609600" y="3158598"/>
            <a:ext cx="5486400" cy="822292"/>
          </a:xfrm>
          <a:prstGeom prst="rect">
            <a:avLst/>
          </a:prstGeom>
        </p:spPr>
        <p:txBody>
          <a:bodyPr/>
          <a:lstStyle>
            <a:lvl1pPr>
              <a:lnSpc>
                <a:spcPct val="100000"/>
              </a:lnSpc>
              <a:defRPr sz="1800">
                <a:solidFill>
                  <a:schemeClr val="accent2"/>
                </a:solidFill>
                <a:latin typeface="+mn-lt"/>
              </a:defRPr>
            </a:lvl1pPr>
            <a:lvl2pPr marL="457200" indent="0">
              <a:buNone/>
              <a:defRPr/>
            </a:lvl2pPr>
          </a:lstStyle>
          <a:p>
            <a:pPr lvl="0"/>
            <a:r>
              <a:rPr lang="en-US"/>
              <a:t>Click to edit subtitle</a:t>
            </a:r>
          </a:p>
        </p:txBody>
      </p:sp>
      <p:pic>
        <p:nvPicPr>
          <p:cNvPr id="15" name="Picture 14">
            <a:extLst>
              <a:ext uri="{FF2B5EF4-FFF2-40B4-BE49-F238E27FC236}">
                <a16:creationId xmlns:a16="http://schemas.microsoft.com/office/drawing/2014/main" id="{D8F6A2D3-237C-B142-BB6C-D1D674B692CC}"/>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534954" y="385590"/>
            <a:ext cx="836212" cy="270933"/>
          </a:xfrm>
          <a:prstGeom prst="rect">
            <a:avLst/>
          </a:prstGeom>
        </p:spPr>
      </p:pic>
      <p:sp>
        <p:nvSpPr>
          <p:cNvPr id="8" name="TextBox 7">
            <a:extLst>
              <a:ext uri="{FF2B5EF4-FFF2-40B4-BE49-F238E27FC236}">
                <a16:creationId xmlns:a16="http://schemas.microsoft.com/office/drawing/2014/main" id="{FE83F0A4-A2E0-234F-9735-E801C5099329}"/>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9" name="TextBox 8">
            <a:extLst>
              <a:ext uri="{FF2B5EF4-FFF2-40B4-BE49-F238E27FC236}">
                <a16:creationId xmlns:a16="http://schemas.microsoft.com/office/drawing/2014/main" id="{955DD0A7-9B3F-B445-B3E3-DCBA18FD6920}"/>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7" name="Graphic 6">
            <a:extLst>
              <a:ext uri="{FF2B5EF4-FFF2-40B4-BE49-F238E27FC236}">
                <a16:creationId xmlns:a16="http://schemas.microsoft.com/office/drawing/2014/main" id="{EE74BCA9-4EC7-4DCA-BB36-2BA3463C36AE}"/>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3" y="61557"/>
            <a:ext cx="316047" cy="316047"/>
          </a:xfrm>
          <a:prstGeom prst="rect">
            <a:avLst/>
          </a:prstGeom>
        </p:spPr>
      </p:pic>
      <p:sp>
        <p:nvSpPr>
          <p:cNvPr id="10" name="Rectangle 82">
            <a:extLst>
              <a:ext uri="{FF2B5EF4-FFF2-40B4-BE49-F238E27FC236}">
                <a16:creationId xmlns:a16="http://schemas.microsoft.com/office/drawing/2014/main" id="{B0957394-30D0-4716-A027-B93A302A2734}"/>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655518759"/>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p:cSld name="Title Slide­ - Big Type - VBM+Symbol">
    <p:bg>
      <p:bgPr>
        <a:solidFill>
          <a:schemeClr val="bg1"/>
        </a:solidFill>
        <a:effectLst/>
      </p:bgPr>
    </p:bg>
    <p:spTree>
      <p:nvGrpSpPr>
        <p:cNvPr id="1" name=""/>
        <p:cNvGrpSpPr/>
        <p:nvPr/>
      </p:nvGrpSpPr>
      <p:grpSpPr>
        <a:xfrm>
          <a:off x="0" y="0"/>
          <a:ext cx="0" cy="0"/>
          <a:chOff x="0" y="0"/>
          <a:chExt cx="0" cy="0"/>
        </a:xfrm>
      </p:grpSpPr>
      <p:sp>
        <p:nvSpPr>
          <p:cNvPr id="14" name="Title Placeholder 1">
            <a:extLst>
              <a:ext uri="{FF2B5EF4-FFF2-40B4-BE49-F238E27FC236}">
                <a16:creationId xmlns:a16="http://schemas.microsoft.com/office/drawing/2014/main" id="{653EF4D2-FA1F-824F-9159-013422D099C2}"/>
              </a:ext>
            </a:extLst>
          </p:cNvPr>
          <p:cNvSpPr>
            <a:spLocks noGrp="1"/>
          </p:cNvSpPr>
          <p:nvPr>
            <p:ph type="title" hasCustomPrompt="1"/>
          </p:nvPr>
        </p:nvSpPr>
        <p:spPr>
          <a:xfrm>
            <a:off x="609600" y="1600200"/>
            <a:ext cx="8080664" cy="1408176"/>
          </a:xfrm>
          <a:prstGeom prst="rect">
            <a:avLst/>
          </a:prstGeom>
        </p:spPr>
        <p:txBody>
          <a:bodyPr vert="horz" lIns="0" tIns="0" rIns="0" bIns="0" rtlCol="0" anchor="t" anchorCtr="0">
            <a:noAutofit/>
          </a:bodyPr>
          <a:lstStyle>
            <a:lvl1pPr>
              <a:defRPr sz="4500">
                <a:solidFill>
                  <a:schemeClr val="accent1"/>
                </a:solidFill>
                <a:latin typeface="Visa Dialect Medium" pitchFamily="2" charset="0"/>
              </a:defRPr>
            </a:lvl1pPr>
          </a:lstStyle>
          <a:p>
            <a:r>
              <a:rPr lang="en-US"/>
              <a:t>Click to edit Master title style with up to two lines</a:t>
            </a:r>
          </a:p>
        </p:txBody>
      </p:sp>
      <p:sp>
        <p:nvSpPr>
          <p:cNvPr id="15" name="Text Placeholder 2">
            <a:extLst>
              <a:ext uri="{FF2B5EF4-FFF2-40B4-BE49-F238E27FC236}">
                <a16:creationId xmlns:a16="http://schemas.microsoft.com/office/drawing/2014/main" id="{9D0E9125-603C-FE4B-9FE5-B2CDA2CFBDDF}"/>
              </a:ext>
            </a:extLst>
          </p:cNvPr>
          <p:cNvSpPr>
            <a:spLocks noGrp="1"/>
          </p:cNvSpPr>
          <p:nvPr>
            <p:ph type="body" sz="quarter" idx="10" hasCustomPrompt="1"/>
          </p:nvPr>
        </p:nvSpPr>
        <p:spPr>
          <a:xfrm>
            <a:off x="609600" y="3158598"/>
            <a:ext cx="5486400" cy="822292"/>
          </a:xfrm>
          <a:prstGeom prst="rect">
            <a:avLst/>
          </a:prstGeom>
        </p:spPr>
        <p:txBody>
          <a:bodyPr/>
          <a:lstStyle>
            <a:lvl1pPr>
              <a:lnSpc>
                <a:spcPct val="100000"/>
              </a:lnSpc>
              <a:defRPr sz="1800">
                <a:solidFill>
                  <a:schemeClr val="tx1"/>
                </a:solidFill>
                <a:latin typeface="+mn-lt"/>
              </a:defRPr>
            </a:lvl1pPr>
            <a:lvl2pPr marL="457200" indent="0">
              <a:buNone/>
              <a:defRPr/>
            </a:lvl2pPr>
          </a:lstStyle>
          <a:p>
            <a:pPr lvl="0"/>
            <a:r>
              <a:rPr lang="en-US"/>
              <a:t>Click to edit subtitle</a:t>
            </a:r>
          </a:p>
        </p:txBody>
      </p:sp>
      <p:pic>
        <p:nvPicPr>
          <p:cNvPr id="16" name="Picture 15">
            <a:extLst>
              <a:ext uri="{FF2B5EF4-FFF2-40B4-BE49-F238E27FC236}">
                <a16:creationId xmlns:a16="http://schemas.microsoft.com/office/drawing/2014/main" id="{A75FF374-CE84-874F-AD2F-DEC1ADE14B1C}"/>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539526" y="385590"/>
            <a:ext cx="836212" cy="270932"/>
          </a:xfrm>
          <a:prstGeom prst="rect">
            <a:avLst/>
          </a:prstGeom>
        </p:spPr>
      </p:pic>
      <p:sp>
        <p:nvSpPr>
          <p:cNvPr id="7" name="TextBox 6">
            <a:extLst>
              <a:ext uri="{FF2B5EF4-FFF2-40B4-BE49-F238E27FC236}">
                <a16:creationId xmlns:a16="http://schemas.microsoft.com/office/drawing/2014/main" id="{20F52965-CEEE-2C41-AD99-92F2BDAE8021}"/>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8" name="TextBox 7">
            <a:extLst>
              <a:ext uri="{FF2B5EF4-FFF2-40B4-BE49-F238E27FC236}">
                <a16:creationId xmlns:a16="http://schemas.microsoft.com/office/drawing/2014/main" id="{ADE4A174-513B-AF43-8972-1BF7BACDE2E4}"/>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9" name="Rectangle 82">
            <a:extLst>
              <a:ext uri="{FF2B5EF4-FFF2-40B4-BE49-F238E27FC236}">
                <a16:creationId xmlns:a16="http://schemas.microsoft.com/office/drawing/2014/main" id="{D569423D-2F88-426D-B662-3E29CF5B8F4E}"/>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0" name="Graphic 9">
            <a:extLst>
              <a:ext uri="{FF2B5EF4-FFF2-40B4-BE49-F238E27FC236}">
                <a16:creationId xmlns:a16="http://schemas.microsoft.com/office/drawing/2014/main" id="{67E2C032-B12D-4BA9-A8E5-489BAD92E17D}"/>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750263734"/>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p:cSld name="Agenda 1">
    <p:spTree>
      <p:nvGrpSpPr>
        <p:cNvPr id="1" name=""/>
        <p:cNvGrpSpPr/>
        <p:nvPr/>
      </p:nvGrpSpPr>
      <p:grpSpPr>
        <a:xfrm>
          <a:off x="0" y="0"/>
          <a:ext cx="0" cy="0"/>
          <a:chOff x="0" y="0"/>
          <a:chExt cx="0" cy="0"/>
        </a:xfrm>
      </p:grpSpPr>
      <p:sp>
        <p:nvSpPr>
          <p:cNvPr id="20" name="Title Placeholder 1">
            <a:extLst>
              <a:ext uri="{FF2B5EF4-FFF2-40B4-BE49-F238E27FC236}">
                <a16:creationId xmlns:a16="http://schemas.microsoft.com/office/drawing/2014/main" id="{4B023C5D-F5CC-44FA-834F-43851B9A1016}"/>
              </a:ext>
            </a:extLst>
          </p:cNvPr>
          <p:cNvSpPr>
            <a:spLocks noGrp="1"/>
          </p:cNvSpPr>
          <p:nvPr>
            <p:ph type="title" hasCustomPrompt="1"/>
          </p:nvPr>
        </p:nvSpPr>
        <p:spPr>
          <a:xfrm>
            <a:off x="609600" y="471579"/>
            <a:ext cx="10972800" cy="369561"/>
          </a:xfrm>
          <a:prstGeom prst="rect">
            <a:avLst/>
          </a:prstGeom>
        </p:spPr>
        <p:txBody>
          <a:bodyPr vert="horz" lIns="0" tIns="0" rIns="0" bIns="91440" rtlCol="0" anchor="t" anchorCtr="0">
            <a:normAutofit/>
          </a:bodyPr>
          <a:lstStyle>
            <a:lvl1pPr>
              <a:defRPr sz="2000"/>
            </a:lvl1pPr>
          </a:lstStyle>
          <a:p>
            <a:r>
              <a:rPr lang="en-US"/>
              <a:t>Agenda</a:t>
            </a:r>
          </a:p>
        </p:txBody>
      </p:sp>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CF43EE40-5826-477B-BEEF-B50E81BADC3B}"/>
              </a:ext>
            </a:extLst>
          </p:cNvPr>
          <p:cNvSpPr>
            <a:spLocks noGrp="1"/>
          </p:cNvSpPr>
          <p:nvPr>
            <p:ph type="body" sz="quarter" idx="10" hasCustomPrompt="1"/>
          </p:nvPr>
        </p:nvSpPr>
        <p:spPr>
          <a:xfrm>
            <a:off x="609600" y="1567214"/>
            <a:ext cx="247828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1</a:t>
            </a:r>
          </a:p>
        </p:txBody>
      </p:sp>
      <p:cxnSp>
        <p:nvCxnSpPr>
          <p:cNvPr id="12" name="Straight Connector 11">
            <a:extLst>
              <a:ext uri="{FF2B5EF4-FFF2-40B4-BE49-F238E27FC236}">
                <a16:creationId xmlns:a16="http://schemas.microsoft.com/office/drawing/2014/main" id="{4D3463FD-6F8E-41D2-B867-102704C5E9FC}"/>
              </a:ext>
            </a:extLst>
          </p:cNvPr>
          <p:cNvCxnSpPr>
            <a:cxnSpLocks/>
          </p:cNvCxnSpPr>
          <p:nvPr/>
        </p:nvCxnSpPr>
        <p:spPr>
          <a:xfrm>
            <a:off x="609600" y="2521444"/>
            <a:ext cx="2489200"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29" name="Text Placeholder 2">
            <a:extLst>
              <a:ext uri="{FF2B5EF4-FFF2-40B4-BE49-F238E27FC236}">
                <a16:creationId xmlns:a16="http://schemas.microsoft.com/office/drawing/2014/main" id="{A843B257-7F12-4633-9525-3B6D2C5C2918}"/>
              </a:ext>
            </a:extLst>
          </p:cNvPr>
          <p:cNvSpPr>
            <a:spLocks noGrp="1"/>
          </p:cNvSpPr>
          <p:nvPr>
            <p:ph type="body" sz="quarter" idx="12" hasCustomPrompt="1"/>
          </p:nvPr>
        </p:nvSpPr>
        <p:spPr>
          <a:xfrm>
            <a:off x="3454400" y="1567214"/>
            <a:ext cx="24384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2</a:t>
            </a:r>
          </a:p>
        </p:txBody>
      </p:sp>
      <p:cxnSp>
        <p:nvCxnSpPr>
          <p:cNvPr id="30" name="Straight Connector 29">
            <a:extLst>
              <a:ext uri="{FF2B5EF4-FFF2-40B4-BE49-F238E27FC236}">
                <a16:creationId xmlns:a16="http://schemas.microsoft.com/office/drawing/2014/main" id="{1884D96D-3DE4-40B0-90D8-B5918CF1D0E8}"/>
              </a:ext>
            </a:extLst>
          </p:cNvPr>
          <p:cNvCxnSpPr>
            <a:cxnSpLocks/>
          </p:cNvCxnSpPr>
          <p:nvPr/>
        </p:nvCxnSpPr>
        <p:spPr>
          <a:xfrm>
            <a:off x="3454400" y="2521444"/>
            <a:ext cx="2438400"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32" name="Text Placeholder 2">
            <a:extLst>
              <a:ext uri="{FF2B5EF4-FFF2-40B4-BE49-F238E27FC236}">
                <a16:creationId xmlns:a16="http://schemas.microsoft.com/office/drawing/2014/main" id="{65176D7D-6355-4FF3-9137-FC5B3D8B657E}"/>
              </a:ext>
            </a:extLst>
          </p:cNvPr>
          <p:cNvSpPr>
            <a:spLocks noGrp="1"/>
          </p:cNvSpPr>
          <p:nvPr>
            <p:ph type="body" sz="quarter" idx="14" hasCustomPrompt="1"/>
          </p:nvPr>
        </p:nvSpPr>
        <p:spPr>
          <a:xfrm>
            <a:off x="6295426" y="1567214"/>
            <a:ext cx="2489197"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3</a:t>
            </a:r>
          </a:p>
        </p:txBody>
      </p:sp>
      <p:sp>
        <p:nvSpPr>
          <p:cNvPr id="35" name="Text Placeholder 2">
            <a:extLst>
              <a:ext uri="{FF2B5EF4-FFF2-40B4-BE49-F238E27FC236}">
                <a16:creationId xmlns:a16="http://schemas.microsoft.com/office/drawing/2014/main" id="{87B4ED28-009B-4D27-8603-E737D3353DF0}"/>
              </a:ext>
            </a:extLst>
          </p:cNvPr>
          <p:cNvSpPr>
            <a:spLocks noGrp="1"/>
          </p:cNvSpPr>
          <p:nvPr>
            <p:ph type="body" sz="quarter" idx="16" hasCustomPrompt="1"/>
          </p:nvPr>
        </p:nvSpPr>
        <p:spPr>
          <a:xfrm>
            <a:off x="9093200" y="1567214"/>
            <a:ext cx="24892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4</a:t>
            </a:r>
          </a:p>
        </p:txBody>
      </p:sp>
      <p:cxnSp>
        <p:nvCxnSpPr>
          <p:cNvPr id="36" name="Straight Connector 35">
            <a:extLst>
              <a:ext uri="{FF2B5EF4-FFF2-40B4-BE49-F238E27FC236}">
                <a16:creationId xmlns:a16="http://schemas.microsoft.com/office/drawing/2014/main" id="{E2F40EFA-7CFE-412F-9670-84A0FD0AAAD2}"/>
              </a:ext>
            </a:extLst>
          </p:cNvPr>
          <p:cNvCxnSpPr>
            <a:cxnSpLocks/>
          </p:cNvCxnSpPr>
          <p:nvPr/>
        </p:nvCxnSpPr>
        <p:spPr>
          <a:xfrm>
            <a:off x="9093200" y="2521444"/>
            <a:ext cx="2489200"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38" name="Text Placeholder 2">
            <a:extLst>
              <a:ext uri="{FF2B5EF4-FFF2-40B4-BE49-F238E27FC236}">
                <a16:creationId xmlns:a16="http://schemas.microsoft.com/office/drawing/2014/main" id="{B0EAEBC3-D403-4863-B94C-5BA28D11A20E}"/>
              </a:ext>
            </a:extLst>
          </p:cNvPr>
          <p:cNvSpPr>
            <a:spLocks noGrp="1"/>
          </p:cNvSpPr>
          <p:nvPr>
            <p:ph type="body" sz="quarter" idx="18" hasCustomPrompt="1"/>
          </p:nvPr>
        </p:nvSpPr>
        <p:spPr>
          <a:xfrm>
            <a:off x="609600" y="3962591"/>
            <a:ext cx="24892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5</a:t>
            </a:r>
          </a:p>
        </p:txBody>
      </p:sp>
      <p:cxnSp>
        <p:nvCxnSpPr>
          <p:cNvPr id="39" name="Straight Connector 38">
            <a:extLst>
              <a:ext uri="{FF2B5EF4-FFF2-40B4-BE49-F238E27FC236}">
                <a16:creationId xmlns:a16="http://schemas.microsoft.com/office/drawing/2014/main" id="{F0BF9787-757D-4D4A-9D39-36E4F20150F8}"/>
              </a:ext>
            </a:extLst>
          </p:cNvPr>
          <p:cNvCxnSpPr>
            <a:cxnSpLocks/>
          </p:cNvCxnSpPr>
          <p:nvPr/>
        </p:nvCxnSpPr>
        <p:spPr>
          <a:xfrm>
            <a:off x="609600" y="4916821"/>
            <a:ext cx="2489200"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41" name="Text Placeholder 2">
            <a:extLst>
              <a:ext uri="{FF2B5EF4-FFF2-40B4-BE49-F238E27FC236}">
                <a16:creationId xmlns:a16="http://schemas.microsoft.com/office/drawing/2014/main" id="{B39AED03-861E-49F5-9486-9875D7F32529}"/>
              </a:ext>
            </a:extLst>
          </p:cNvPr>
          <p:cNvSpPr>
            <a:spLocks noGrp="1"/>
          </p:cNvSpPr>
          <p:nvPr>
            <p:ph type="body" sz="quarter" idx="20" hasCustomPrompt="1"/>
          </p:nvPr>
        </p:nvSpPr>
        <p:spPr>
          <a:xfrm>
            <a:off x="3454400" y="3962591"/>
            <a:ext cx="24384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6</a:t>
            </a:r>
          </a:p>
        </p:txBody>
      </p:sp>
      <p:cxnSp>
        <p:nvCxnSpPr>
          <p:cNvPr id="42" name="Straight Connector 41">
            <a:extLst>
              <a:ext uri="{FF2B5EF4-FFF2-40B4-BE49-F238E27FC236}">
                <a16:creationId xmlns:a16="http://schemas.microsoft.com/office/drawing/2014/main" id="{C6A4D639-35EE-4A75-9D5D-F5D68D810241}"/>
              </a:ext>
            </a:extLst>
          </p:cNvPr>
          <p:cNvCxnSpPr>
            <a:cxnSpLocks/>
          </p:cNvCxnSpPr>
          <p:nvPr/>
        </p:nvCxnSpPr>
        <p:spPr>
          <a:xfrm>
            <a:off x="3454400" y="4916821"/>
            <a:ext cx="2438400"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44" name="Text Placeholder 2">
            <a:extLst>
              <a:ext uri="{FF2B5EF4-FFF2-40B4-BE49-F238E27FC236}">
                <a16:creationId xmlns:a16="http://schemas.microsoft.com/office/drawing/2014/main" id="{C191B399-15E8-4E18-95CE-9D88E07F669A}"/>
              </a:ext>
            </a:extLst>
          </p:cNvPr>
          <p:cNvSpPr>
            <a:spLocks noGrp="1"/>
          </p:cNvSpPr>
          <p:nvPr>
            <p:ph type="body" sz="quarter" idx="22" hasCustomPrompt="1"/>
          </p:nvPr>
        </p:nvSpPr>
        <p:spPr>
          <a:xfrm>
            <a:off x="6295423" y="3962591"/>
            <a:ext cx="24892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7</a:t>
            </a:r>
          </a:p>
        </p:txBody>
      </p:sp>
      <p:cxnSp>
        <p:nvCxnSpPr>
          <p:cNvPr id="45" name="Straight Connector 44">
            <a:extLst>
              <a:ext uri="{FF2B5EF4-FFF2-40B4-BE49-F238E27FC236}">
                <a16:creationId xmlns:a16="http://schemas.microsoft.com/office/drawing/2014/main" id="{A9BE4E74-7BEC-498B-AB83-0C7C20ED890A}"/>
              </a:ext>
            </a:extLst>
          </p:cNvPr>
          <p:cNvCxnSpPr>
            <a:cxnSpLocks/>
          </p:cNvCxnSpPr>
          <p:nvPr/>
        </p:nvCxnSpPr>
        <p:spPr>
          <a:xfrm>
            <a:off x="6295423" y="4916821"/>
            <a:ext cx="2489200"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47" name="Text Placeholder 2">
            <a:extLst>
              <a:ext uri="{FF2B5EF4-FFF2-40B4-BE49-F238E27FC236}">
                <a16:creationId xmlns:a16="http://schemas.microsoft.com/office/drawing/2014/main" id="{092CC6EC-3B35-4B15-8ECF-71827B4F7973}"/>
              </a:ext>
            </a:extLst>
          </p:cNvPr>
          <p:cNvSpPr>
            <a:spLocks noGrp="1"/>
          </p:cNvSpPr>
          <p:nvPr>
            <p:ph type="body" sz="quarter" idx="24" hasCustomPrompt="1"/>
          </p:nvPr>
        </p:nvSpPr>
        <p:spPr>
          <a:xfrm>
            <a:off x="9093200" y="3962591"/>
            <a:ext cx="24892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8</a:t>
            </a:r>
          </a:p>
        </p:txBody>
      </p:sp>
      <p:cxnSp>
        <p:nvCxnSpPr>
          <p:cNvPr id="48" name="Straight Connector 47">
            <a:extLst>
              <a:ext uri="{FF2B5EF4-FFF2-40B4-BE49-F238E27FC236}">
                <a16:creationId xmlns:a16="http://schemas.microsoft.com/office/drawing/2014/main" id="{CA28FED9-B6B8-4348-BFC2-E292A6FB0FCF}"/>
              </a:ext>
            </a:extLst>
          </p:cNvPr>
          <p:cNvCxnSpPr>
            <a:cxnSpLocks/>
          </p:cNvCxnSpPr>
          <p:nvPr/>
        </p:nvCxnSpPr>
        <p:spPr>
          <a:xfrm>
            <a:off x="9093200" y="4916821"/>
            <a:ext cx="2489200"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65" name="Content Placeholder 2">
            <a:extLst>
              <a:ext uri="{FF2B5EF4-FFF2-40B4-BE49-F238E27FC236}">
                <a16:creationId xmlns:a16="http://schemas.microsoft.com/office/drawing/2014/main" id="{11899807-858E-4003-8BDF-4015E542845B}"/>
              </a:ext>
            </a:extLst>
          </p:cNvPr>
          <p:cNvSpPr>
            <a:spLocks noGrp="1"/>
          </p:cNvSpPr>
          <p:nvPr>
            <p:ph sz="quarter" idx="33"/>
          </p:nvPr>
        </p:nvSpPr>
        <p:spPr>
          <a:xfrm>
            <a:off x="609600" y="2643202"/>
            <a:ext cx="2478280"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sp>
        <p:nvSpPr>
          <p:cNvPr id="66" name="Content Placeholder 2">
            <a:extLst>
              <a:ext uri="{FF2B5EF4-FFF2-40B4-BE49-F238E27FC236}">
                <a16:creationId xmlns:a16="http://schemas.microsoft.com/office/drawing/2014/main" id="{8713D4C8-925C-4E15-9DF9-AB425817C32B}"/>
              </a:ext>
            </a:extLst>
          </p:cNvPr>
          <p:cNvSpPr>
            <a:spLocks noGrp="1"/>
          </p:cNvSpPr>
          <p:nvPr>
            <p:ph sz="quarter" idx="34"/>
          </p:nvPr>
        </p:nvSpPr>
        <p:spPr>
          <a:xfrm>
            <a:off x="3454400" y="2643208"/>
            <a:ext cx="2438400"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sp>
        <p:nvSpPr>
          <p:cNvPr id="67" name="Content Placeholder 2">
            <a:extLst>
              <a:ext uri="{FF2B5EF4-FFF2-40B4-BE49-F238E27FC236}">
                <a16:creationId xmlns:a16="http://schemas.microsoft.com/office/drawing/2014/main" id="{7EDB3C1E-C224-4411-B608-25ABA2658B70}"/>
              </a:ext>
            </a:extLst>
          </p:cNvPr>
          <p:cNvSpPr>
            <a:spLocks noGrp="1"/>
          </p:cNvSpPr>
          <p:nvPr>
            <p:ph sz="quarter" idx="35"/>
          </p:nvPr>
        </p:nvSpPr>
        <p:spPr>
          <a:xfrm>
            <a:off x="6295426" y="2643202"/>
            <a:ext cx="2489197"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sp>
        <p:nvSpPr>
          <p:cNvPr id="68" name="Content Placeholder 2">
            <a:extLst>
              <a:ext uri="{FF2B5EF4-FFF2-40B4-BE49-F238E27FC236}">
                <a16:creationId xmlns:a16="http://schemas.microsoft.com/office/drawing/2014/main" id="{601DD3FF-8D08-49F7-97A5-81CD5390891E}"/>
              </a:ext>
            </a:extLst>
          </p:cNvPr>
          <p:cNvSpPr>
            <a:spLocks noGrp="1"/>
          </p:cNvSpPr>
          <p:nvPr>
            <p:ph sz="quarter" idx="36"/>
          </p:nvPr>
        </p:nvSpPr>
        <p:spPr>
          <a:xfrm>
            <a:off x="9093200" y="2643202"/>
            <a:ext cx="2489200"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sp>
        <p:nvSpPr>
          <p:cNvPr id="69" name="Content Placeholder 2">
            <a:extLst>
              <a:ext uri="{FF2B5EF4-FFF2-40B4-BE49-F238E27FC236}">
                <a16:creationId xmlns:a16="http://schemas.microsoft.com/office/drawing/2014/main" id="{E6F0E1CC-E3A5-476C-B9BD-8E55B73C912E}"/>
              </a:ext>
            </a:extLst>
          </p:cNvPr>
          <p:cNvSpPr>
            <a:spLocks noGrp="1"/>
          </p:cNvSpPr>
          <p:nvPr>
            <p:ph sz="quarter" idx="37"/>
          </p:nvPr>
        </p:nvSpPr>
        <p:spPr>
          <a:xfrm>
            <a:off x="609600" y="5024154"/>
            <a:ext cx="2489200"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sp>
        <p:nvSpPr>
          <p:cNvPr id="70" name="Content Placeholder 2">
            <a:extLst>
              <a:ext uri="{FF2B5EF4-FFF2-40B4-BE49-F238E27FC236}">
                <a16:creationId xmlns:a16="http://schemas.microsoft.com/office/drawing/2014/main" id="{6CA859C0-8CC8-4AD9-A9BC-64F1FC91D711}"/>
              </a:ext>
            </a:extLst>
          </p:cNvPr>
          <p:cNvSpPr>
            <a:spLocks noGrp="1"/>
          </p:cNvSpPr>
          <p:nvPr>
            <p:ph sz="quarter" idx="38"/>
          </p:nvPr>
        </p:nvSpPr>
        <p:spPr>
          <a:xfrm>
            <a:off x="3454400" y="5024160"/>
            <a:ext cx="2438400"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sp>
        <p:nvSpPr>
          <p:cNvPr id="71" name="Content Placeholder 2">
            <a:extLst>
              <a:ext uri="{FF2B5EF4-FFF2-40B4-BE49-F238E27FC236}">
                <a16:creationId xmlns:a16="http://schemas.microsoft.com/office/drawing/2014/main" id="{BBD7B664-2D47-45FC-8170-499D24E52CD3}"/>
              </a:ext>
            </a:extLst>
          </p:cNvPr>
          <p:cNvSpPr>
            <a:spLocks noGrp="1"/>
          </p:cNvSpPr>
          <p:nvPr>
            <p:ph sz="quarter" idx="39"/>
          </p:nvPr>
        </p:nvSpPr>
        <p:spPr>
          <a:xfrm>
            <a:off x="6295423" y="5024154"/>
            <a:ext cx="2489200"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sp>
        <p:nvSpPr>
          <p:cNvPr id="72" name="Content Placeholder 2">
            <a:extLst>
              <a:ext uri="{FF2B5EF4-FFF2-40B4-BE49-F238E27FC236}">
                <a16:creationId xmlns:a16="http://schemas.microsoft.com/office/drawing/2014/main" id="{7C76208B-5543-46CF-A9E2-FACFA2214379}"/>
              </a:ext>
            </a:extLst>
          </p:cNvPr>
          <p:cNvSpPr>
            <a:spLocks noGrp="1"/>
          </p:cNvSpPr>
          <p:nvPr>
            <p:ph sz="quarter" idx="40"/>
          </p:nvPr>
        </p:nvSpPr>
        <p:spPr>
          <a:xfrm>
            <a:off x="9089423" y="5007399"/>
            <a:ext cx="2489200"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cxnSp>
        <p:nvCxnSpPr>
          <p:cNvPr id="40" name="Straight Connector 39">
            <a:extLst>
              <a:ext uri="{FF2B5EF4-FFF2-40B4-BE49-F238E27FC236}">
                <a16:creationId xmlns:a16="http://schemas.microsoft.com/office/drawing/2014/main" id="{F1B229B7-1E51-4DB5-8A87-EA006CA75597}"/>
              </a:ext>
            </a:extLst>
          </p:cNvPr>
          <p:cNvCxnSpPr>
            <a:cxnSpLocks/>
          </p:cNvCxnSpPr>
          <p:nvPr/>
        </p:nvCxnSpPr>
        <p:spPr>
          <a:xfrm>
            <a:off x="6295426" y="2521444"/>
            <a:ext cx="2489197"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pic>
        <p:nvPicPr>
          <p:cNvPr id="31" name="Picture 30" descr="Logo&#10;&#10;Description automatically generated">
            <a:extLst>
              <a:ext uri="{FF2B5EF4-FFF2-40B4-BE49-F238E27FC236}">
                <a16:creationId xmlns:a16="http://schemas.microsoft.com/office/drawing/2014/main" id="{BEC567DB-456B-4C04-85C5-43BB8355521C}"/>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33" name="TextBox 32">
            <a:extLst>
              <a:ext uri="{FF2B5EF4-FFF2-40B4-BE49-F238E27FC236}">
                <a16:creationId xmlns:a16="http://schemas.microsoft.com/office/drawing/2014/main" id="{D076AD15-8A80-4D5C-99D2-930048D9981A}"/>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2" name="TextBox 1">
            <a:extLst>
              <a:ext uri="{FF2B5EF4-FFF2-40B4-BE49-F238E27FC236}">
                <a16:creationId xmlns:a16="http://schemas.microsoft.com/office/drawing/2014/main" id="{29ACA210-CD82-4973-86C5-C81EDE5EA833}"/>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43" name="Rectangle 82">
            <a:extLst>
              <a:ext uri="{FF2B5EF4-FFF2-40B4-BE49-F238E27FC236}">
                <a16:creationId xmlns:a16="http://schemas.microsoft.com/office/drawing/2014/main" id="{6B9A56F8-EB09-4F40-91B6-8D1D2F553087}"/>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46" name="Graphic 45">
            <a:extLst>
              <a:ext uri="{FF2B5EF4-FFF2-40B4-BE49-F238E27FC236}">
                <a16:creationId xmlns:a16="http://schemas.microsoft.com/office/drawing/2014/main" id="{1A738C1A-312C-4A5E-B567-CBA919874D09}"/>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1291188828"/>
      </p:ext>
    </p:extLst>
  </p:cSld>
  <p:clrMapOvr>
    <a:masterClrMapping/>
  </p:clrMapOvr>
  <p:extLst>
    <p:ext uri="{DCECCB84-F9BA-43D5-87BE-67443E8EF086}">
      <p15:sldGuideLst xmlns:p15="http://schemas.microsoft.com/office/powerpoint/2012/main">
        <p15:guide id="11" orient="horz" pos="2160">
          <p15:clr>
            <a:srgbClr val="FBAE40"/>
          </p15:clr>
        </p15:guide>
        <p15:guide id="12" pos="384">
          <p15:clr>
            <a:srgbClr val="FBAE40"/>
          </p15:clr>
        </p15:guide>
        <p15:guide id="13" pos="7296">
          <p15:clr>
            <a:srgbClr val="FBAE40"/>
          </p15:clr>
        </p15:guide>
        <p15:guide id="14" pos="1952">
          <p15:clr>
            <a:srgbClr val="FBAE40"/>
          </p15:clr>
        </p15:guide>
        <p15:guide id="15" pos="2184">
          <p15:clr>
            <a:srgbClr val="FBAE40"/>
          </p15:clr>
        </p15:guide>
        <p15:guide id="16" pos="3744">
          <p15:clr>
            <a:srgbClr val="FBAE40"/>
          </p15:clr>
        </p15:guide>
        <p15:guide id="17" pos="3960">
          <p15:clr>
            <a:srgbClr val="FBAE40"/>
          </p15:clr>
        </p15:guide>
        <p15:guide id="18" pos="5520">
          <p15:clr>
            <a:srgbClr val="FBAE40"/>
          </p15:clr>
        </p15:guide>
        <p15:guide id="19" pos="5736">
          <p15:clr>
            <a:srgbClr val="FBAE40"/>
          </p15:clr>
        </p15:guide>
        <p15:guide id="20" orient="horz" pos="1008">
          <p15:clr>
            <a:srgbClr val="FBAE40"/>
          </p15:clr>
        </p15:guide>
      </p15:sldGuideLst>
    </p:ext>
  </p:extLst>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p:cSld name="Agenda 2">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6B01A99-F0E4-4F6A-9814-CECDD9DC96F6}"/>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5538B7B0-D097-7C40-B18F-DF9854A1FDD6}"/>
              </a:ext>
            </a:extLst>
          </p:cNvPr>
          <p:cNvSpPr>
            <a:spLocks noGrp="1"/>
          </p:cNvSpPr>
          <p:nvPr>
            <p:ph type="body" sz="quarter" idx="10" hasCustomPrompt="1"/>
          </p:nvPr>
        </p:nvSpPr>
        <p:spPr>
          <a:xfrm>
            <a:off x="609601" y="1600200"/>
            <a:ext cx="8155179" cy="3714750"/>
          </a:xfrm>
        </p:spPr>
        <p:txBody>
          <a:bodyPr/>
          <a:lstStyle>
            <a:lvl1pPr marL="274320" indent="-274320">
              <a:lnSpc>
                <a:spcPct val="100000"/>
              </a:lnSpc>
              <a:spcBef>
                <a:spcPts val="1200"/>
              </a:spcBef>
              <a:buClr>
                <a:schemeClr val="accent1"/>
              </a:buClr>
              <a:buFont typeface="+mj-lt"/>
              <a:buAutoNum type="arabicPeriod"/>
              <a:defRPr sz="1800">
                <a:solidFill>
                  <a:schemeClr val="tx1"/>
                </a:solidFill>
                <a:latin typeface="+mn-lt"/>
              </a:defRPr>
            </a:lvl1pPr>
          </a:lstStyle>
          <a:p>
            <a:pPr lvl="0"/>
            <a:r>
              <a:rPr lang="en-US"/>
              <a:t>This is Visa Dialect Regular 18pt</a:t>
            </a:r>
          </a:p>
          <a:p>
            <a:pPr lvl="0"/>
            <a:r>
              <a:rPr lang="en-US"/>
              <a:t>Items are automatically numbered</a:t>
            </a:r>
          </a:p>
          <a:p>
            <a:pPr lvl="0"/>
            <a:r>
              <a:rPr lang="en-US"/>
              <a:t>If needed, use the Numbering button on the Home tab to turn off numbers.</a:t>
            </a:r>
          </a:p>
          <a:p>
            <a:pPr lvl="0"/>
            <a:endParaRPr lang="en-US"/>
          </a:p>
        </p:txBody>
      </p:sp>
      <p:sp>
        <p:nvSpPr>
          <p:cNvPr id="9" name="Title Placeholder 1">
            <a:extLst>
              <a:ext uri="{FF2B5EF4-FFF2-40B4-BE49-F238E27FC236}">
                <a16:creationId xmlns:a16="http://schemas.microsoft.com/office/drawing/2014/main" id="{B151B0AD-0CB2-A048-A80E-79B8AB9DC59D}"/>
              </a:ext>
            </a:extLst>
          </p:cNvPr>
          <p:cNvSpPr>
            <a:spLocks noGrp="1"/>
          </p:cNvSpPr>
          <p:nvPr>
            <p:ph type="title" hasCustomPrompt="1"/>
          </p:nvPr>
        </p:nvSpPr>
        <p:spPr>
          <a:xfrm>
            <a:off x="609600" y="471579"/>
            <a:ext cx="10972800" cy="369561"/>
          </a:xfrm>
          <a:prstGeom prst="rect">
            <a:avLst/>
          </a:prstGeom>
        </p:spPr>
        <p:txBody>
          <a:bodyPr vert="horz" lIns="0" tIns="0" rIns="0" bIns="91440" rtlCol="0" anchor="t" anchorCtr="0">
            <a:normAutofit/>
          </a:bodyPr>
          <a:lstStyle>
            <a:lvl1pPr>
              <a:defRPr sz="2000"/>
            </a:lvl1pPr>
          </a:lstStyle>
          <a:p>
            <a:r>
              <a:rPr lang="en-US"/>
              <a:t>Agenda</a:t>
            </a:r>
          </a:p>
        </p:txBody>
      </p:sp>
      <p:pic>
        <p:nvPicPr>
          <p:cNvPr id="11" name="Picture 10" descr="Logo&#10;&#10;Description automatically generated">
            <a:extLst>
              <a:ext uri="{FF2B5EF4-FFF2-40B4-BE49-F238E27FC236}">
                <a16:creationId xmlns:a16="http://schemas.microsoft.com/office/drawing/2014/main" id="{AF40C379-F42C-48E2-9BF6-F41A857ED5C3}"/>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2" name="TextBox 11">
            <a:extLst>
              <a:ext uri="{FF2B5EF4-FFF2-40B4-BE49-F238E27FC236}">
                <a16:creationId xmlns:a16="http://schemas.microsoft.com/office/drawing/2014/main" id="{5902A4BD-9D83-44B2-ACE3-88F0098F3774}"/>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0" name="TextBox 9">
            <a:extLst>
              <a:ext uri="{FF2B5EF4-FFF2-40B4-BE49-F238E27FC236}">
                <a16:creationId xmlns:a16="http://schemas.microsoft.com/office/drawing/2014/main" id="{C8D9AF42-CC7A-4B9F-B211-4FF9B1A9EA79}"/>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5" name="Rectangle 82">
            <a:extLst>
              <a:ext uri="{FF2B5EF4-FFF2-40B4-BE49-F238E27FC236}">
                <a16:creationId xmlns:a16="http://schemas.microsoft.com/office/drawing/2014/main" id="{F4323786-EA2E-40B7-B647-9949EA1B9B69}"/>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6" name="Graphic 15">
            <a:extLst>
              <a:ext uri="{FF2B5EF4-FFF2-40B4-BE49-F238E27FC236}">
                <a16:creationId xmlns:a16="http://schemas.microsoft.com/office/drawing/2014/main" id="{CCA81A6E-0CF0-4338-B8B5-E72C667E631E}"/>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1251583278"/>
      </p:ext>
    </p:extLst>
  </p:cSld>
  <p:clrMapOvr>
    <a:masterClrMapping/>
  </p:clrMapOvr>
  <p:extLst>
    <p:ext uri="{DCECCB84-F9BA-43D5-87BE-67443E8EF086}">
      <p15:sldGuideLst xmlns:p15="http://schemas.microsoft.com/office/powerpoint/2012/main">
        <p15:guide id="11" orient="horz" pos="2160">
          <p15:clr>
            <a:srgbClr val="FBAE40"/>
          </p15:clr>
        </p15:guide>
        <p15:guide id="12" pos="384">
          <p15:clr>
            <a:srgbClr val="FBAE40"/>
          </p15:clr>
        </p15:guide>
        <p15:guide id="13" pos="7296">
          <p15:clr>
            <a:srgbClr val="FBAE40"/>
          </p15:clr>
        </p15:guide>
        <p15:guide id="20" orient="horz" pos="1008">
          <p15:clr>
            <a:srgbClr val="FBAE40"/>
          </p15:clr>
        </p15:guide>
        <p15:guide id="21" pos="5520">
          <p15:clr>
            <a:srgbClr val="FBAE40"/>
          </p15:clr>
        </p15:guide>
        <p15:guide id="22" pos="5736">
          <p15:clr>
            <a:srgbClr val="FBAE40"/>
          </p15:clr>
        </p15:guide>
      </p15:sldGuideLst>
    </p:ext>
  </p:extLst>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p:cSld name="Section Header -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BB796B2-E9E7-4A1D-AD60-1EB8C21CF202}"/>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pic>
        <p:nvPicPr>
          <p:cNvPr id="13" name="Picture 12">
            <a:extLst>
              <a:ext uri="{FF2B5EF4-FFF2-40B4-BE49-F238E27FC236}">
                <a16:creationId xmlns:a16="http://schemas.microsoft.com/office/drawing/2014/main" id="{AB3BD4A8-0E52-4FFD-81E5-4667BBF1EFC8}"/>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4" name="Text Placeholder 2">
            <a:extLst>
              <a:ext uri="{FF2B5EF4-FFF2-40B4-BE49-F238E27FC236}">
                <a16:creationId xmlns:a16="http://schemas.microsoft.com/office/drawing/2014/main" id="{AB95E950-296F-E542-B8F2-E86E8C26F91F}"/>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2" name="Title 1">
            <a:extLst>
              <a:ext uri="{FF2B5EF4-FFF2-40B4-BE49-F238E27FC236}">
                <a16:creationId xmlns:a16="http://schemas.microsoft.com/office/drawing/2014/main" id="{D1341839-DFD3-DC46-B0B1-748514F6A828}"/>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1" name="TextBox 10">
            <a:extLst>
              <a:ext uri="{FF2B5EF4-FFF2-40B4-BE49-F238E27FC236}">
                <a16:creationId xmlns:a16="http://schemas.microsoft.com/office/drawing/2014/main" id="{F21E25E2-478B-4A61-B489-BCCB76E32FAB}"/>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9" name="TextBox 8">
            <a:extLst>
              <a:ext uri="{FF2B5EF4-FFF2-40B4-BE49-F238E27FC236}">
                <a16:creationId xmlns:a16="http://schemas.microsoft.com/office/drawing/2014/main" id="{0DD9929F-8F44-4512-A3C5-4A94AA39173E}"/>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pic>
        <p:nvPicPr>
          <p:cNvPr id="8" name="Graphic 7">
            <a:extLst>
              <a:ext uri="{FF2B5EF4-FFF2-40B4-BE49-F238E27FC236}">
                <a16:creationId xmlns:a16="http://schemas.microsoft.com/office/drawing/2014/main" id="{3587FB0F-0E7B-49AB-95F9-0BE1492C27B8}"/>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284283" y="61557"/>
            <a:ext cx="316047" cy="316047"/>
          </a:xfrm>
          <a:prstGeom prst="rect">
            <a:avLst/>
          </a:prstGeom>
        </p:spPr>
      </p:pic>
      <p:sp>
        <p:nvSpPr>
          <p:cNvPr id="10" name="Rectangle 82">
            <a:extLst>
              <a:ext uri="{FF2B5EF4-FFF2-40B4-BE49-F238E27FC236}">
                <a16:creationId xmlns:a16="http://schemas.microsoft.com/office/drawing/2014/main" id="{A225AB9E-6270-411B-BA41-FE4DC155E9D2}"/>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184038586"/>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Four Content - 2">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3" name="Text Placeholder 2">
            <a:extLst>
              <a:ext uri="{FF2B5EF4-FFF2-40B4-BE49-F238E27FC236}">
                <a16:creationId xmlns:a16="http://schemas.microsoft.com/office/drawing/2014/main" id="{C70B93C1-A913-6949-9E7A-C612BA63F6B9}"/>
              </a:ext>
            </a:extLst>
          </p:cNvPr>
          <p:cNvSpPr>
            <a:spLocks noGrp="1"/>
          </p:cNvSpPr>
          <p:nvPr>
            <p:ph type="body" sz="quarter" idx="10" hasCustomPrompt="1"/>
          </p:nvPr>
        </p:nvSpPr>
        <p:spPr>
          <a:xfrm>
            <a:off x="609600" y="1567214"/>
            <a:ext cx="247828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1</a:t>
            </a:r>
          </a:p>
        </p:txBody>
      </p:sp>
      <p:cxnSp>
        <p:nvCxnSpPr>
          <p:cNvPr id="16" name="Straight Connector 15">
            <a:extLst>
              <a:ext uri="{FF2B5EF4-FFF2-40B4-BE49-F238E27FC236}">
                <a16:creationId xmlns:a16="http://schemas.microsoft.com/office/drawing/2014/main" id="{966616FA-1027-5A4A-AC2C-E2DC86D90196}"/>
              </a:ext>
            </a:extLst>
          </p:cNvPr>
          <p:cNvCxnSpPr>
            <a:cxnSpLocks/>
          </p:cNvCxnSpPr>
          <p:nvPr/>
        </p:nvCxnSpPr>
        <p:spPr>
          <a:xfrm>
            <a:off x="609600" y="2521444"/>
            <a:ext cx="24892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17" name="Text Placeholder 2">
            <a:extLst>
              <a:ext uri="{FF2B5EF4-FFF2-40B4-BE49-F238E27FC236}">
                <a16:creationId xmlns:a16="http://schemas.microsoft.com/office/drawing/2014/main" id="{ED5070E2-249F-2E41-8903-2C611249DBC4}"/>
              </a:ext>
            </a:extLst>
          </p:cNvPr>
          <p:cNvSpPr>
            <a:spLocks noGrp="1"/>
          </p:cNvSpPr>
          <p:nvPr>
            <p:ph type="body" sz="quarter" idx="12" hasCustomPrompt="1"/>
          </p:nvPr>
        </p:nvSpPr>
        <p:spPr>
          <a:xfrm>
            <a:off x="3454400" y="1567214"/>
            <a:ext cx="24384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2</a:t>
            </a:r>
          </a:p>
        </p:txBody>
      </p:sp>
      <p:cxnSp>
        <p:nvCxnSpPr>
          <p:cNvPr id="18" name="Straight Connector 17">
            <a:extLst>
              <a:ext uri="{FF2B5EF4-FFF2-40B4-BE49-F238E27FC236}">
                <a16:creationId xmlns:a16="http://schemas.microsoft.com/office/drawing/2014/main" id="{5EB18407-6858-9A4B-92C4-92013BAEACC6}"/>
              </a:ext>
            </a:extLst>
          </p:cNvPr>
          <p:cNvCxnSpPr>
            <a:cxnSpLocks/>
          </p:cNvCxnSpPr>
          <p:nvPr/>
        </p:nvCxnSpPr>
        <p:spPr>
          <a:xfrm>
            <a:off x="3454400" y="2521444"/>
            <a:ext cx="24384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19" name="Text Placeholder 2">
            <a:extLst>
              <a:ext uri="{FF2B5EF4-FFF2-40B4-BE49-F238E27FC236}">
                <a16:creationId xmlns:a16="http://schemas.microsoft.com/office/drawing/2014/main" id="{5A618BCB-5657-E640-B496-300C09D2BD87}"/>
              </a:ext>
            </a:extLst>
          </p:cNvPr>
          <p:cNvSpPr>
            <a:spLocks noGrp="1"/>
          </p:cNvSpPr>
          <p:nvPr>
            <p:ph type="body" sz="quarter" idx="14" hasCustomPrompt="1"/>
          </p:nvPr>
        </p:nvSpPr>
        <p:spPr>
          <a:xfrm>
            <a:off x="6248403" y="1567214"/>
            <a:ext cx="2489197"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3</a:t>
            </a:r>
          </a:p>
        </p:txBody>
      </p:sp>
      <p:sp>
        <p:nvSpPr>
          <p:cNvPr id="20" name="Text Placeholder 2">
            <a:extLst>
              <a:ext uri="{FF2B5EF4-FFF2-40B4-BE49-F238E27FC236}">
                <a16:creationId xmlns:a16="http://schemas.microsoft.com/office/drawing/2014/main" id="{F2571815-7AC9-4A48-8176-16337A1C25B5}"/>
              </a:ext>
            </a:extLst>
          </p:cNvPr>
          <p:cNvSpPr>
            <a:spLocks noGrp="1"/>
          </p:cNvSpPr>
          <p:nvPr>
            <p:ph type="body" sz="quarter" idx="16" hasCustomPrompt="1"/>
          </p:nvPr>
        </p:nvSpPr>
        <p:spPr>
          <a:xfrm>
            <a:off x="9093200" y="1567214"/>
            <a:ext cx="24892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4</a:t>
            </a:r>
          </a:p>
        </p:txBody>
      </p:sp>
      <p:cxnSp>
        <p:nvCxnSpPr>
          <p:cNvPr id="21" name="Straight Connector 20">
            <a:extLst>
              <a:ext uri="{FF2B5EF4-FFF2-40B4-BE49-F238E27FC236}">
                <a16:creationId xmlns:a16="http://schemas.microsoft.com/office/drawing/2014/main" id="{48CA6EDF-309F-9C43-88A2-C720D2079C09}"/>
              </a:ext>
            </a:extLst>
          </p:cNvPr>
          <p:cNvCxnSpPr>
            <a:cxnSpLocks/>
          </p:cNvCxnSpPr>
          <p:nvPr/>
        </p:nvCxnSpPr>
        <p:spPr>
          <a:xfrm>
            <a:off x="9093200" y="2521444"/>
            <a:ext cx="24892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6F0A98B5-2885-FC4B-8E93-11E6853D6063}"/>
              </a:ext>
            </a:extLst>
          </p:cNvPr>
          <p:cNvCxnSpPr>
            <a:cxnSpLocks/>
          </p:cNvCxnSpPr>
          <p:nvPr/>
        </p:nvCxnSpPr>
        <p:spPr>
          <a:xfrm>
            <a:off x="6248403" y="2521444"/>
            <a:ext cx="2489197"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23" name="Content Placeholder 2">
            <a:extLst>
              <a:ext uri="{FF2B5EF4-FFF2-40B4-BE49-F238E27FC236}">
                <a16:creationId xmlns:a16="http://schemas.microsoft.com/office/drawing/2014/main" id="{21631775-8D64-4341-A917-ACCA02A442D2}"/>
              </a:ext>
            </a:extLst>
          </p:cNvPr>
          <p:cNvSpPr>
            <a:spLocks noGrp="1"/>
          </p:cNvSpPr>
          <p:nvPr>
            <p:ph sz="quarter" idx="32"/>
          </p:nvPr>
        </p:nvSpPr>
        <p:spPr>
          <a:xfrm>
            <a:off x="609600" y="2628900"/>
            <a:ext cx="2489200" cy="3581399"/>
          </a:xfrm>
        </p:spPr>
        <p:txBody>
          <a:bodyPr>
            <a:noAutofit/>
          </a:bodyPr>
          <a:lstStyle>
            <a:lvl1pPr>
              <a:lnSpc>
                <a:spcPct val="100000"/>
              </a:lnSpc>
              <a:spcBef>
                <a:spcPts val="300"/>
              </a:spcBef>
              <a:spcAft>
                <a:spcPts val="200"/>
              </a:spcAft>
              <a:defRPr sz="1300">
                <a:solidFill>
                  <a:schemeClr val="tx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2" name="Content Placeholder 2">
            <a:extLst>
              <a:ext uri="{FF2B5EF4-FFF2-40B4-BE49-F238E27FC236}">
                <a16:creationId xmlns:a16="http://schemas.microsoft.com/office/drawing/2014/main" id="{4E99E6E9-2494-B940-B1EF-092C3EADC772}"/>
              </a:ext>
            </a:extLst>
          </p:cNvPr>
          <p:cNvSpPr>
            <a:spLocks noGrp="1"/>
          </p:cNvSpPr>
          <p:nvPr>
            <p:ph sz="quarter" idx="33"/>
          </p:nvPr>
        </p:nvSpPr>
        <p:spPr>
          <a:xfrm>
            <a:off x="3460377" y="2628900"/>
            <a:ext cx="2432423" cy="3581399"/>
          </a:xfrm>
        </p:spPr>
        <p:txBody>
          <a:bodyPr>
            <a:noAutofit/>
          </a:bodyPr>
          <a:lstStyle>
            <a:lvl1pPr>
              <a:lnSpc>
                <a:spcPct val="100000"/>
              </a:lnSpc>
              <a:spcBef>
                <a:spcPts val="300"/>
              </a:spcBef>
              <a:spcAft>
                <a:spcPts val="200"/>
              </a:spcAft>
              <a:defRPr sz="1300">
                <a:solidFill>
                  <a:schemeClr val="tx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3" name="Content Placeholder 2">
            <a:extLst>
              <a:ext uri="{FF2B5EF4-FFF2-40B4-BE49-F238E27FC236}">
                <a16:creationId xmlns:a16="http://schemas.microsoft.com/office/drawing/2014/main" id="{819DCF24-1964-3644-9168-FF49E2A566DB}"/>
              </a:ext>
            </a:extLst>
          </p:cNvPr>
          <p:cNvSpPr>
            <a:spLocks noGrp="1"/>
          </p:cNvSpPr>
          <p:nvPr>
            <p:ph sz="quarter" idx="34"/>
          </p:nvPr>
        </p:nvSpPr>
        <p:spPr>
          <a:xfrm>
            <a:off x="6257365" y="2628900"/>
            <a:ext cx="2480235" cy="3581399"/>
          </a:xfrm>
        </p:spPr>
        <p:txBody>
          <a:bodyPr>
            <a:noAutofit/>
          </a:bodyPr>
          <a:lstStyle>
            <a:lvl1pPr>
              <a:lnSpc>
                <a:spcPct val="100000"/>
              </a:lnSpc>
              <a:spcBef>
                <a:spcPts val="300"/>
              </a:spcBef>
              <a:spcAft>
                <a:spcPts val="200"/>
              </a:spcAft>
              <a:defRPr sz="1300">
                <a:solidFill>
                  <a:schemeClr val="tx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4" name="Content Placeholder 2">
            <a:extLst>
              <a:ext uri="{FF2B5EF4-FFF2-40B4-BE49-F238E27FC236}">
                <a16:creationId xmlns:a16="http://schemas.microsoft.com/office/drawing/2014/main" id="{CF5FC023-DCB7-9848-9776-BCD9A603067E}"/>
              </a:ext>
            </a:extLst>
          </p:cNvPr>
          <p:cNvSpPr>
            <a:spLocks noGrp="1"/>
          </p:cNvSpPr>
          <p:nvPr>
            <p:ph sz="quarter" idx="35"/>
          </p:nvPr>
        </p:nvSpPr>
        <p:spPr>
          <a:xfrm>
            <a:off x="9087971" y="2628900"/>
            <a:ext cx="2480235" cy="3581399"/>
          </a:xfrm>
        </p:spPr>
        <p:txBody>
          <a:bodyPr>
            <a:noAutofit/>
          </a:bodyPr>
          <a:lstStyle>
            <a:lvl1pPr>
              <a:lnSpc>
                <a:spcPct val="100000"/>
              </a:lnSpc>
              <a:spcBef>
                <a:spcPts val="300"/>
              </a:spcBef>
              <a:spcAft>
                <a:spcPts val="200"/>
              </a:spcAft>
              <a:defRPr sz="1300">
                <a:solidFill>
                  <a:schemeClr val="tx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itle Placeholder 1">
            <a:extLst>
              <a:ext uri="{FF2B5EF4-FFF2-40B4-BE49-F238E27FC236}">
                <a16:creationId xmlns:a16="http://schemas.microsoft.com/office/drawing/2014/main" id="{8EC50DE8-D067-984E-9012-11FC27E62E17}"/>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5" name="Text Placeholder 2">
            <a:extLst>
              <a:ext uri="{FF2B5EF4-FFF2-40B4-BE49-F238E27FC236}">
                <a16:creationId xmlns:a16="http://schemas.microsoft.com/office/drawing/2014/main" id="{67D501EE-A03D-D64F-A115-5ECD03AA3F27}"/>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30" name="Text Placeholder 2">
            <a:extLst>
              <a:ext uri="{FF2B5EF4-FFF2-40B4-BE49-F238E27FC236}">
                <a16:creationId xmlns:a16="http://schemas.microsoft.com/office/drawing/2014/main" id="{9B5F5CD2-1C9A-43C0-8ABE-C50E297345BB}"/>
              </a:ext>
            </a:extLst>
          </p:cNvPr>
          <p:cNvSpPr>
            <a:spLocks noGrp="1"/>
          </p:cNvSpPr>
          <p:nvPr>
            <p:ph type="body" sz="quarter" idx="30" hasCustomPrompt="1"/>
          </p:nvPr>
        </p:nvSpPr>
        <p:spPr>
          <a:xfrm>
            <a:off x="941164" y="6386541"/>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31" name="TextBox 30">
            <a:extLst>
              <a:ext uri="{FF2B5EF4-FFF2-40B4-BE49-F238E27FC236}">
                <a16:creationId xmlns:a16="http://schemas.microsoft.com/office/drawing/2014/main" id="{88C44455-956A-4EFA-A987-9EF682509EAA}"/>
              </a:ext>
            </a:extLst>
          </p:cNvPr>
          <p:cNvSpPr txBox="1"/>
          <p:nvPr/>
        </p:nvSpPr>
        <p:spPr>
          <a:xfrm>
            <a:off x="11387579" y="657747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1835649436"/>
      </p:ext>
    </p:extLst>
  </p:cSld>
  <p:clrMapOvr>
    <a:masterClrMapping/>
  </p:clrMapOvr>
  <p:extLst>
    <p:ext uri="{DCECCB84-F9BA-43D5-87BE-67443E8EF086}">
      <p15:sldGuideLst xmlns:p15="http://schemas.microsoft.com/office/powerpoint/2012/main">
        <p15:guide id="12" pos="384">
          <p15:clr>
            <a:srgbClr val="FBAE40"/>
          </p15:clr>
        </p15:guide>
        <p15:guide id="13" pos="7296">
          <p15:clr>
            <a:srgbClr val="FBAE40"/>
          </p15:clr>
        </p15:guide>
        <p15:guide id="14" pos="1952">
          <p15:clr>
            <a:srgbClr val="FBAE40"/>
          </p15:clr>
        </p15:guide>
        <p15:guide id="15" pos="2176">
          <p15:clr>
            <a:srgbClr val="FBAE40"/>
          </p15:clr>
        </p15:guide>
        <p15:guide id="16" pos="3712">
          <p15:clr>
            <a:srgbClr val="FBAE40"/>
          </p15:clr>
        </p15:guide>
        <p15:guide id="17" pos="3936">
          <p15:clr>
            <a:srgbClr val="FBAE40"/>
          </p15:clr>
        </p15:guide>
        <p15:guide id="18" pos="5504">
          <p15:clr>
            <a:srgbClr val="FBAE40"/>
          </p15:clr>
        </p15:guide>
        <p15:guide id="19" pos="5728">
          <p15:clr>
            <a:srgbClr val="FBAE40"/>
          </p15:clr>
        </p15:guide>
        <p15:guide id="20" orient="horz" pos="1008">
          <p15:clr>
            <a:srgbClr val="FBAE40"/>
          </p15:clr>
        </p15:guide>
        <p15:guide id="21" orient="horz" pos="1656">
          <p15:clr>
            <a:srgbClr val="FBAE40"/>
          </p15:clr>
        </p15:guide>
      </p15:sldGuideLst>
    </p:ext>
  </p:extLst>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p:cSld name="Section Header -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58A5BA51-F084-46F7-93C2-7B53463A69A5}"/>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9" name="Text Placeholder 2">
            <a:extLst>
              <a:ext uri="{FF2B5EF4-FFF2-40B4-BE49-F238E27FC236}">
                <a16:creationId xmlns:a16="http://schemas.microsoft.com/office/drawing/2014/main" id="{88FFAC3C-0074-FE4C-A801-A8774F541578}"/>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20" name="Title 1">
            <a:extLst>
              <a:ext uri="{FF2B5EF4-FFF2-40B4-BE49-F238E27FC236}">
                <a16:creationId xmlns:a16="http://schemas.microsoft.com/office/drawing/2014/main" id="{6EA814F0-7225-EE49-AEEB-8D88CDE9E2BD}"/>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21" name="Text Placeholder 3">
            <a:extLst>
              <a:ext uri="{FF2B5EF4-FFF2-40B4-BE49-F238E27FC236}">
                <a16:creationId xmlns:a16="http://schemas.microsoft.com/office/drawing/2014/main" id="{1B8E4219-BF8A-EF4A-A133-8697CB3D44F3}"/>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B9DDFC30-4C35-4FFE-B78F-CC6778ACBCB1}"/>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9" name="TextBox 8">
            <a:extLst>
              <a:ext uri="{FF2B5EF4-FFF2-40B4-BE49-F238E27FC236}">
                <a16:creationId xmlns:a16="http://schemas.microsoft.com/office/drawing/2014/main" id="{88ED936E-64AB-439B-98BB-2235A783FB7C}"/>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pic>
        <p:nvPicPr>
          <p:cNvPr id="8" name="Graphic 7">
            <a:extLst>
              <a:ext uri="{FF2B5EF4-FFF2-40B4-BE49-F238E27FC236}">
                <a16:creationId xmlns:a16="http://schemas.microsoft.com/office/drawing/2014/main" id="{7A2422CE-195E-4DA5-9984-0FE3619373F3}"/>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284283" y="61557"/>
            <a:ext cx="316047" cy="316047"/>
          </a:xfrm>
          <a:prstGeom prst="rect">
            <a:avLst/>
          </a:prstGeom>
        </p:spPr>
      </p:pic>
      <p:sp>
        <p:nvSpPr>
          <p:cNvPr id="10" name="Rectangle 82">
            <a:extLst>
              <a:ext uri="{FF2B5EF4-FFF2-40B4-BE49-F238E27FC236}">
                <a16:creationId xmlns:a16="http://schemas.microsoft.com/office/drawing/2014/main" id="{710D1EF4-44F9-49FB-BA15-FDE8DBFE3836}"/>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123950973"/>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371.xml><?xml version="1.0" encoding="utf-8"?>
<p:sldLayout xmlns:a="http://schemas.openxmlformats.org/drawingml/2006/main" xmlns:r="http://schemas.openxmlformats.org/officeDocument/2006/relationships" xmlns:p="http://schemas.openxmlformats.org/presentationml/2006/main" preserve="1">
  <p:cSld name="Section Header -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D19E6CA2-344D-4DE3-AED7-2763D00E6F25}"/>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6" name="Text Placeholder 2">
            <a:extLst>
              <a:ext uri="{FF2B5EF4-FFF2-40B4-BE49-F238E27FC236}">
                <a16:creationId xmlns:a16="http://schemas.microsoft.com/office/drawing/2014/main" id="{A5B45E48-5A8A-7C43-968E-E1237A2CF641}"/>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7" name="Title 1">
            <a:extLst>
              <a:ext uri="{FF2B5EF4-FFF2-40B4-BE49-F238E27FC236}">
                <a16:creationId xmlns:a16="http://schemas.microsoft.com/office/drawing/2014/main" id="{0E458D01-2E76-4D49-95E3-8329F9C32E7F}"/>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8" name="Text Placeholder 3">
            <a:extLst>
              <a:ext uri="{FF2B5EF4-FFF2-40B4-BE49-F238E27FC236}">
                <a16:creationId xmlns:a16="http://schemas.microsoft.com/office/drawing/2014/main" id="{1821AC90-4858-944A-AAA3-8FB5B5B21A6E}"/>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211F327F-1FC5-4766-BD46-CC371BD2A4C4}"/>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9" name="TextBox 8">
            <a:extLst>
              <a:ext uri="{FF2B5EF4-FFF2-40B4-BE49-F238E27FC236}">
                <a16:creationId xmlns:a16="http://schemas.microsoft.com/office/drawing/2014/main" id="{2F564589-4D8E-4B07-B6EF-C13FC69FF19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pic>
        <p:nvPicPr>
          <p:cNvPr id="8" name="Graphic 7">
            <a:extLst>
              <a:ext uri="{FF2B5EF4-FFF2-40B4-BE49-F238E27FC236}">
                <a16:creationId xmlns:a16="http://schemas.microsoft.com/office/drawing/2014/main" id="{75E9EB26-B07A-4858-8583-AA49119DFAF2}"/>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284283" y="61557"/>
            <a:ext cx="316047" cy="316047"/>
          </a:xfrm>
          <a:prstGeom prst="rect">
            <a:avLst/>
          </a:prstGeom>
        </p:spPr>
      </p:pic>
      <p:sp>
        <p:nvSpPr>
          <p:cNvPr id="10" name="Rectangle 82">
            <a:extLst>
              <a:ext uri="{FF2B5EF4-FFF2-40B4-BE49-F238E27FC236}">
                <a16:creationId xmlns:a16="http://schemas.microsoft.com/office/drawing/2014/main" id="{D9CB0298-1E33-4FE2-B7BD-6E00FE1A26E8}"/>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2724126247"/>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372.xml><?xml version="1.0" encoding="utf-8"?>
<p:sldLayout xmlns:a="http://schemas.openxmlformats.org/drawingml/2006/main" xmlns:r="http://schemas.openxmlformats.org/officeDocument/2006/relationships" xmlns:p="http://schemas.openxmlformats.org/presentationml/2006/main" preserve="1">
  <p:cSld name="Section Header -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0CB6150-C0E7-4A2D-82C2-2A7C8BF43AD4}"/>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6" name="Text Placeholder 2">
            <a:extLst>
              <a:ext uri="{FF2B5EF4-FFF2-40B4-BE49-F238E27FC236}">
                <a16:creationId xmlns:a16="http://schemas.microsoft.com/office/drawing/2014/main" id="{ECB1B974-08D3-AB49-86CE-CCE82104A92D}"/>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7" name="Title 1">
            <a:extLst>
              <a:ext uri="{FF2B5EF4-FFF2-40B4-BE49-F238E27FC236}">
                <a16:creationId xmlns:a16="http://schemas.microsoft.com/office/drawing/2014/main" id="{7DFFAE56-C962-6C4A-AD68-F109E1F4C098}"/>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8" name="Text Placeholder 3">
            <a:extLst>
              <a:ext uri="{FF2B5EF4-FFF2-40B4-BE49-F238E27FC236}">
                <a16:creationId xmlns:a16="http://schemas.microsoft.com/office/drawing/2014/main" id="{867E79CE-AD17-A442-A7EE-EEA5858FBACB}"/>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
        <p:nvSpPr>
          <p:cNvPr id="13" name="TextBox 12">
            <a:extLst>
              <a:ext uri="{FF2B5EF4-FFF2-40B4-BE49-F238E27FC236}">
                <a16:creationId xmlns:a16="http://schemas.microsoft.com/office/drawing/2014/main" id="{93D4241A-A15C-479B-B2A0-F40EAD458532}"/>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8" name="TextBox 7">
            <a:extLst>
              <a:ext uri="{FF2B5EF4-FFF2-40B4-BE49-F238E27FC236}">
                <a16:creationId xmlns:a16="http://schemas.microsoft.com/office/drawing/2014/main" id="{CA0CD241-C7A6-4F00-9726-06138E6089BD}"/>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pic>
        <p:nvPicPr>
          <p:cNvPr id="10" name="Graphic 9">
            <a:extLst>
              <a:ext uri="{FF2B5EF4-FFF2-40B4-BE49-F238E27FC236}">
                <a16:creationId xmlns:a16="http://schemas.microsoft.com/office/drawing/2014/main" id="{A91C7B16-958E-4EBE-AC41-B49A60AA54DB}"/>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284283" y="61557"/>
            <a:ext cx="316047" cy="316047"/>
          </a:xfrm>
          <a:prstGeom prst="rect">
            <a:avLst/>
          </a:prstGeom>
        </p:spPr>
      </p:pic>
      <p:sp>
        <p:nvSpPr>
          <p:cNvPr id="11" name="Rectangle 82">
            <a:extLst>
              <a:ext uri="{FF2B5EF4-FFF2-40B4-BE49-F238E27FC236}">
                <a16:creationId xmlns:a16="http://schemas.microsoft.com/office/drawing/2014/main" id="{2479FC45-EBBC-4782-87D2-86608560F9CC}"/>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2704313010"/>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373.xml><?xml version="1.0" encoding="utf-8"?>
<p:sldLayout xmlns:a="http://schemas.openxmlformats.org/drawingml/2006/main" xmlns:r="http://schemas.openxmlformats.org/officeDocument/2006/relationships" xmlns:p="http://schemas.openxmlformats.org/presentationml/2006/main" preserve="1">
  <p:cSld name="Section Header - 5">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7BAF715-EBE8-446C-91FD-813ACDD79FAC}"/>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6" name="Text Placeholder 2">
            <a:extLst>
              <a:ext uri="{FF2B5EF4-FFF2-40B4-BE49-F238E27FC236}">
                <a16:creationId xmlns:a16="http://schemas.microsoft.com/office/drawing/2014/main" id="{7077865E-7ADA-7C48-AC7C-7BD23AFA876E}"/>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7" name="Title 1">
            <a:extLst>
              <a:ext uri="{FF2B5EF4-FFF2-40B4-BE49-F238E27FC236}">
                <a16:creationId xmlns:a16="http://schemas.microsoft.com/office/drawing/2014/main" id="{6B5A86F8-9249-2941-BCE8-3144DCB36D89}"/>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8" name="Text Placeholder 3">
            <a:extLst>
              <a:ext uri="{FF2B5EF4-FFF2-40B4-BE49-F238E27FC236}">
                <a16:creationId xmlns:a16="http://schemas.microsoft.com/office/drawing/2014/main" id="{5B89671E-C5A3-AC49-961F-0681EA7A7A75}"/>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DB00655D-D26A-4756-9390-58205F822B26}"/>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8" name="TextBox 7">
            <a:extLst>
              <a:ext uri="{FF2B5EF4-FFF2-40B4-BE49-F238E27FC236}">
                <a16:creationId xmlns:a16="http://schemas.microsoft.com/office/drawing/2014/main" id="{55771495-DD2C-4133-A19E-D2FC4E0161A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pic>
        <p:nvPicPr>
          <p:cNvPr id="10" name="Graphic 9">
            <a:extLst>
              <a:ext uri="{FF2B5EF4-FFF2-40B4-BE49-F238E27FC236}">
                <a16:creationId xmlns:a16="http://schemas.microsoft.com/office/drawing/2014/main" id="{865242E3-D0EC-4498-BC2E-BA974FBDAA9D}"/>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284283" y="61557"/>
            <a:ext cx="316047" cy="316047"/>
          </a:xfrm>
          <a:prstGeom prst="rect">
            <a:avLst/>
          </a:prstGeom>
        </p:spPr>
      </p:pic>
      <p:sp>
        <p:nvSpPr>
          <p:cNvPr id="11" name="Rectangle 82">
            <a:extLst>
              <a:ext uri="{FF2B5EF4-FFF2-40B4-BE49-F238E27FC236}">
                <a16:creationId xmlns:a16="http://schemas.microsoft.com/office/drawing/2014/main" id="{7E607763-3821-420C-ACA3-5EC3B11F88E2}"/>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895090579"/>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374.xml><?xml version="1.0" encoding="utf-8"?>
<p:sldLayout xmlns:a="http://schemas.openxmlformats.org/drawingml/2006/main" xmlns:r="http://schemas.openxmlformats.org/officeDocument/2006/relationships" xmlns:p="http://schemas.openxmlformats.org/presentationml/2006/main" preserve="1">
  <p:cSld name="Section Header - 6">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10B0A4C-A4E3-4EFF-811D-C8F7F71DDADD}"/>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6" name="Text Placeholder 2">
            <a:extLst>
              <a:ext uri="{FF2B5EF4-FFF2-40B4-BE49-F238E27FC236}">
                <a16:creationId xmlns:a16="http://schemas.microsoft.com/office/drawing/2014/main" id="{A3B9DD37-5DFE-4A41-8FA8-34800D0AD8EC}"/>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7" name="Title 1">
            <a:extLst>
              <a:ext uri="{FF2B5EF4-FFF2-40B4-BE49-F238E27FC236}">
                <a16:creationId xmlns:a16="http://schemas.microsoft.com/office/drawing/2014/main" id="{2CC9C687-5164-DD4B-905F-8D9278B64CC9}"/>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8" name="Text Placeholder 3">
            <a:extLst>
              <a:ext uri="{FF2B5EF4-FFF2-40B4-BE49-F238E27FC236}">
                <a16:creationId xmlns:a16="http://schemas.microsoft.com/office/drawing/2014/main" id="{01DCF08D-7562-D34D-A3B4-44FC665F4630}"/>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2289084A-677C-4667-80CD-ACE9A503F27A}"/>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8" name="TextBox 7">
            <a:extLst>
              <a:ext uri="{FF2B5EF4-FFF2-40B4-BE49-F238E27FC236}">
                <a16:creationId xmlns:a16="http://schemas.microsoft.com/office/drawing/2014/main" id="{5018D356-C67E-4C15-9A94-5289D723453D}"/>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pic>
        <p:nvPicPr>
          <p:cNvPr id="10" name="Graphic 9">
            <a:extLst>
              <a:ext uri="{FF2B5EF4-FFF2-40B4-BE49-F238E27FC236}">
                <a16:creationId xmlns:a16="http://schemas.microsoft.com/office/drawing/2014/main" id="{128CE00D-241A-4667-ADFB-106FE417DD3B}"/>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284283" y="61557"/>
            <a:ext cx="316047" cy="316047"/>
          </a:xfrm>
          <a:prstGeom prst="rect">
            <a:avLst/>
          </a:prstGeom>
        </p:spPr>
      </p:pic>
      <p:sp>
        <p:nvSpPr>
          <p:cNvPr id="11" name="Rectangle 82">
            <a:extLst>
              <a:ext uri="{FF2B5EF4-FFF2-40B4-BE49-F238E27FC236}">
                <a16:creationId xmlns:a16="http://schemas.microsoft.com/office/drawing/2014/main" id="{C0EA51A1-56A3-4324-9B20-1DC16E95347B}"/>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3443806176"/>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375.xml><?xml version="1.0" encoding="utf-8"?>
<p:sldLayout xmlns:a="http://schemas.openxmlformats.org/drawingml/2006/main" xmlns:r="http://schemas.openxmlformats.org/officeDocument/2006/relationships" xmlns:p="http://schemas.openxmlformats.org/presentationml/2006/main" preserve="1">
  <p:cSld name="Section Header - 7">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882F6FB-6C88-4EEE-9198-A9B87177A1BF}"/>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6" name="Text Placeholder 2">
            <a:extLst>
              <a:ext uri="{FF2B5EF4-FFF2-40B4-BE49-F238E27FC236}">
                <a16:creationId xmlns:a16="http://schemas.microsoft.com/office/drawing/2014/main" id="{45156B22-A2E9-B341-8510-C9C5982CFD22}"/>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7" name="Title 1">
            <a:extLst>
              <a:ext uri="{FF2B5EF4-FFF2-40B4-BE49-F238E27FC236}">
                <a16:creationId xmlns:a16="http://schemas.microsoft.com/office/drawing/2014/main" id="{D0F1350D-FD1E-384F-BE94-2292ED259F57}"/>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8" name="Text Placeholder 3">
            <a:extLst>
              <a:ext uri="{FF2B5EF4-FFF2-40B4-BE49-F238E27FC236}">
                <a16:creationId xmlns:a16="http://schemas.microsoft.com/office/drawing/2014/main" id="{F64FC454-9417-9341-BB90-0BEC752290B4}"/>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CB6F9526-02BF-4F7A-B3A0-57215B91A513}"/>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8" name="TextBox 7">
            <a:extLst>
              <a:ext uri="{FF2B5EF4-FFF2-40B4-BE49-F238E27FC236}">
                <a16:creationId xmlns:a16="http://schemas.microsoft.com/office/drawing/2014/main" id="{DCD776A7-A108-4986-8E36-1A1B07036F57}"/>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pic>
        <p:nvPicPr>
          <p:cNvPr id="10" name="Graphic 9">
            <a:extLst>
              <a:ext uri="{FF2B5EF4-FFF2-40B4-BE49-F238E27FC236}">
                <a16:creationId xmlns:a16="http://schemas.microsoft.com/office/drawing/2014/main" id="{6E30A2C6-3416-414C-A125-983540B4A5B0}"/>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284283" y="61557"/>
            <a:ext cx="316047" cy="316047"/>
          </a:xfrm>
          <a:prstGeom prst="rect">
            <a:avLst/>
          </a:prstGeom>
        </p:spPr>
      </p:pic>
      <p:sp>
        <p:nvSpPr>
          <p:cNvPr id="11" name="Rectangle 82">
            <a:extLst>
              <a:ext uri="{FF2B5EF4-FFF2-40B4-BE49-F238E27FC236}">
                <a16:creationId xmlns:a16="http://schemas.microsoft.com/office/drawing/2014/main" id="{E1592E0D-D96C-4EEC-864F-766BBA8B5135}"/>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2525028930"/>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p:cSld name="Section Header - 8">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9FC571ED-58FB-4FE8-A7F4-3671854D6560}"/>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6" name="Text Placeholder 2">
            <a:extLst>
              <a:ext uri="{FF2B5EF4-FFF2-40B4-BE49-F238E27FC236}">
                <a16:creationId xmlns:a16="http://schemas.microsoft.com/office/drawing/2014/main" id="{534E0250-7EA6-A14E-85A2-70CC7AF59874}"/>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7" name="Title 1">
            <a:extLst>
              <a:ext uri="{FF2B5EF4-FFF2-40B4-BE49-F238E27FC236}">
                <a16:creationId xmlns:a16="http://schemas.microsoft.com/office/drawing/2014/main" id="{AFB486BD-B31D-2746-A2D9-D74A5612C671}"/>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8" name="Text Placeholder 3">
            <a:extLst>
              <a:ext uri="{FF2B5EF4-FFF2-40B4-BE49-F238E27FC236}">
                <a16:creationId xmlns:a16="http://schemas.microsoft.com/office/drawing/2014/main" id="{F9B97EB1-495E-7643-8ACA-13F758737601}"/>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128BDDD1-E673-413B-ABF2-1F205D7C2338}"/>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8" name="TextBox 7">
            <a:extLst>
              <a:ext uri="{FF2B5EF4-FFF2-40B4-BE49-F238E27FC236}">
                <a16:creationId xmlns:a16="http://schemas.microsoft.com/office/drawing/2014/main" id="{1405CC88-5C99-4116-8382-D1031391C5A3}"/>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pic>
        <p:nvPicPr>
          <p:cNvPr id="10" name="Graphic 9">
            <a:extLst>
              <a:ext uri="{FF2B5EF4-FFF2-40B4-BE49-F238E27FC236}">
                <a16:creationId xmlns:a16="http://schemas.microsoft.com/office/drawing/2014/main" id="{24BD336C-4C14-4603-9D44-C23F03FB9ABE}"/>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284283" y="61557"/>
            <a:ext cx="316047" cy="316047"/>
          </a:xfrm>
          <a:prstGeom prst="rect">
            <a:avLst/>
          </a:prstGeom>
        </p:spPr>
      </p:pic>
      <p:sp>
        <p:nvSpPr>
          <p:cNvPr id="11" name="Rectangle 82">
            <a:extLst>
              <a:ext uri="{FF2B5EF4-FFF2-40B4-BE49-F238E27FC236}">
                <a16:creationId xmlns:a16="http://schemas.microsoft.com/office/drawing/2014/main" id="{5EF51455-186B-4653-A265-9D454538EF34}"/>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374486189"/>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377.xml><?xml version="1.0" encoding="utf-8"?>
<p:sldLayout xmlns:a="http://schemas.openxmlformats.org/drawingml/2006/main" xmlns:r="http://schemas.openxmlformats.org/officeDocument/2006/relationships" xmlns:p="http://schemas.openxmlformats.org/presentationml/2006/main" preserve="1">
  <p:cSld name="Section Header - Text only">
    <p:bg>
      <p:bgPr>
        <a:solidFill>
          <a:schemeClr val="accent3"/>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6B6122-7868-471E-9927-60AD16254628}"/>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4" name="Text Placeholder 2">
            <a:extLst>
              <a:ext uri="{FF2B5EF4-FFF2-40B4-BE49-F238E27FC236}">
                <a16:creationId xmlns:a16="http://schemas.microsoft.com/office/drawing/2014/main" id="{AEF2D28D-835D-674E-9C16-1E2C9608E6B1}"/>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5" name="Title 1">
            <a:extLst>
              <a:ext uri="{FF2B5EF4-FFF2-40B4-BE49-F238E27FC236}">
                <a16:creationId xmlns:a16="http://schemas.microsoft.com/office/drawing/2014/main" id="{163B2BCD-5F69-8D43-8F89-629C13FC61F7}"/>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6" name="Text Placeholder 3">
            <a:extLst>
              <a:ext uri="{FF2B5EF4-FFF2-40B4-BE49-F238E27FC236}">
                <a16:creationId xmlns:a16="http://schemas.microsoft.com/office/drawing/2014/main" id="{ECA1875B-428C-074B-81DA-1C09468F0A44}"/>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E4CF6F7F-687B-4B57-8E8F-5B349EA3B326}"/>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9" name="TextBox 8">
            <a:extLst>
              <a:ext uri="{FF2B5EF4-FFF2-40B4-BE49-F238E27FC236}">
                <a16:creationId xmlns:a16="http://schemas.microsoft.com/office/drawing/2014/main" id="{D05263A8-6FCF-4763-8B81-709E07B3599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10" name="Graphic 9">
            <a:extLst>
              <a:ext uri="{FF2B5EF4-FFF2-40B4-BE49-F238E27FC236}">
                <a16:creationId xmlns:a16="http://schemas.microsoft.com/office/drawing/2014/main" id="{F28DEC49-3A24-4F15-BA2F-3FF11C8816DA}"/>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3" y="61557"/>
            <a:ext cx="316047" cy="316047"/>
          </a:xfrm>
          <a:prstGeom prst="rect">
            <a:avLst/>
          </a:prstGeom>
        </p:spPr>
      </p:pic>
      <p:sp>
        <p:nvSpPr>
          <p:cNvPr id="11" name="Rectangle 82">
            <a:extLst>
              <a:ext uri="{FF2B5EF4-FFF2-40B4-BE49-F238E27FC236}">
                <a16:creationId xmlns:a16="http://schemas.microsoft.com/office/drawing/2014/main" id="{4E66CCDB-3D15-42FC-8F6F-2697B9D6A016}"/>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2503648023"/>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p:cSld name="Q&amp;A - Blu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0C7A211-453E-4D0B-AEB3-1E2206B264F1}"/>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8" name="TextBox 7">
            <a:extLst>
              <a:ext uri="{FF2B5EF4-FFF2-40B4-BE49-F238E27FC236}">
                <a16:creationId xmlns:a16="http://schemas.microsoft.com/office/drawing/2014/main" id="{0A96E994-B347-4526-B8DE-2F0DEE90471C}"/>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5" name="TextBox 4">
            <a:extLst>
              <a:ext uri="{FF2B5EF4-FFF2-40B4-BE49-F238E27FC236}">
                <a16:creationId xmlns:a16="http://schemas.microsoft.com/office/drawing/2014/main" id="{F29A7E0F-7DCB-4BBC-8865-65F8E448C5EE}"/>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6" name="Graphic 5">
            <a:extLst>
              <a:ext uri="{FF2B5EF4-FFF2-40B4-BE49-F238E27FC236}">
                <a16:creationId xmlns:a16="http://schemas.microsoft.com/office/drawing/2014/main" id="{15C50D10-4CF2-456D-9012-B0BDC5857F20}"/>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284283" y="61557"/>
            <a:ext cx="316047" cy="316047"/>
          </a:xfrm>
          <a:prstGeom prst="rect">
            <a:avLst/>
          </a:prstGeom>
        </p:spPr>
      </p:pic>
      <p:sp>
        <p:nvSpPr>
          <p:cNvPr id="9" name="Rectangle 82">
            <a:extLst>
              <a:ext uri="{FF2B5EF4-FFF2-40B4-BE49-F238E27FC236}">
                <a16:creationId xmlns:a16="http://schemas.microsoft.com/office/drawing/2014/main" id="{E7DDB7CD-21A1-4A4A-9949-0FFCAC055BE9}"/>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4244773969"/>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379.xml><?xml version="1.0" encoding="utf-8"?>
<p:sldLayout xmlns:a="http://schemas.openxmlformats.org/drawingml/2006/main" xmlns:r="http://schemas.openxmlformats.org/officeDocument/2006/relationships" xmlns:p="http://schemas.openxmlformats.org/presentationml/2006/main" preserve="1">
  <p:cSld name="Q&amp;A - White">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7" name="Picture 6" descr="Logo&#10;&#10;Description automatically generated">
            <a:extLst>
              <a:ext uri="{FF2B5EF4-FFF2-40B4-BE49-F238E27FC236}">
                <a16:creationId xmlns:a16="http://schemas.microsoft.com/office/drawing/2014/main" id="{6ED1F4B8-24E0-4ED5-9093-8C027FEFB190}"/>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8" name="TextBox 7">
            <a:extLst>
              <a:ext uri="{FF2B5EF4-FFF2-40B4-BE49-F238E27FC236}">
                <a16:creationId xmlns:a16="http://schemas.microsoft.com/office/drawing/2014/main" id="{065FE600-6E90-41CA-925C-7248AED93E61}"/>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5" name="TextBox 4">
            <a:extLst>
              <a:ext uri="{FF2B5EF4-FFF2-40B4-BE49-F238E27FC236}">
                <a16:creationId xmlns:a16="http://schemas.microsoft.com/office/drawing/2014/main" id="{79115DBC-2B4F-4AA2-867E-80D7D554C07C}"/>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6" name="Rectangle 82">
            <a:extLst>
              <a:ext uri="{FF2B5EF4-FFF2-40B4-BE49-F238E27FC236}">
                <a16:creationId xmlns:a16="http://schemas.microsoft.com/office/drawing/2014/main" id="{CDDE597F-BAEB-47E8-867F-ACD8DECD92B5}"/>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9" name="Graphic 8">
            <a:extLst>
              <a:ext uri="{FF2B5EF4-FFF2-40B4-BE49-F238E27FC236}">
                <a16:creationId xmlns:a16="http://schemas.microsoft.com/office/drawing/2014/main" id="{34C021FF-E312-4A2C-A51C-EF33A3276088}"/>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2910989835"/>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hree Icon">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E0659210-753C-4957-8F25-A4D709FAB681}"/>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928DF06C-CFDC-2447-B7D4-E75EC0431F79}"/>
              </a:ext>
            </a:extLst>
          </p:cNvPr>
          <p:cNvCxnSpPr>
            <a:cxnSpLocks/>
          </p:cNvCxnSpPr>
          <p:nvPr/>
        </p:nvCxnSpPr>
        <p:spPr>
          <a:xfrm>
            <a:off x="609600" y="3238500"/>
            <a:ext cx="34036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34" name="Picture Placeholder 2">
            <a:extLst>
              <a:ext uri="{FF2B5EF4-FFF2-40B4-BE49-F238E27FC236}">
                <a16:creationId xmlns:a16="http://schemas.microsoft.com/office/drawing/2014/main" id="{F1E348A8-D8AD-8342-95C4-1E731B229D5B}"/>
              </a:ext>
            </a:extLst>
          </p:cNvPr>
          <p:cNvSpPr>
            <a:spLocks noGrp="1"/>
          </p:cNvSpPr>
          <p:nvPr>
            <p:ph type="pic" sz="quarter" idx="34" hasCustomPrompt="1"/>
          </p:nvPr>
        </p:nvSpPr>
        <p:spPr>
          <a:xfrm>
            <a:off x="1636295" y="1848973"/>
            <a:ext cx="1219200" cy="1199027"/>
          </a:xfrm>
          <a:noFill/>
        </p:spPr>
        <p:txBody>
          <a:bodyPr anchor="ctr" anchorCtr="0"/>
          <a:lstStyle>
            <a:lvl1pPr algn="ctr">
              <a:lnSpc>
                <a:spcPct val="100000"/>
              </a:lnSpc>
              <a:defRPr>
                <a:solidFill>
                  <a:schemeClr val="tx1"/>
                </a:solidFill>
                <a:latin typeface="+mn-lt"/>
              </a:defRPr>
            </a:lvl1pPr>
          </a:lstStyle>
          <a:p>
            <a:r>
              <a:rPr lang="en-US"/>
              <a:t>Icon</a:t>
            </a:r>
          </a:p>
        </p:txBody>
      </p:sp>
      <p:sp>
        <p:nvSpPr>
          <p:cNvPr id="30" name="Picture Placeholder 2">
            <a:extLst>
              <a:ext uri="{FF2B5EF4-FFF2-40B4-BE49-F238E27FC236}">
                <a16:creationId xmlns:a16="http://schemas.microsoft.com/office/drawing/2014/main" id="{3BE5757E-813A-8F48-9A5A-EEC1071594D2}"/>
              </a:ext>
            </a:extLst>
          </p:cNvPr>
          <p:cNvSpPr>
            <a:spLocks noGrp="1"/>
          </p:cNvSpPr>
          <p:nvPr>
            <p:ph type="pic" sz="quarter" idx="35" hasCustomPrompt="1"/>
          </p:nvPr>
        </p:nvSpPr>
        <p:spPr>
          <a:xfrm>
            <a:off x="5452732" y="1848973"/>
            <a:ext cx="1219200" cy="1199027"/>
          </a:xfrm>
          <a:noFill/>
        </p:spPr>
        <p:txBody>
          <a:bodyPr anchor="ctr" anchorCtr="0"/>
          <a:lstStyle>
            <a:lvl1pPr algn="ctr">
              <a:lnSpc>
                <a:spcPct val="100000"/>
              </a:lnSpc>
              <a:defRPr>
                <a:solidFill>
                  <a:schemeClr val="tx1"/>
                </a:solidFill>
                <a:latin typeface="+mn-lt"/>
              </a:defRPr>
            </a:lvl1pPr>
          </a:lstStyle>
          <a:p>
            <a:r>
              <a:rPr lang="en-US"/>
              <a:t>Icon</a:t>
            </a:r>
          </a:p>
        </p:txBody>
      </p:sp>
      <p:sp>
        <p:nvSpPr>
          <p:cNvPr id="37" name="Picture Placeholder 2">
            <a:extLst>
              <a:ext uri="{FF2B5EF4-FFF2-40B4-BE49-F238E27FC236}">
                <a16:creationId xmlns:a16="http://schemas.microsoft.com/office/drawing/2014/main" id="{95C65A02-D19F-294F-BC73-89CD66DB23DC}"/>
              </a:ext>
            </a:extLst>
          </p:cNvPr>
          <p:cNvSpPr>
            <a:spLocks noGrp="1"/>
          </p:cNvSpPr>
          <p:nvPr>
            <p:ph type="pic" sz="quarter" idx="36" hasCustomPrompt="1"/>
          </p:nvPr>
        </p:nvSpPr>
        <p:spPr>
          <a:xfrm>
            <a:off x="9269171" y="1848973"/>
            <a:ext cx="1219200" cy="1199027"/>
          </a:xfrm>
          <a:noFill/>
        </p:spPr>
        <p:txBody>
          <a:bodyPr anchor="ctr" anchorCtr="0"/>
          <a:lstStyle>
            <a:lvl1pPr algn="ctr">
              <a:lnSpc>
                <a:spcPct val="100000"/>
              </a:lnSpc>
              <a:defRPr>
                <a:solidFill>
                  <a:schemeClr val="tx1"/>
                </a:solidFill>
                <a:latin typeface="+mn-lt"/>
              </a:defRPr>
            </a:lvl1pPr>
          </a:lstStyle>
          <a:p>
            <a:r>
              <a:rPr lang="en-US"/>
              <a:t>Icon</a:t>
            </a:r>
          </a:p>
        </p:txBody>
      </p:sp>
      <p:sp>
        <p:nvSpPr>
          <p:cNvPr id="36" name="Content Placeholder 2">
            <a:extLst>
              <a:ext uri="{FF2B5EF4-FFF2-40B4-BE49-F238E27FC236}">
                <a16:creationId xmlns:a16="http://schemas.microsoft.com/office/drawing/2014/main" id="{70C183E4-86E4-6940-9A6D-E9DE7740EFA7}"/>
              </a:ext>
            </a:extLst>
          </p:cNvPr>
          <p:cNvSpPr>
            <a:spLocks noGrp="1"/>
          </p:cNvSpPr>
          <p:nvPr>
            <p:ph sz="quarter" idx="37"/>
          </p:nvPr>
        </p:nvSpPr>
        <p:spPr>
          <a:xfrm>
            <a:off x="613310" y="3379809"/>
            <a:ext cx="3403599" cy="2639989"/>
          </a:xfrm>
        </p:spPr>
        <p:txBody>
          <a:bodyPr>
            <a:noAutofit/>
          </a:bodyPr>
          <a:lstStyle>
            <a:lvl1pPr>
              <a:lnSpc>
                <a:spcPct val="100000"/>
              </a:lnSpc>
              <a:spcBef>
                <a:spcPts val="300"/>
              </a:spcBef>
              <a:spcAft>
                <a:spcPts val="200"/>
              </a:spcAft>
              <a:defRPr sz="1300">
                <a:solidFill>
                  <a:schemeClr val="accent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itle Placeholder 1">
            <a:extLst>
              <a:ext uri="{FF2B5EF4-FFF2-40B4-BE49-F238E27FC236}">
                <a16:creationId xmlns:a16="http://schemas.microsoft.com/office/drawing/2014/main" id="{53ECD2BF-4248-F14F-AB63-732DFF2D587E}"/>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0" name="Text Placeholder 2">
            <a:extLst>
              <a:ext uri="{FF2B5EF4-FFF2-40B4-BE49-F238E27FC236}">
                <a16:creationId xmlns:a16="http://schemas.microsoft.com/office/drawing/2014/main" id="{88DA343F-1525-584F-88BA-86B0FE83B430}"/>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cxnSp>
        <p:nvCxnSpPr>
          <p:cNvPr id="27" name="Straight Connector 26">
            <a:extLst>
              <a:ext uri="{FF2B5EF4-FFF2-40B4-BE49-F238E27FC236}">
                <a16:creationId xmlns:a16="http://schemas.microsoft.com/office/drawing/2014/main" id="{BEE7EA97-253E-FB40-B94E-BE9389B08B5F}"/>
              </a:ext>
            </a:extLst>
          </p:cNvPr>
          <p:cNvCxnSpPr>
            <a:cxnSpLocks/>
          </p:cNvCxnSpPr>
          <p:nvPr/>
        </p:nvCxnSpPr>
        <p:spPr>
          <a:xfrm>
            <a:off x="4419600" y="3238500"/>
            <a:ext cx="34036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29" name="Content Placeholder 2">
            <a:extLst>
              <a:ext uri="{FF2B5EF4-FFF2-40B4-BE49-F238E27FC236}">
                <a16:creationId xmlns:a16="http://schemas.microsoft.com/office/drawing/2014/main" id="{BE90A3C5-FAC6-4A4A-B289-095811B7B144}"/>
              </a:ext>
            </a:extLst>
          </p:cNvPr>
          <p:cNvSpPr>
            <a:spLocks noGrp="1"/>
          </p:cNvSpPr>
          <p:nvPr>
            <p:ph sz="quarter" idx="38"/>
          </p:nvPr>
        </p:nvSpPr>
        <p:spPr>
          <a:xfrm>
            <a:off x="4423311" y="3379809"/>
            <a:ext cx="3349090" cy="2639989"/>
          </a:xfrm>
        </p:spPr>
        <p:txBody>
          <a:bodyPr>
            <a:noAutofit/>
          </a:bodyPr>
          <a:lstStyle>
            <a:lvl1pPr>
              <a:lnSpc>
                <a:spcPct val="100000"/>
              </a:lnSpc>
              <a:spcBef>
                <a:spcPts val="300"/>
              </a:spcBef>
              <a:spcAft>
                <a:spcPts val="200"/>
              </a:spcAft>
              <a:defRPr sz="1300">
                <a:solidFill>
                  <a:schemeClr val="accent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31" name="Straight Connector 30">
            <a:extLst>
              <a:ext uri="{FF2B5EF4-FFF2-40B4-BE49-F238E27FC236}">
                <a16:creationId xmlns:a16="http://schemas.microsoft.com/office/drawing/2014/main" id="{8A926BB4-EEF2-5A49-844D-B93A3BB53E82}"/>
              </a:ext>
            </a:extLst>
          </p:cNvPr>
          <p:cNvCxnSpPr>
            <a:cxnSpLocks/>
          </p:cNvCxnSpPr>
          <p:nvPr/>
        </p:nvCxnSpPr>
        <p:spPr>
          <a:xfrm>
            <a:off x="8191500" y="3238500"/>
            <a:ext cx="34036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32" name="Content Placeholder 2">
            <a:extLst>
              <a:ext uri="{FF2B5EF4-FFF2-40B4-BE49-F238E27FC236}">
                <a16:creationId xmlns:a16="http://schemas.microsoft.com/office/drawing/2014/main" id="{B46288C4-4A89-B443-8199-6DBD23F67C2B}"/>
              </a:ext>
            </a:extLst>
          </p:cNvPr>
          <p:cNvSpPr>
            <a:spLocks noGrp="1"/>
          </p:cNvSpPr>
          <p:nvPr>
            <p:ph sz="quarter" idx="39"/>
          </p:nvPr>
        </p:nvSpPr>
        <p:spPr>
          <a:xfrm>
            <a:off x="8195210" y="3379809"/>
            <a:ext cx="3399889" cy="2639989"/>
          </a:xfrm>
        </p:spPr>
        <p:txBody>
          <a:bodyPr>
            <a:noAutofit/>
          </a:bodyPr>
          <a:lstStyle>
            <a:lvl1pPr>
              <a:lnSpc>
                <a:spcPct val="100000"/>
              </a:lnSpc>
              <a:spcBef>
                <a:spcPts val="300"/>
              </a:spcBef>
              <a:spcAft>
                <a:spcPts val="200"/>
              </a:spcAft>
              <a:defRPr sz="1300">
                <a:solidFill>
                  <a:schemeClr val="accent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2">
            <a:extLst>
              <a:ext uri="{FF2B5EF4-FFF2-40B4-BE49-F238E27FC236}">
                <a16:creationId xmlns:a16="http://schemas.microsoft.com/office/drawing/2014/main" id="{D2253DE5-5F38-4CC4-840B-B9B7BA274D98}"/>
              </a:ext>
            </a:extLst>
          </p:cNvPr>
          <p:cNvSpPr>
            <a:spLocks noGrp="1"/>
          </p:cNvSpPr>
          <p:nvPr>
            <p:ph type="body" sz="quarter" idx="30" hasCustomPrompt="1"/>
          </p:nvPr>
        </p:nvSpPr>
        <p:spPr>
          <a:xfrm>
            <a:off x="941164" y="6386541"/>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25" name="TextBox 24">
            <a:extLst>
              <a:ext uri="{FF2B5EF4-FFF2-40B4-BE49-F238E27FC236}">
                <a16:creationId xmlns:a16="http://schemas.microsoft.com/office/drawing/2014/main" id="{90E30E62-33C1-413C-872D-E8D9F0B479CF}"/>
              </a:ext>
            </a:extLst>
          </p:cNvPr>
          <p:cNvSpPr txBox="1"/>
          <p:nvPr/>
        </p:nvSpPr>
        <p:spPr>
          <a:xfrm>
            <a:off x="11387579" y="657747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1571853160"/>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8" pos="2784">
          <p15:clr>
            <a:srgbClr val="FBAE40"/>
          </p15:clr>
        </p15:guide>
        <p15:guide id="9" pos="2528">
          <p15:clr>
            <a:srgbClr val="FBAE40"/>
          </p15:clr>
        </p15:guide>
        <p15:guide id="10" pos="4896">
          <p15:clr>
            <a:srgbClr val="FBAE40"/>
          </p15:clr>
        </p15:guide>
        <p15:guide id="11" pos="5152">
          <p15:clr>
            <a:srgbClr val="FBAE40"/>
          </p15:clr>
        </p15:guide>
        <p15:guide id="12" orient="horz" pos="2040">
          <p15:clr>
            <a:srgbClr val="FBAE40"/>
          </p15:clr>
        </p15:guide>
      </p15:sldGuideLst>
    </p:ext>
  </p:extLst>
</p:sldLayout>
</file>

<file path=ppt/slideLayouts/slideLayout380.xml><?xml version="1.0" encoding="utf-8"?>
<p:sldLayout xmlns:a="http://schemas.openxmlformats.org/drawingml/2006/main" xmlns:r="http://schemas.openxmlformats.org/officeDocument/2006/relationships" xmlns:p="http://schemas.openxmlformats.org/presentationml/2006/main" preserve="1">
  <p:cSld name="Title and Subhead">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3" name="Text Placeholder 2">
            <a:extLst>
              <a:ext uri="{FF2B5EF4-FFF2-40B4-BE49-F238E27FC236}">
                <a16:creationId xmlns:a16="http://schemas.microsoft.com/office/drawing/2014/main" id="{3AA401A3-5E31-1746-967D-DE8C07716436}"/>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pic>
        <p:nvPicPr>
          <p:cNvPr id="14" name="Picture 13" descr="Logo&#10;&#10;Description automatically generated">
            <a:extLst>
              <a:ext uri="{FF2B5EF4-FFF2-40B4-BE49-F238E27FC236}">
                <a16:creationId xmlns:a16="http://schemas.microsoft.com/office/drawing/2014/main" id="{81FF40AA-DA29-4214-9EF5-FE828C04A99F}"/>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5" name="Title Placeholder 1">
            <a:extLst>
              <a:ext uri="{FF2B5EF4-FFF2-40B4-BE49-F238E27FC236}">
                <a16:creationId xmlns:a16="http://schemas.microsoft.com/office/drawing/2014/main" id="{68FC6AED-2776-AC42-B536-8EFA0107CCFA}"/>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6" name="Text Placeholder 2">
            <a:extLst>
              <a:ext uri="{FF2B5EF4-FFF2-40B4-BE49-F238E27FC236}">
                <a16:creationId xmlns:a16="http://schemas.microsoft.com/office/drawing/2014/main" id="{0802A091-537F-6749-A908-1B885DDB255E}"/>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716590A4-CB62-44C6-9982-CD5776E5E67C}"/>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0" name="TextBox 9">
            <a:extLst>
              <a:ext uri="{FF2B5EF4-FFF2-40B4-BE49-F238E27FC236}">
                <a16:creationId xmlns:a16="http://schemas.microsoft.com/office/drawing/2014/main" id="{396B1BD8-0C96-47E0-927A-0B5BE4D639E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1" name="Rectangle 82">
            <a:extLst>
              <a:ext uri="{FF2B5EF4-FFF2-40B4-BE49-F238E27FC236}">
                <a16:creationId xmlns:a16="http://schemas.microsoft.com/office/drawing/2014/main" id="{701F9548-162A-4715-BBDE-BD262EE6732F}"/>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7" name="Graphic 16">
            <a:extLst>
              <a:ext uri="{FF2B5EF4-FFF2-40B4-BE49-F238E27FC236}">
                <a16:creationId xmlns:a16="http://schemas.microsoft.com/office/drawing/2014/main" id="{65B0F3AB-1D3B-49D8-9299-CC0116B50C6C}"/>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3345564893"/>
      </p:ext>
    </p:extLst>
  </p:cSld>
  <p:clrMapOvr>
    <a:masterClrMapping/>
  </p:clrMapOvr>
  <p:extLst>
    <p:ext uri="{DCECCB84-F9BA-43D5-87BE-67443E8EF086}">
      <p15:sldGuideLst xmlns:p15="http://schemas.microsoft.com/office/powerpoint/2012/main">
        <p15:guide id="4" orient="horz" pos="1008">
          <p15:clr>
            <a:srgbClr val="FBAE40"/>
          </p15:clr>
        </p15:guide>
        <p15:guide id="5" pos="384">
          <p15:clr>
            <a:srgbClr val="FBAE40"/>
          </p15:clr>
        </p15:guide>
        <p15:guide id="6" pos="7296">
          <p15:clr>
            <a:srgbClr val="FBAE40"/>
          </p15:clr>
        </p15:guide>
      </p15:sldGuideLst>
    </p:ext>
  </p:extLst>
</p:sldLayout>
</file>

<file path=ppt/slideLayouts/slideLayout381.xml><?xml version="1.0" encoding="utf-8"?>
<p:sldLayout xmlns:a="http://schemas.openxmlformats.org/drawingml/2006/main" xmlns:r="http://schemas.openxmlformats.org/officeDocument/2006/relationships" xmlns:p="http://schemas.openxmlformats.org/presentationml/2006/main" preserve="1">
  <p:cSld name="Title and Bullets">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8" name="Content Placeholder 2">
            <a:extLst>
              <a:ext uri="{FF2B5EF4-FFF2-40B4-BE49-F238E27FC236}">
                <a16:creationId xmlns:a16="http://schemas.microsoft.com/office/drawing/2014/main" id="{145919AD-36C2-4214-89C4-F6CAFE1A956A}"/>
              </a:ext>
            </a:extLst>
          </p:cNvPr>
          <p:cNvSpPr>
            <a:spLocks noGrp="1"/>
          </p:cNvSpPr>
          <p:nvPr>
            <p:ph sz="quarter" idx="11"/>
          </p:nvPr>
        </p:nvSpPr>
        <p:spPr>
          <a:xfrm>
            <a:off x="609600" y="1600200"/>
            <a:ext cx="8155180" cy="4610100"/>
          </a:xfrm>
        </p:spPr>
        <p:txBody>
          <a:bodyPr>
            <a:noAutofit/>
          </a:bodyPr>
          <a:lstStyle>
            <a:lvl1pPr>
              <a:lnSpc>
                <a:spcPct val="100000"/>
              </a:lnSpc>
              <a:defRPr sz="1600" b="0">
                <a:solidFill>
                  <a:schemeClr val="accent1"/>
                </a:solidFill>
                <a:latin typeface="+mj-lt"/>
              </a:defRPr>
            </a:lvl1pPr>
            <a:lvl2pPr>
              <a:lnSpc>
                <a:spcPct val="100000"/>
              </a:lnSpc>
              <a:spcBef>
                <a:spcPts val="800"/>
              </a:spcBef>
              <a:defRPr sz="1600"/>
            </a:lvl2pPr>
            <a:lvl3pPr>
              <a:lnSpc>
                <a:spcPct val="100000"/>
              </a:lnSpc>
              <a:defRPr sz="1600"/>
            </a:lvl3pPr>
            <a:lvl4pPr>
              <a:lnSpc>
                <a:spcPct val="100000"/>
              </a:lnSpc>
              <a:defRPr sz="1600"/>
            </a:lvl4pPr>
            <a:lvl5pPr>
              <a:lnSpc>
                <a:spcPct val="100000"/>
              </a:lnSpc>
              <a:defRPr sz="1600"/>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Placeholder 1">
            <a:extLst>
              <a:ext uri="{FF2B5EF4-FFF2-40B4-BE49-F238E27FC236}">
                <a16:creationId xmlns:a16="http://schemas.microsoft.com/office/drawing/2014/main" id="{885E3F26-CD4B-4F4B-A76A-323B5897EAAE}"/>
              </a:ext>
            </a:extLst>
          </p:cNvPr>
          <p:cNvSpPr>
            <a:spLocks noGrp="1"/>
          </p:cNvSpPr>
          <p:nvPr>
            <p:ph type="title"/>
          </p:nvPr>
        </p:nvSpPr>
        <p:spPr>
          <a:xfrm>
            <a:off x="609600" y="471458"/>
            <a:ext cx="10972800" cy="967982"/>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pic>
        <p:nvPicPr>
          <p:cNvPr id="12" name="Picture 11" descr="Logo&#10;&#10;Description automatically generated">
            <a:extLst>
              <a:ext uri="{FF2B5EF4-FFF2-40B4-BE49-F238E27FC236}">
                <a16:creationId xmlns:a16="http://schemas.microsoft.com/office/drawing/2014/main" id="{073FB1A2-EA14-4F6C-86F9-FD497A303458}"/>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3" name="Text Placeholder 2">
            <a:extLst>
              <a:ext uri="{FF2B5EF4-FFF2-40B4-BE49-F238E27FC236}">
                <a16:creationId xmlns:a16="http://schemas.microsoft.com/office/drawing/2014/main" id="{B0AEBB67-1858-8045-8897-E60ACC3C616F}"/>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5" name="TextBox 14">
            <a:extLst>
              <a:ext uri="{FF2B5EF4-FFF2-40B4-BE49-F238E27FC236}">
                <a16:creationId xmlns:a16="http://schemas.microsoft.com/office/drawing/2014/main" id="{94826C0C-2EDB-488A-8715-85AF64027CCD}"/>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1" name="TextBox 10">
            <a:extLst>
              <a:ext uri="{FF2B5EF4-FFF2-40B4-BE49-F238E27FC236}">
                <a16:creationId xmlns:a16="http://schemas.microsoft.com/office/drawing/2014/main" id="{B5D785AC-4A3E-4F1C-B384-9A61E41DFD20}"/>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0" name="Rectangle 82">
            <a:extLst>
              <a:ext uri="{FF2B5EF4-FFF2-40B4-BE49-F238E27FC236}">
                <a16:creationId xmlns:a16="http://schemas.microsoft.com/office/drawing/2014/main" id="{9F5F2119-7601-40C9-87DF-B2193F30F8D9}"/>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6" name="Graphic 15">
            <a:extLst>
              <a:ext uri="{FF2B5EF4-FFF2-40B4-BE49-F238E27FC236}">
                <a16:creationId xmlns:a16="http://schemas.microsoft.com/office/drawing/2014/main" id="{6FB63FD8-0758-4631-A48E-FC82B0F293AF}"/>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2970480989"/>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4" pos="5520">
          <p15:clr>
            <a:srgbClr val="FBAE40"/>
          </p15:clr>
        </p15:guide>
        <p15:guide id="5" pos="5736">
          <p15:clr>
            <a:srgbClr val="FBAE40"/>
          </p15:clr>
        </p15:guide>
      </p15:sldGuideLst>
    </p:ext>
  </p:extLst>
</p:sldLayout>
</file>

<file path=ppt/slideLayouts/slideLayout382.xml><?xml version="1.0" encoding="utf-8"?>
<p:sldLayout xmlns:a="http://schemas.openxmlformats.org/drawingml/2006/main" xmlns:r="http://schemas.openxmlformats.org/officeDocument/2006/relationships" xmlns:p="http://schemas.openxmlformats.org/presentationml/2006/main" preserve="1">
  <p:cSld name="Title, Subhead and Bullets">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10" name="Picture 9" descr="Logo&#10;&#10;Description automatically generated">
            <a:extLst>
              <a:ext uri="{FF2B5EF4-FFF2-40B4-BE49-F238E27FC236}">
                <a16:creationId xmlns:a16="http://schemas.microsoft.com/office/drawing/2014/main" id="{58AFA770-D7F0-4D2B-A47E-E283C9FBB138}"/>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29" name="Content Placeholder 2">
            <a:extLst>
              <a:ext uri="{FF2B5EF4-FFF2-40B4-BE49-F238E27FC236}">
                <a16:creationId xmlns:a16="http://schemas.microsoft.com/office/drawing/2014/main" id="{0B7E1188-4C45-8F48-ACBC-D78A854D78B2}"/>
              </a:ext>
            </a:extLst>
          </p:cNvPr>
          <p:cNvSpPr>
            <a:spLocks noGrp="1"/>
          </p:cNvSpPr>
          <p:nvPr>
            <p:ph sz="quarter" idx="11"/>
          </p:nvPr>
        </p:nvSpPr>
        <p:spPr>
          <a:xfrm>
            <a:off x="609600" y="1600200"/>
            <a:ext cx="8155180" cy="4610100"/>
          </a:xfrm>
        </p:spPr>
        <p:txBody>
          <a:bodyPr>
            <a:noAutofit/>
          </a:bodyPr>
          <a:lstStyle>
            <a:lvl1pPr>
              <a:lnSpc>
                <a:spcPct val="100000"/>
              </a:lnSpc>
              <a:defRPr sz="1600" b="0">
                <a:solidFill>
                  <a:schemeClr val="accent1"/>
                </a:solidFill>
                <a:latin typeface="+mj-lt"/>
              </a:defRPr>
            </a:lvl1pPr>
            <a:lvl2pPr>
              <a:lnSpc>
                <a:spcPct val="100000"/>
              </a:lnSpc>
              <a:spcBef>
                <a:spcPts val="800"/>
              </a:spcBef>
              <a:defRPr sz="1600"/>
            </a:lvl2pPr>
            <a:lvl3pPr>
              <a:lnSpc>
                <a:spcPct val="100000"/>
              </a:lnSpc>
              <a:defRPr sz="1600"/>
            </a:lvl3pPr>
            <a:lvl4pPr>
              <a:lnSpc>
                <a:spcPct val="100000"/>
              </a:lnSpc>
              <a:defRPr sz="1600"/>
            </a:lvl4pPr>
            <a:lvl5pPr>
              <a:lnSpc>
                <a:spcPct val="100000"/>
              </a:lnSpc>
              <a:defRPr sz="1600"/>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0" name="Title Placeholder 1">
            <a:extLst>
              <a:ext uri="{FF2B5EF4-FFF2-40B4-BE49-F238E27FC236}">
                <a16:creationId xmlns:a16="http://schemas.microsoft.com/office/drawing/2014/main" id="{2D125BFB-43F1-B442-B16F-32B94167C3B7}"/>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3" name="Text Placeholder 2">
            <a:extLst>
              <a:ext uri="{FF2B5EF4-FFF2-40B4-BE49-F238E27FC236}">
                <a16:creationId xmlns:a16="http://schemas.microsoft.com/office/drawing/2014/main" id="{23ABC604-EE73-8441-BEA6-A5DA6EE91ABA}"/>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4" name="Text Placeholder 2">
            <a:extLst>
              <a:ext uri="{FF2B5EF4-FFF2-40B4-BE49-F238E27FC236}">
                <a16:creationId xmlns:a16="http://schemas.microsoft.com/office/drawing/2014/main" id="{50751AB5-BCE2-3A48-AB2B-81D29577528D}"/>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6" name="TextBox 15">
            <a:extLst>
              <a:ext uri="{FF2B5EF4-FFF2-40B4-BE49-F238E27FC236}">
                <a16:creationId xmlns:a16="http://schemas.microsoft.com/office/drawing/2014/main" id="{ED4009E6-8C8C-4F63-8386-915350D1F6BB}"/>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2" name="TextBox 11">
            <a:extLst>
              <a:ext uri="{FF2B5EF4-FFF2-40B4-BE49-F238E27FC236}">
                <a16:creationId xmlns:a16="http://schemas.microsoft.com/office/drawing/2014/main" id="{D73475BE-34FA-478E-A50B-B89C4195AD52}"/>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1" name="Rectangle 82">
            <a:extLst>
              <a:ext uri="{FF2B5EF4-FFF2-40B4-BE49-F238E27FC236}">
                <a16:creationId xmlns:a16="http://schemas.microsoft.com/office/drawing/2014/main" id="{03A7B655-B37E-46E5-802C-742A2A25DE27}"/>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7" name="Graphic 16">
            <a:extLst>
              <a:ext uri="{FF2B5EF4-FFF2-40B4-BE49-F238E27FC236}">
                <a16:creationId xmlns:a16="http://schemas.microsoft.com/office/drawing/2014/main" id="{06C247F9-3C5B-40D1-B172-8C1001C66507}"/>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894379177"/>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4" pos="5520">
          <p15:clr>
            <a:srgbClr val="FBAE40"/>
          </p15:clr>
        </p15:guide>
      </p15:sldGuideLst>
    </p:ext>
  </p:extLst>
</p:sldLayout>
</file>

<file path=ppt/slideLayouts/slideLayout383.xml><?xml version="1.0" encoding="utf-8"?>
<p:sldLayout xmlns:a="http://schemas.openxmlformats.org/drawingml/2006/main" xmlns:r="http://schemas.openxmlformats.org/officeDocument/2006/relationships" xmlns:p="http://schemas.openxmlformats.org/presentationml/2006/main" preserve="1">
  <p:cSld name="Title, Subhead and Bullets - centered">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10" name="Picture 9" descr="Logo&#10;&#10;Description automatically generated">
            <a:extLst>
              <a:ext uri="{FF2B5EF4-FFF2-40B4-BE49-F238E27FC236}">
                <a16:creationId xmlns:a16="http://schemas.microsoft.com/office/drawing/2014/main" id="{58AFA770-D7F0-4D2B-A47E-E283C9FBB138}"/>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29" name="Content Placeholder 2">
            <a:extLst>
              <a:ext uri="{FF2B5EF4-FFF2-40B4-BE49-F238E27FC236}">
                <a16:creationId xmlns:a16="http://schemas.microsoft.com/office/drawing/2014/main" id="{0B7E1188-4C45-8F48-ACBC-D78A854D78B2}"/>
              </a:ext>
            </a:extLst>
          </p:cNvPr>
          <p:cNvSpPr>
            <a:spLocks noGrp="1"/>
          </p:cNvSpPr>
          <p:nvPr>
            <p:ph sz="quarter" idx="11"/>
          </p:nvPr>
        </p:nvSpPr>
        <p:spPr>
          <a:xfrm>
            <a:off x="2018410" y="1600200"/>
            <a:ext cx="8155180" cy="4610100"/>
          </a:xfrm>
        </p:spPr>
        <p:txBody>
          <a:bodyPr>
            <a:noAutofit/>
          </a:bodyPr>
          <a:lstStyle>
            <a:lvl1pPr>
              <a:lnSpc>
                <a:spcPct val="100000"/>
              </a:lnSpc>
              <a:defRPr sz="1600" b="0">
                <a:solidFill>
                  <a:schemeClr val="accent1"/>
                </a:solidFill>
                <a:latin typeface="+mj-lt"/>
              </a:defRPr>
            </a:lvl1pPr>
            <a:lvl2pPr>
              <a:lnSpc>
                <a:spcPct val="100000"/>
              </a:lnSpc>
              <a:spcBef>
                <a:spcPts val="800"/>
              </a:spcBef>
              <a:defRPr sz="1600"/>
            </a:lvl2pPr>
            <a:lvl3pPr>
              <a:lnSpc>
                <a:spcPct val="100000"/>
              </a:lnSpc>
              <a:defRPr sz="1600"/>
            </a:lvl3pPr>
            <a:lvl4pPr>
              <a:lnSpc>
                <a:spcPct val="100000"/>
              </a:lnSpc>
              <a:defRPr sz="1600"/>
            </a:lvl4pPr>
            <a:lvl5pPr>
              <a:lnSpc>
                <a:spcPct val="100000"/>
              </a:lnSpc>
              <a:defRPr sz="1600"/>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0" name="Title Placeholder 1">
            <a:extLst>
              <a:ext uri="{FF2B5EF4-FFF2-40B4-BE49-F238E27FC236}">
                <a16:creationId xmlns:a16="http://schemas.microsoft.com/office/drawing/2014/main" id="{2D125BFB-43F1-B442-B16F-32B94167C3B7}"/>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3" name="Text Placeholder 2">
            <a:extLst>
              <a:ext uri="{FF2B5EF4-FFF2-40B4-BE49-F238E27FC236}">
                <a16:creationId xmlns:a16="http://schemas.microsoft.com/office/drawing/2014/main" id="{23ABC604-EE73-8441-BEA6-A5DA6EE91ABA}"/>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4" name="Text Placeholder 2">
            <a:extLst>
              <a:ext uri="{FF2B5EF4-FFF2-40B4-BE49-F238E27FC236}">
                <a16:creationId xmlns:a16="http://schemas.microsoft.com/office/drawing/2014/main" id="{50751AB5-BCE2-3A48-AB2B-81D29577528D}"/>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6" name="TextBox 15">
            <a:extLst>
              <a:ext uri="{FF2B5EF4-FFF2-40B4-BE49-F238E27FC236}">
                <a16:creationId xmlns:a16="http://schemas.microsoft.com/office/drawing/2014/main" id="{ED4009E6-8C8C-4F63-8386-915350D1F6BB}"/>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2" name="TextBox 11">
            <a:extLst>
              <a:ext uri="{FF2B5EF4-FFF2-40B4-BE49-F238E27FC236}">
                <a16:creationId xmlns:a16="http://schemas.microsoft.com/office/drawing/2014/main" id="{D73475BE-34FA-478E-A50B-B89C4195AD52}"/>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1" name="Rectangle 82">
            <a:extLst>
              <a:ext uri="{FF2B5EF4-FFF2-40B4-BE49-F238E27FC236}">
                <a16:creationId xmlns:a16="http://schemas.microsoft.com/office/drawing/2014/main" id="{BBFFB18F-502B-4620-8EBB-ADDCDAFFE009}"/>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7" name="Graphic 16">
            <a:extLst>
              <a:ext uri="{FF2B5EF4-FFF2-40B4-BE49-F238E27FC236}">
                <a16:creationId xmlns:a16="http://schemas.microsoft.com/office/drawing/2014/main" id="{6F3D92FE-9EF1-45FA-83AE-7DEE9BCD7F97}"/>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212539377"/>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sldGuideLst>
    </p:ext>
  </p:extLst>
</p:sldLayout>
</file>

<file path=ppt/slideLayouts/slideLayout384.xml><?xml version="1.0" encoding="utf-8"?>
<p:sldLayout xmlns:a="http://schemas.openxmlformats.org/drawingml/2006/main" xmlns:r="http://schemas.openxmlformats.org/officeDocument/2006/relationships" xmlns:p="http://schemas.openxmlformats.org/presentationml/2006/main" preserve="1">
  <p:cSld name="Numbering and bullets">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10" name="Picture 9" descr="Logo&#10;&#10;Description automatically generated">
            <a:extLst>
              <a:ext uri="{FF2B5EF4-FFF2-40B4-BE49-F238E27FC236}">
                <a16:creationId xmlns:a16="http://schemas.microsoft.com/office/drawing/2014/main" id="{58AFA770-D7F0-4D2B-A47E-E283C9FBB138}"/>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30" name="Title Placeholder 1">
            <a:extLst>
              <a:ext uri="{FF2B5EF4-FFF2-40B4-BE49-F238E27FC236}">
                <a16:creationId xmlns:a16="http://schemas.microsoft.com/office/drawing/2014/main" id="{2D125BFB-43F1-B442-B16F-32B94167C3B7}"/>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3" name="Content Placeholder 2">
            <a:extLst>
              <a:ext uri="{FF2B5EF4-FFF2-40B4-BE49-F238E27FC236}">
                <a16:creationId xmlns:a16="http://schemas.microsoft.com/office/drawing/2014/main" id="{9CE45557-2782-1C4D-9649-898298039264}"/>
              </a:ext>
            </a:extLst>
          </p:cNvPr>
          <p:cNvSpPr>
            <a:spLocks noGrp="1"/>
          </p:cNvSpPr>
          <p:nvPr>
            <p:ph sz="quarter" idx="11" hasCustomPrompt="1"/>
          </p:nvPr>
        </p:nvSpPr>
        <p:spPr>
          <a:xfrm>
            <a:off x="609599" y="1600200"/>
            <a:ext cx="8153401" cy="4610100"/>
          </a:xfrm>
        </p:spPr>
        <p:txBody>
          <a:bodyPr>
            <a:noAutofit/>
          </a:bodyPr>
          <a:lstStyle>
            <a:lvl1pPr marL="230188" indent="-230188">
              <a:lnSpc>
                <a:spcPct val="100000"/>
              </a:lnSpc>
              <a:spcBef>
                <a:spcPts val="1200"/>
              </a:spcBef>
              <a:spcAft>
                <a:spcPts val="800"/>
              </a:spcAft>
              <a:buFont typeface="+mj-lt"/>
              <a:buAutoNum type="arabicPeriod"/>
              <a:tabLst/>
              <a:defRPr sz="1600">
                <a:solidFill>
                  <a:schemeClr val="accent1"/>
                </a:solidFill>
                <a:latin typeface="+mj-lt"/>
              </a:defRPr>
            </a:lvl1pPr>
            <a:lvl2pPr marL="0" indent="0">
              <a:lnSpc>
                <a:spcPct val="100000"/>
              </a:lnSpc>
              <a:spcBef>
                <a:spcPts val="0"/>
              </a:spcBef>
              <a:spcAft>
                <a:spcPts val="0"/>
              </a:spcAft>
              <a:buFont typeface="Arial" panose="020B0604020202020204" pitchFamily="34" charset="0"/>
              <a:buNone/>
              <a:defRPr sz="1200"/>
            </a:lvl2pPr>
            <a:lvl3pPr marL="457200" indent="-228600">
              <a:lnSpc>
                <a:spcPct val="110000"/>
              </a:lnSpc>
              <a:spcBef>
                <a:spcPts val="0"/>
              </a:spcBef>
              <a:tabLst/>
              <a:defRPr sz="1600"/>
            </a:lvl3pPr>
            <a:lvl4pPr marL="685800" indent="-228600">
              <a:lnSpc>
                <a:spcPct val="110000"/>
              </a:lnSpc>
              <a:spcBef>
                <a:spcPts val="0"/>
              </a:spcBef>
              <a:tabLst/>
              <a:defRPr sz="1600"/>
            </a:lvl4pPr>
            <a:lvl5pPr>
              <a:lnSpc>
                <a:spcPct val="100000"/>
              </a:lnSpc>
              <a:defRPr sz="1400"/>
            </a:lvl5pPr>
          </a:lstStyle>
          <a:p>
            <a:pPr lvl="0"/>
            <a:r>
              <a:rPr lang="en-US"/>
              <a:t>Click to edit numbering text styles</a:t>
            </a:r>
          </a:p>
          <a:p>
            <a:pPr lvl="2"/>
            <a:r>
              <a:rPr lang="en-US"/>
              <a:t>Second bullet level</a:t>
            </a:r>
          </a:p>
          <a:p>
            <a:pPr lvl="3"/>
            <a:r>
              <a:rPr lang="en-US"/>
              <a:t>Third bullet  level</a:t>
            </a:r>
          </a:p>
        </p:txBody>
      </p:sp>
      <p:sp>
        <p:nvSpPr>
          <p:cNvPr id="14" name="Text Placeholder 2">
            <a:extLst>
              <a:ext uri="{FF2B5EF4-FFF2-40B4-BE49-F238E27FC236}">
                <a16:creationId xmlns:a16="http://schemas.microsoft.com/office/drawing/2014/main" id="{69B99707-631C-504C-957F-75DF92D42592}"/>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5" name="Text Placeholder 2">
            <a:extLst>
              <a:ext uri="{FF2B5EF4-FFF2-40B4-BE49-F238E27FC236}">
                <a16:creationId xmlns:a16="http://schemas.microsoft.com/office/drawing/2014/main" id="{EC748D62-F2B5-2B4A-9E6A-987900DA444D}"/>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6" name="TextBox 15">
            <a:extLst>
              <a:ext uri="{FF2B5EF4-FFF2-40B4-BE49-F238E27FC236}">
                <a16:creationId xmlns:a16="http://schemas.microsoft.com/office/drawing/2014/main" id="{4809BF2C-89DA-40FC-BDB4-F9F2327BD1B8}"/>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2" name="TextBox 11">
            <a:extLst>
              <a:ext uri="{FF2B5EF4-FFF2-40B4-BE49-F238E27FC236}">
                <a16:creationId xmlns:a16="http://schemas.microsoft.com/office/drawing/2014/main" id="{F2B1CCE4-8767-470D-8DDB-B0AB133458C1}"/>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1" name="Rectangle 82">
            <a:extLst>
              <a:ext uri="{FF2B5EF4-FFF2-40B4-BE49-F238E27FC236}">
                <a16:creationId xmlns:a16="http://schemas.microsoft.com/office/drawing/2014/main" id="{C09B0FA0-282F-40CC-85DC-E4A28FCCAF7F}"/>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7" name="Graphic 16">
            <a:extLst>
              <a:ext uri="{FF2B5EF4-FFF2-40B4-BE49-F238E27FC236}">
                <a16:creationId xmlns:a16="http://schemas.microsoft.com/office/drawing/2014/main" id="{035C6D7B-9A5E-4D8D-80FF-834DC52D3DFE}"/>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3605472400"/>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4" pos="5520">
          <p15:clr>
            <a:srgbClr val="FBAE40"/>
          </p15:clr>
        </p15:guide>
      </p15:sldGuideLst>
    </p:ext>
  </p:extLst>
</p:sldLayout>
</file>

<file path=ppt/slideLayouts/slideLayout385.xml><?xml version="1.0" encoding="utf-8"?>
<p:sldLayout xmlns:a="http://schemas.openxmlformats.org/drawingml/2006/main" xmlns:r="http://schemas.openxmlformats.org/officeDocument/2006/relationships" xmlns:p="http://schemas.openxmlformats.org/presentationml/2006/main" showMasterSp="0" preserve="1">
  <p:cSld name="Big Statement - Text">
    <p:bg>
      <p:bgPr>
        <a:solidFill>
          <a:schemeClr val="bg1"/>
        </a:solidFill>
        <a:effectLst/>
      </p:bgPr>
    </p:bg>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898EDF07-72EA-CE41-A35E-2CE9B7FCED0C}"/>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8" name="Content Placeholder 2">
            <a:extLst>
              <a:ext uri="{FF2B5EF4-FFF2-40B4-BE49-F238E27FC236}">
                <a16:creationId xmlns:a16="http://schemas.microsoft.com/office/drawing/2014/main" id="{A5636F92-56A3-4048-9234-A4D4D6B14029}"/>
              </a:ext>
            </a:extLst>
          </p:cNvPr>
          <p:cNvSpPr>
            <a:spLocks noGrp="1"/>
          </p:cNvSpPr>
          <p:nvPr>
            <p:ph sz="quarter" idx="27"/>
          </p:nvPr>
        </p:nvSpPr>
        <p:spPr>
          <a:xfrm>
            <a:off x="609600" y="1600200"/>
            <a:ext cx="10972800" cy="4610100"/>
          </a:xfrm>
        </p:spPr>
        <p:txBody>
          <a:bodyPr>
            <a:noAutofit/>
          </a:bodyPr>
          <a:lstStyle>
            <a:lvl1pPr marL="514350" marR="0" indent="-514350" algn="l" defTabSz="914400" rtl="0" eaLnBrk="1" fontAlgn="auto" latinLnBrk="0" hangingPunct="1">
              <a:lnSpc>
                <a:spcPct val="100000"/>
              </a:lnSpc>
              <a:spcBef>
                <a:spcPts val="0"/>
              </a:spcBef>
              <a:spcAft>
                <a:spcPts val="1200"/>
              </a:spcAft>
              <a:buClr>
                <a:schemeClr val="accent1"/>
              </a:buClr>
              <a:buSzTx/>
              <a:buFont typeface="+mj-lt"/>
              <a:buAutoNum type="arabicPeriod"/>
              <a:tabLst/>
              <a:defRPr sz="3200" b="0" i="0">
                <a:solidFill>
                  <a:schemeClr val="tx1"/>
                </a:solidFill>
                <a:latin typeface="Visa Dialect Medium" pitchFamily="2" charset="0"/>
              </a:defRPr>
            </a:lvl1pPr>
            <a:lvl2pPr>
              <a:lnSpc>
                <a:spcPct val="100000"/>
              </a:lnSpc>
              <a:spcBef>
                <a:spcPts val="600"/>
              </a:spcBef>
              <a:defRPr sz="1050"/>
            </a:lvl2pPr>
            <a:lvl3pPr marL="171450" indent="-171450">
              <a:lnSpc>
                <a:spcPct val="100000"/>
              </a:lnSpc>
              <a:spcBef>
                <a:spcPts val="300"/>
              </a:spcBef>
              <a:tabLst/>
              <a:defRPr sz="1050"/>
            </a:lvl3pPr>
            <a:lvl4pPr marL="344488" indent="-173038">
              <a:lnSpc>
                <a:spcPct val="100000"/>
              </a:lnSpc>
              <a:spcBef>
                <a:spcPts val="300"/>
              </a:spcBef>
              <a:tabLst/>
              <a:defRPr sz="1050"/>
            </a:lvl4pPr>
            <a:lvl5pPr marL="514350" indent="-171450">
              <a:lnSpc>
                <a:spcPct val="100000"/>
              </a:lnSpc>
              <a:spcBef>
                <a:spcPts val="300"/>
              </a:spcBef>
              <a:tabLst/>
              <a:defRPr sz="1050"/>
            </a:lvl5pPr>
            <a:lvl6pPr marL="685800" indent="-176213">
              <a:tabLst/>
              <a:defRPr sz="1050"/>
            </a:lvl6pPr>
          </a:lstStyle>
          <a:p>
            <a:pPr marL="514350" marR="0" lvl="0" indent="-514350" algn="l" defTabSz="914400" rtl="0" eaLnBrk="1" fontAlgn="auto" latinLnBrk="0" hangingPunct="1">
              <a:lnSpc>
                <a:spcPct val="100000"/>
              </a:lnSpc>
              <a:spcBef>
                <a:spcPts val="300"/>
              </a:spcBef>
              <a:spcAft>
                <a:spcPts val="200"/>
              </a:spcAft>
              <a:buClr>
                <a:schemeClr val="accent1"/>
              </a:buClr>
              <a:buSzTx/>
              <a:buFont typeface="+mj-lt"/>
              <a:buAutoNum type="arabicPeriod"/>
              <a:tabLst/>
              <a:defRPr/>
            </a:pPr>
            <a:r>
              <a:rPr lang="en-US"/>
              <a:t>Click to edit Master text styles</a:t>
            </a:r>
          </a:p>
          <a:p>
            <a:pPr marL="514350" marR="0" lvl="1" indent="-514350" algn="l" defTabSz="914400" rtl="0" eaLnBrk="1" fontAlgn="auto" latinLnBrk="0" hangingPunct="1">
              <a:lnSpc>
                <a:spcPct val="100000"/>
              </a:lnSpc>
              <a:spcBef>
                <a:spcPts val="300"/>
              </a:spcBef>
              <a:spcAft>
                <a:spcPts val="200"/>
              </a:spcAft>
              <a:buClr>
                <a:schemeClr val="accent1"/>
              </a:buClr>
              <a:buSzTx/>
              <a:buFont typeface="+mj-lt"/>
              <a:buAutoNum type="arabicPeriod"/>
              <a:tabLst/>
              <a:defRPr/>
            </a:pPr>
            <a:r>
              <a:rPr lang="en-US"/>
              <a:t>Second level</a:t>
            </a:r>
          </a:p>
          <a:p>
            <a:pPr marL="514350" marR="0" lvl="2" indent="-514350" algn="l" defTabSz="914400" rtl="0" eaLnBrk="1" fontAlgn="auto" latinLnBrk="0" hangingPunct="1">
              <a:lnSpc>
                <a:spcPct val="100000"/>
              </a:lnSpc>
              <a:spcBef>
                <a:spcPts val="300"/>
              </a:spcBef>
              <a:spcAft>
                <a:spcPts val="200"/>
              </a:spcAft>
              <a:buClr>
                <a:schemeClr val="accent1"/>
              </a:buClr>
              <a:buSzTx/>
              <a:buFont typeface="+mj-lt"/>
              <a:buAutoNum type="arabicPeriod"/>
              <a:tabLst/>
              <a:defRPr/>
            </a:pPr>
            <a:r>
              <a:rPr lang="en-US"/>
              <a:t>Third level</a:t>
            </a:r>
          </a:p>
          <a:p>
            <a:pPr marL="514350" marR="0" lvl="3" indent="-514350" algn="l" defTabSz="914400" rtl="0" eaLnBrk="1" fontAlgn="auto" latinLnBrk="0" hangingPunct="1">
              <a:lnSpc>
                <a:spcPct val="100000"/>
              </a:lnSpc>
              <a:spcBef>
                <a:spcPts val="300"/>
              </a:spcBef>
              <a:spcAft>
                <a:spcPts val="200"/>
              </a:spcAft>
              <a:buClr>
                <a:schemeClr val="accent1"/>
              </a:buClr>
              <a:buSzTx/>
              <a:buFont typeface="+mj-lt"/>
              <a:buAutoNum type="arabicPeriod"/>
              <a:tabLst/>
              <a:defRPr/>
            </a:pPr>
            <a:r>
              <a:rPr lang="en-US"/>
              <a:t>Fourth level</a:t>
            </a:r>
          </a:p>
          <a:p>
            <a:pPr marL="514350" marR="0" lvl="4" indent="-514350" algn="l" defTabSz="914400" rtl="0" eaLnBrk="1" fontAlgn="auto" latinLnBrk="0" hangingPunct="1">
              <a:lnSpc>
                <a:spcPct val="100000"/>
              </a:lnSpc>
              <a:spcBef>
                <a:spcPts val="300"/>
              </a:spcBef>
              <a:spcAft>
                <a:spcPts val="200"/>
              </a:spcAft>
              <a:buClr>
                <a:schemeClr val="accent1"/>
              </a:buClr>
              <a:buSzTx/>
              <a:buFont typeface="+mj-lt"/>
              <a:buAutoNum type="arabicPeriod"/>
              <a:tabLst/>
              <a:defRPr/>
            </a:pPr>
            <a:r>
              <a:rPr lang="en-US"/>
              <a:t>Fifth level</a:t>
            </a:r>
          </a:p>
        </p:txBody>
      </p:sp>
      <p:pic>
        <p:nvPicPr>
          <p:cNvPr id="11" name="Picture 10" descr="Logo&#10;&#10;Description automatically generated">
            <a:extLst>
              <a:ext uri="{FF2B5EF4-FFF2-40B4-BE49-F238E27FC236}">
                <a16:creationId xmlns:a16="http://schemas.microsoft.com/office/drawing/2014/main" id="{764807F4-3A5E-4790-8BFF-9F75F97358AB}"/>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3" name="Title Placeholder 1">
            <a:extLst>
              <a:ext uri="{FF2B5EF4-FFF2-40B4-BE49-F238E27FC236}">
                <a16:creationId xmlns:a16="http://schemas.microsoft.com/office/drawing/2014/main" id="{1A80DBE0-EA23-914C-BE1F-E2E9FA5493C2}"/>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4" name="Text Placeholder 2">
            <a:extLst>
              <a:ext uri="{FF2B5EF4-FFF2-40B4-BE49-F238E27FC236}">
                <a16:creationId xmlns:a16="http://schemas.microsoft.com/office/drawing/2014/main" id="{B71262D7-4155-664A-A7EF-0F6CD92AC9E9}"/>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1A62BCEA-A68A-4769-B6ED-EF217FA5B7A2}"/>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9" name="TextBox 8">
            <a:extLst>
              <a:ext uri="{FF2B5EF4-FFF2-40B4-BE49-F238E27FC236}">
                <a16:creationId xmlns:a16="http://schemas.microsoft.com/office/drawing/2014/main" id="{E3538CD4-8CE7-4DB6-9772-1D3E7895B31A}"/>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0" name="Text Placeholder 2">
            <a:extLst>
              <a:ext uri="{FF2B5EF4-FFF2-40B4-BE49-F238E27FC236}">
                <a16:creationId xmlns:a16="http://schemas.microsoft.com/office/drawing/2014/main" id="{465FE215-5FF4-864B-8264-06F499FAE80A}"/>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6" name="Rectangle 82">
            <a:extLst>
              <a:ext uri="{FF2B5EF4-FFF2-40B4-BE49-F238E27FC236}">
                <a16:creationId xmlns:a16="http://schemas.microsoft.com/office/drawing/2014/main" id="{75D86DC9-F6BA-4387-8C60-CB216A9D65CF}"/>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7" name="Graphic 16">
            <a:extLst>
              <a:ext uri="{FF2B5EF4-FFF2-40B4-BE49-F238E27FC236}">
                <a16:creationId xmlns:a16="http://schemas.microsoft.com/office/drawing/2014/main" id="{2CE84D87-A172-4A29-9AA7-2E671B4521D9}"/>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691091760"/>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386.xml><?xml version="1.0" encoding="utf-8"?>
<p:sldLayout xmlns:a="http://schemas.openxmlformats.org/drawingml/2006/main" xmlns:r="http://schemas.openxmlformats.org/officeDocument/2006/relationships" xmlns:p="http://schemas.openxmlformats.org/presentationml/2006/main" preserve="1">
  <p:cSld name="Two Content - 1">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11" name="Picture 10" descr="Logo&#10;&#10;Description automatically generated">
            <a:extLst>
              <a:ext uri="{FF2B5EF4-FFF2-40B4-BE49-F238E27FC236}">
                <a16:creationId xmlns:a16="http://schemas.microsoft.com/office/drawing/2014/main" id="{FAAB2DA0-5560-4CFB-8BB1-FA929156A080}"/>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2" name="Content Placeholder 2">
            <a:extLst>
              <a:ext uri="{FF2B5EF4-FFF2-40B4-BE49-F238E27FC236}">
                <a16:creationId xmlns:a16="http://schemas.microsoft.com/office/drawing/2014/main" id="{E6863A02-5AA9-0045-86B9-CB65111A28F1}"/>
              </a:ext>
            </a:extLst>
          </p:cNvPr>
          <p:cNvSpPr>
            <a:spLocks noGrp="1"/>
          </p:cNvSpPr>
          <p:nvPr>
            <p:ph sz="quarter" idx="11"/>
          </p:nvPr>
        </p:nvSpPr>
        <p:spPr>
          <a:xfrm>
            <a:off x="609600" y="1600200"/>
            <a:ext cx="5283200" cy="4610100"/>
          </a:xfrm>
        </p:spPr>
        <p:txBody>
          <a:bodyPr>
            <a:noAutofit/>
          </a:bodyPr>
          <a:lstStyle>
            <a:lvl1pPr>
              <a:lnSpc>
                <a:spcPct val="100000"/>
              </a:lnSpc>
              <a:defRPr sz="1600" b="0">
                <a:solidFill>
                  <a:schemeClr val="accent1"/>
                </a:solidFill>
                <a:latin typeface="+mj-lt"/>
              </a:defRPr>
            </a:lvl1pPr>
            <a:lvl2pPr>
              <a:lnSpc>
                <a:spcPct val="100000"/>
              </a:lnSpc>
              <a:spcBef>
                <a:spcPts val="800"/>
              </a:spcBef>
              <a:defRPr sz="1600"/>
            </a:lvl2pPr>
            <a:lvl3pPr>
              <a:lnSpc>
                <a:spcPct val="100000"/>
              </a:lnSpc>
              <a:defRPr sz="1600"/>
            </a:lvl3pPr>
            <a:lvl4pPr>
              <a:lnSpc>
                <a:spcPct val="100000"/>
              </a:lnSpc>
              <a:defRPr sz="1600"/>
            </a:lvl4pPr>
            <a:lvl5pPr>
              <a:lnSpc>
                <a:spcPct val="100000"/>
              </a:lnSpc>
              <a:defRPr sz="1600"/>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2">
            <a:extLst>
              <a:ext uri="{FF2B5EF4-FFF2-40B4-BE49-F238E27FC236}">
                <a16:creationId xmlns:a16="http://schemas.microsoft.com/office/drawing/2014/main" id="{F25B523E-6B9A-3E4C-A8C8-39C38CC0B143}"/>
              </a:ext>
            </a:extLst>
          </p:cNvPr>
          <p:cNvSpPr>
            <a:spLocks noGrp="1"/>
          </p:cNvSpPr>
          <p:nvPr>
            <p:ph sz="quarter" idx="31"/>
          </p:nvPr>
        </p:nvSpPr>
        <p:spPr>
          <a:xfrm>
            <a:off x="6250640" y="1600200"/>
            <a:ext cx="5331759" cy="4610100"/>
          </a:xfrm>
        </p:spPr>
        <p:txBody>
          <a:bodyPr>
            <a:noAutofit/>
          </a:bodyPr>
          <a:lstStyle>
            <a:lvl1pPr>
              <a:lnSpc>
                <a:spcPct val="100000"/>
              </a:lnSpc>
              <a:defRPr sz="1600" b="0">
                <a:solidFill>
                  <a:schemeClr val="accent1"/>
                </a:solidFill>
                <a:latin typeface="+mj-lt"/>
              </a:defRPr>
            </a:lvl1pPr>
            <a:lvl2pPr>
              <a:lnSpc>
                <a:spcPct val="100000"/>
              </a:lnSpc>
              <a:spcBef>
                <a:spcPts val="800"/>
              </a:spcBef>
              <a:defRPr sz="1600"/>
            </a:lvl2pPr>
            <a:lvl3pPr>
              <a:lnSpc>
                <a:spcPct val="100000"/>
              </a:lnSpc>
              <a:defRPr sz="1600"/>
            </a:lvl3pPr>
            <a:lvl4pPr>
              <a:lnSpc>
                <a:spcPct val="100000"/>
              </a:lnSpc>
              <a:defRPr sz="1600"/>
            </a:lvl4pPr>
            <a:lvl5pPr>
              <a:lnSpc>
                <a:spcPct val="100000"/>
              </a:lnSpc>
              <a:defRPr sz="1600"/>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Placeholder 1">
            <a:extLst>
              <a:ext uri="{FF2B5EF4-FFF2-40B4-BE49-F238E27FC236}">
                <a16:creationId xmlns:a16="http://schemas.microsoft.com/office/drawing/2014/main" id="{348177B1-77DF-0E4E-A6DB-F7309173463C}"/>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7" name="Text Placeholder 2">
            <a:extLst>
              <a:ext uri="{FF2B5EF4-FFF2-40B4-BE49-F238E27FC236}">
                <a16:creationId xmlns:a16="http://schemas.microsoft.com/office/drawing/2014/main" id="{2CA431A8-80BE-3346-AEA4-3FE5EF0F8710}"/>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3" name="Text Placeholder 2">
            <a:extLst>
              <a:ext uri="{FF2B5EF4-FFF2-40B4-BE49-F238E27FC236}">
                <a16:creationId xmlns:a16="http://schemas.microsoft.com/office/drawing/2014/main" id="{4D624208-192E-BD42-8C2C-D3FC7AB00F28}"/>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8" name="TextBox 17">
            <a:extLst>
              <a:ext uri="{FF2B5EF4-FFF2-40B4-BE49-F238E27FC236}">
                <a16:creationId xmlns:a16="http://schemas.microsoft.com/office/drawing/2014/main" id="{6C0911FF-6A58-4AC3-BA4B-74146AFF60AE}"/>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4" name="TextBox 13">
            <a:extLst>
              <a:ext uri="{FF2B5EF4-FFF2-40B4-BE49-F238E27FC236}">
                <a16:creationId xmlns:a16="http://schemas.microsoft.com/office/drawing/2014/main" id="{AE889C50-093C-44CD-9F44-6167FE8E94F6}"/>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9" name="Rectangle 82">
            <a:extLst>
              <a:ext uri="{FF2B5EF4-FFF2-40B4-BE49-F238E27FC236}">
                <a16:creationId xmlns:a16="http://schemas.microsoft.com/office/drawing/2014/main" id="{27207AFF-D65F-44BB-ABE6-E36B7498F3A3}"/>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20" name="Graphic 19">
            <a:extLst>
              <a:ext uri="{FF2B5EF4-FFF2-40B4-BE49-F238E27FC236}">
                <a16:creationId xmlns:a16="http://schemas.microsoft.com/office/drawing/2014/main" id="{2C2FAEFA-FA42-4307-98E4-11FC0D3584D7}"/>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2244115600"/>
      </p:ext>
    </p:extLst>
  </p:cSld>
  <p:clrMapOvr>
    <a:masterClrMapping/>
  </p:clrMapOvr>
  <p:extLst>
    <p:ext uri="{DCECCB84-F9BA-43D5-87BE-67443E8EF086}">
      <p15:sldGuideLst xmlns:p15="http://schemas.microsoft.com/office/powerpoint/2012/main">
        <p15:guide id="12" pos="384">
          <p15:clr>
            <a:srgbClr val="FBAE40"/>
          </p15:clr>
        </p15:guide>
        <p15:guide id="13" pos="7296">
          <p15:clr>
            <a:srgbClr val="FBAE40"/>
          </p15:clr>
        </p15:guide>
        <p15:guide id="14" pos="1952">
          <p15:clr>
            <a:srgbClr val="FBAE40"/>
          </p15:clr>
        </p15:guide>
        <p15:guide id="15" pos="2176">
          <p15:clr>
            <a:srgbClr val="FBAE40"/>
          </p15:clr>
        </p15:guide>
        <p15:guide id="16" pos="3712">
          <p15:clr>
            <a:srgbClr val="FBAE40"/>
          </p15:clr>
        </p15:guide>
        <p15:guide id="17" pos="3936">
          <p15:clr>
            <a:srgbClr val="FBAE40"/>
          </p15:clr>
        </p15:guide>
        <p15:guide id="18" pos="5504">
          <p15:clr>
            <a:srgbClr val="FBAE40"/>
          </p15:clr>
        </p15:guide>
        <p15:guide id="19" pos="5728">
          <p15:clr>
            <a:srgbClr val="FBAE40"/>
          </p15:clr>
        </p15:guide>
        <p15:guide id="20" orient="horz" pos="1008">
          <p15:clr>
            <a:srgbClr val="FBAE40"/>
          </p15:clr>
        </p15:guide>
      </p15:sldGuideLst>
    </p:ext>
  </p:extLst>
</p:sldLayout>
</file>

<file path=ppt/slideLayouts/slideLayout387.xml><?xml version="1.0" encoding="utf-8"?>
<p:sldLayout xmlns:a="http://schemas.openxmlformats.org/drawingml/2006/main" xmlns:r="http://schemas.openxmlformats.org/officeDocument/2006/relationships" xmlns:p="http://schemas.openxmlformats.org/presentationml/2006/main" preserve="1">
  <p:cSld name="Two Content - 2">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4" name="Content Placeholder 2">
            <a:extLst>
              <a:ext uri="{FF2B5EF4-FFF2-40B4-BE49-F238E27FC236}">
                <a16:creationId xmlns:a16="http://schemas.microsoft.com/office/drawing/2014/main" id="{1EF644C3-BD07-6F42-99C3-8410727AAF8F}"/>
              </a:ext>
            </a:extLst>
          </p:cNvPr>
          <p:cNvSpPr>
            <a:spLocks noGrp="1"/>
          </p:cNvSpPr>
          <p:nvPr>
            <p:ph sz="quarter" idx="11"/>
          </p:nvPr>
        </p:nvSpPr>
        <p:spPr>
          <a:xfrm>
            <a:off x="609600" y="2643202"/>
            <a:ext cx="5283200" cy="3567098"/>
          </a:xfrm>
        </p:spPr>
        <p:txBody>
          <a:bodyPr>
            <a:noAutofit/>
          </a:bodyPr>
          <a:lstStyle>
            <a:lvl1pPr>
              <a:lnSpc>
                <a:spcPct val="100000"/>
              </a:lnSpc>
              <a:defRPr sz="1600">
                <a:solidFill>
                  <a:schemeClr val="tx1"/>
                </a:solidFill>
                <a:latin typeface="+mj-lt"/>
              </a:defRPr>
            </a:lvl1pPr>
            <a:lvl2pPr>
              <a:lnSpc>
                <a:spcPct val="100000"/>
              </a:lnSpc>
              <a:spcBef>
                <a:spcPts val="800"/>
              </a:spcBef>
              <a:defRPr sz="1600">
                <a:solidFill>
                  <a:schemeClr val="tx1"/>
                </a:solidFill>
              </a:defRPr>
            </a:lvl2pPr>
            <a:lvl3pPr>
              <a:lnSpc>
                <a:spcPct val="100000"/>
              </a:lnSpc>
              <a:defRPr sz="1600">
                <a:solidFill>
                  <a:schemeClr val="tx1"/>
                </a:solidFill>
              </a:defRPr>
            </a:lvl3pPr>
            <a:lvl4pPr>
              <a:lnSpc>
                <a:spcPct val="100000"/>
              </a:lnSpc>
              <a:defRPr sz="1600">
                <a:solidFill>
                  <a:schemeClr val="tx1"/>
                </a:solidFill>
              </a:defRPr>
            </a:lvl4pPr>
            <a:lvl5pPr>
              <a:lnSpc>
                <a:spcPct val="100000"/>
              </a:lnSpc>
              <a:defRPr sz="1600">
                <a:solidFill>
                  <a:schemeClr val="tx1"/>
                </a:solidFill>
              </a:defRPr>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7" name="Content Placeholder 2">
            <a:extLst>
              <a:ext uri="{FF2B5EF4-FFF2-40B4-BE49-F238E27FC236}">
                <a16:creationId xmlns:a16="http://schemas.microsoft.com/office/drawing/2014/main" id="{DCDC8C9A-A5A1-DC44-9C5A-22CFBA39C588}"/>
              </a:ext>
            </a:extLst>
          </p:cNvPr>
          <p:cNvSpPr>
            <a:spLocks noGrp="1"/>
          </p:cNvSpPr>
          <p:nvPr>
            <p:ph sz="quarter" idx="27"/>
          </p:nvPr>
        </p:nvSpPr>
        <p:spPr>
          <a:xfrm>
            <a:off x="6248400" y="2643202"/>
            <a:ext cx="5334003" cy="3567098"/>
          </a:xfrm>
        </p:spPr>
        <p:txBody>
          <a:bodyPr>
            <a:noAutofit/>
          </a:bodyPr>
          <a:lstStyle>
            <a:lvl1pPr>
              <a:lnSpc>
                <a:spcPct val="100000"/>
              </a:lnSpc>
              <a:defRPr sz="1600">
                <a:solidFill>
                  <a:schemeClr val="tx1"/>
                </a:solidFill>
                <a:latin typeface="+mj-lt"/>
              </a:defRPr>
            </a:lvl1pPr>
            <a:lvl2pPr>
              <a:lnSpc>
                <a:spcPct val="100000"/>
              </a:lnSpc>
              <a:spcBef>
                <a:spcPts val="800"/>
              </a:spcBef>
              <a:defRPr sz="1600">
                <a:solidFill>
                  <a:schemeClr val="tx1"/>
                </a:solidFill>
              </a:defRPr>
            </a:lvl2pPr>
            <a:lvl3pPr>
              <a:lnSpc>
                <a:spcPct val="100000"/>
              </a:lnSpc>
              <a:defRPr sz="1600">
                <a:solidFill>
                  <a:schemeClr val="tx1"/>
                </a:solidFill>
              </a:defRPr>
            </a:lvl3pPr>
            <a:lvl4pPr>
              <a:lnSpc>
                <a:spcPct val="100000"/>
              </a:lnSpc>
              <a:defRPr sz="1600">
                <a:solidFill>
                  <a:schemeClr val="tx1"/>
                </a:solidFill>
              </a:defRPr>
            </a:lvl4pPr>
            <a:lvl5pPr>
              <a:lnSpc>
                <a:spcPct val="100000"/>
              </a:lnSpc>
              <a:defRPr sz="1600">
                <a:solidFill>
                  <a:schemeClr val="tx1"/>
                </a:solidFill>
              </a:defRPr>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2">
            <a:extLst>
              <a:ext uri="{FF2B5EF4-FFF2-40B4-BE49-F238E27FC236}">
                <a16:creationId xmlns:a16="http://schemas.microsoft.com/office/drawing/2014/main" id="{EED0B6DA-B1AD-8E4B-8D28-00B2D6352FD5}"/>
              </a:ext>
            </a:extLst>
          </p:cNvPr>
          <p:cNvSpPr>
            <a:spLocks noGrp="1"/>
          </p:cNvSpPr>
          <p:nvPr>
            <p:ph type="body" sz="quarter" idx="10" hasCustomPrompt="1"/>
          </p:nvPr>
        </p:nvSpPr>
        <p:spPr>
          <a:xfrm>
            <a:off x="609600" y="1567214"/>
            <a:ext cx="52832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1</a:t>
            </a:r>
          </a:p>
        </p:txBody>
      </p:sp>
      <p:cxnSp>
        <p:nvCxnSpPr>
          <p:cNvPr id="12" name="Straight Connector 11">
            <a:extLst>
              <a:ext uri="{FF2B5EF4-FFF2-40B4-BE49-F238E27FC236}">
                <a16:creationId xmlns:a16="http://schemas.microsoft.com/office/drawing/2014/main" id="{3F2A5599-054E-9A4C-941D-DEAF685255BE}"/>
              </a:ext>
            </a:extLst>
          </p:cNvPr>
          <p:cNvCxnSpPr>
            <a:cxnSpLocks/>
          </p:cNvCxnSpPr>
          <p:nvPr/>
        </p:nvCxnSpPr>
        <p:spPr>
          <a:xfrm>
            <a:off x="609601" y="2521444"/>
            <a:ext cx="5306479"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13" name="Text Placeholder 2">
            <a:extLst>
              <a:ext uri="{FF2B5EF4-FFF2-40B4-BE49-F238E27FC236}">
                <a16:creationId xmlns:a16="http://schemas.microsoft.com/office/drawing/2014/main" id="{63914B0B-B3F6-A24C-B306-C2DE3CCFF837}"/>
              </a:ext>
            </a:extLst>
          </p:cNvPr>
          <p:cNvSpPr>
            <a:spLocks noGrp="1"/>
          </p:cNvSpPr>
          <p:nvPr>
            <p:ph type="body" sz="quarter" idx="12" hasCustomPrompt="1"/>
          </p:nvPr>
        </p:nvSpPr>
        <p:spPr>
          <a:xfrm>
            <a:off x="6248400" y="1567214"/>
            <a:ext cx="53340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2</a:t>
            </a:r>
          </a:p>
        </p:txBody>
      </p:sp>
      <p:cxnSp>
        <p:nvCxnSpPr>
          <p:cNvPr id="14" name="Straight Connector 13">
            <a:extLst>
              <a:ext uri="{FF2B5EF4-FFF2-40B4-BE49-F238E27FC236}">
                <a16:creationId xmlns:a16="http://schemas.microsoft.com/office/drawing/2014/main" id="{7E64FE3A-369E-0945-9952-79DE2D0CB498}"/>
              </a:ext>
            </a:extLst>
          </p:cNvPr>
          <p:cNvCxnSpPr>
            <a:cxnSpLocks/>
          </p:cNvCxnSpPr>
          <p:nvPr/>
        </p:nvCxnSpPr>
        <p:spPr>
          <a:xfrm>
            <a:off x="6248400" y="2521444"/>
            <a:ext cx="53340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pic>
        <p:nvPicPr>
          <p:cNvPr id="16" name="Picture 15" descr="Logo&#10;&#10;Description automatically generated">
            <a:extLst>
              <a:ext uri="{FF2B5EF4-FFF2-40B4-BE49-F238E27FC236}">
                <a16:creationId xmlns:a16="http://schemas.microsoft.com/office/drawing/2014/main" id="{28027102-0F0C-44D6-B79F-C9D54C4E64BF}"/>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7" name="Title Placeholder 1">
            <a:extLst>
              <a:ext uri="{FF2B5EF4-FFF2-40B4-BE49-F238E27FC236}">
                <a16:creationId xmlns:a16="http://schemas.microsoft.com/office/drawing/2014/main" id="{7687A00C-C9A6-DD42-9977-99993E7D452B}"/>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8" name="Text Placeholder 2">
            <a:extLst>
              <a:ext uri="{FF2B5EF4-FFF2-40B4-BE49-F238E27FC236}">
                <a16:creationId xmlns:a16="http://schemas.microsoft.com/office/drawing/2014/main" id="{96398BA2-811F-1C41-BC08-078B116D4ED8}"/>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0" name="Text Placeholder 2">
            <a:extLst>
              <a:ext uri="{FF2B5EF4-FFF2-40B4-BE49-F238E27FC236}">
                <a16:creationId xmlns:a16="http://schemas.microsoft.com/office/drawing/2014/main" id="{428E9757-427C-C249-9F47-223DCD7BF153}"/>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9" name="TextBox 18">
            <a:extLst>
              <a:ext uri="{FF2B5EF4-FFF2-40B4-BE49-F238E27FC236}">
                <a16:creationId xmlns:a16="http://schemas.microsoft.com/office/drawing/2014/main" id="{E05C6B76-F1B3-4070-9AD9-721B1B3B1DD5}"/>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5" name="TextBox 14">
            <a:extLst>
              <a:ext uri="{FF2B5EF4-FFF2-40B4-BE49-F238E27FC236}">
                <a16:creationId xmlns:a16="http://schemas.microsoft.com/office/drawing/2014/main" id="{3467C840-0571-4C02-AAFA-CE700D8B2679}"/>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21" name="Rectangle 82">
            <a:extLst>
              <a:ext uri="{FF2B5EF4-FFF2-40B4-BE49-F238E27FC236}">
                <a16:creationId xmlns:a16="http://schemas.microsoft.com/office/drawing/2014/main" id="{835D992A-2A2E-4BE9-ACFF-BD1B9DE11728}"/>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23" name="Graphic 22">
            <a:extLst>
              <a:ext uri="{FF2B5EF4-FFF2-40B4-BE49-F238E27FC236}">
                <a16:creationId xmlns:a16="http://schemas.microsoft.com/office/drawing/2014/main" id="{3A3102B0-7B34-461A-949A-FA77D39AA33A}"/>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2801321839"/>
      </p:ext>
    </p:extLst>
  </p:cSld>
  <p:clrMapOvr>
    <a:masterClrMapping/>
  </p:clrMapOvr>
  <p:extLst>
    <p:ext uri="{DCECCB84-F9BA-43D5-87BE-67443E8EF086}">
      <p15:sldGuideLst xmlns:p15="http://schemas.microsoft.com/office/powerpoint/2012/main">
        <p15:guide id="12" pos="384">
          <p15:clr>
            <a:srgbClr val="FBAE40"/>
          </p15:clr>
        </p15:guide>
        <p15:guide id="13" pos="7296">
          <p15:clr>
            <a:srgbClr val="FBAE40"/>
          </p15:clr>
        </p15:guide>
        <p15:guide id="14" pos="1952">
          <p15:clr>
            <a:srgbClr val="FBAE40"/>
          </p15:clr>
        </p15:guide>
        <p15:guide id="15" pos="2176">
          <p15:clr>
            <a:srgbClr val="FBAE40"/>
          </p15:clr>
        </p15:guide>
        <p15:guide id="16" pos="3712">
          <p15:clr>
            <a:srgbClr val="FBAE40"/>
          </p15:clr>
        </p15:guide>
        <p15:guide id="17" pos="3936">
          <p15:clr>
            <a:srgbClr val="FBAE40"/>
          </p15:clr>
        </p15:guide>
        <p15:guide id="18" pos="5504">
          <p15:clr>
            <a:srgbClr val="FBAE40"/>
          </p15:clr>
        </p15:guide>
        <p15:guide id="19" pos="5728">
          <p15:clr>
            <a:srgbClr val="FBAE40"/>
          </p15:clr>
        </p15:guide>
        <p15:guide id="20" orient="horz" pos="1008">
          <p15:clr>
            <a:srgbClr val="FBAE40"/>
          </p15:clr>
        </p15:guide>
        <p15:guide id="21" orient="horz" pos="1656">
          <p15:clr>
            <a:srgbClr val="FBAE40"/>
          </p15:clr>
        </p15:guide>
      </p15:sldGuideLst>
    </p:ext>
  </p:extLst>
</p:sldLayout>
</file>

<file path=ppt/slideLayouts/slideLayout388.xml><?xml version="1.0" encoding="utf-8"?>
<p:sldLayout xmlns:a="http://schemas.openxmlformats.org/drawingml/2006/main" xmlns:r="http://schemas.openxmlformats.org/officeDocument/2006/relationships" xmlns:p="http://schemas.openxmlformats.org/presentationml/2006/main" preserve="1">
  <p:cSld name="Content with Chart">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9" name="Content Placeholder 2">
            <a:extLst>
              <a:ext uri="{FF2B5EF4-FFF2-40B4-BE49-F238E27FC236}">
                <a16:creationId xmlns:a16="http://schemas.microsoft.com/office/drawing/2014/main" id="{C1207722-B163-475D-B601-1EA08B6AAA47}"/>
              </a:ext>
            </a:extLst>
          </p:cNvPr>
          <p:cNvSpPr>
            <a:spLocks noGrp="1"/>
          </p:cNvSpPr>
          <p:nvPr>
            <p:ph sz="quarter" idx="12"/>
          </p:nvPr>
        </p:nvSpPr>
        <p:spPr>
          <a:xfrm>
            <a:off x="3467100" y="1600200"/>
            <a:ext cx="8115300" cy="4610100"/>
          </a:xfrm>
        </p:spPr>
        <p:txBody>
          <a:bodyPr>
            <a:noAutofit/>
          </a:bodyPr>
          <a:lstStyle>
            <a:lvl1pPr>
              <a:lnSpc>
                <a:spcPct val="100000"/>
              </a:lnSpc>
              <a:spcBef>
                <a:spcPts val="300"/>
              </a:spcBef>
              <a:spcAft>
                <a:spcPts val="200"/>
              </a:spcAft>
              <a:defRPr sz="1300"/>
            </a:lvl1pPr>
            <a:lvl2pPr>
              <a:lnSpc>
                <a:spcPct val="100000"/>
              </a:lnSpc>
              <a:spcBef>
                <a:spcPts val="600"/>
              </a:spcBef>
              <a:defRPr sz="1300"/>
            </a:lvl2pPr>
            <a:lvl3pPr marL="171450" indent="-171450">
              <a:lnSpc>
                <a:spcPct val="100000"/>
              </a:lnSpc>
              <a:spcBef>
                <a:spcPts val="300"/>
              </a:spcBef>
              <a:tabLst/>
              <a:defRPr sz="1300"/>
            </a:lvl3pPr>
            <a:lvl4pPr marL="344488" indent="-173038">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2">
            <a:extLst>
              <a:ext uri="{FF2B5EF4-FFF2-40B4-BE49-F238E27FC236}">
                <a16:creationId xmlns:a16="http://schemas.microsoft.com/office/drawing/2014/main" id="{9894B221-FC17-F343-84FB-9C6A7B70598F}"/>
              </a:ext>
            </a:extLst>
          </p:cNvPr>
          <p:cNvSpPr>
            <a:spLocks noGrp="1"/>
          </p:cNvSpPr>
          <p:nvPr>
            <p:ph sz="quarter" idx="11"/>
          </p:nvPr>
        </p:nvSpPr>
        <p:spPr>
          <a:xfrm>
            <a:off x="609600" y="1600200"/>
            <a:ext cx="2514600" cy="4610100"/>
          </a:xfrm>
        </p:spPr>
        <p:txBody>
          <a:bodyPr>
            <a:noAutofit/>
          </a:bodyPr>
          <a:lstStyle>
            <a:lvl1pPr>
              <a:lnSpc>
                <a:spcPct val="100000"/>
              </a:lnSpc>
              <a:spcBef>
                <a:spcPts val="300"/>
              </a:spcBef>
              <a:spcAft>
                <a:spcPts val="200"/>
              </a:spcAft>
              <a:defRPr sz="1300"/>
            </a:lvl1pPr>
            <a:lvl2pPr>
              <a:lnSpc>
                <a:spcPct val="100000"/>
              </a:lnSpc>
              <a:spcBef>
                <a:spcPts val="600"/>
              </a:spcBef>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3" name="Picture 12" descr="Logo&#10;&#10;Description automatically generated">
            <a:extLst>
              <a:ext uri="{FF2B5EF4-FFF2-40B4-BE49-F238E27FC236}">
                <a16:creationId xmlns:a16="http://schemas.microsoft.com/office/drawing/2014/main" id="{0AFA99D6-3597-42EC-A393-B1F699E91E72}"/>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21" name="Title Placeholder 1">
            <a:extLst>
              <a:ext uri="{FF2B5EF4-FFF2-40B4-BE49-F238E27FC236}">
                <a16:creationId xmlns:a16="http://schemas.microsoft.com/office/drawing/2014/main" id="{157C6BA9-A888-C046-9D14-AD47E712004D}"/>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5" name="Text Placeholder 2">
            <a:extLst>
              <a:ext uri="{FF2B5EF4-FFF2-40B4-BE49-F238E27FC236}">
                <a16:creationId xmlns:a16="http://schemas.microsoft.com/office/drawing/2014/main" id="{B6561AB5-5D81-0845-909C-25323AA17C51}"/>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6" name="Text Placeholder 2">
            <a:extLst>
              <a:ext uri="{FF2B5EF4-FFF2-40B4-BE49-F238E27FC236}">
                <a16:creationId xmlns:a16="http://schemas.microsoft.com/office/drawing/2014/main" id="{E1E59CE0-76E6-D84F-9E45-E33A3094777D}"/>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4" name="TextBox 13">
            <a:extLst>
              <a:ext uri="{FF2B5EF4-FFF2-40B4-BE49-F238E27FC236}">
                <a16:creationId xmlns:a16="http://schemas.microsoft.com/office/drawing/2014/main" id="{970EE53B-2173-45C7-95D3-A8EF5A8655B0}"/>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1" name="TextBox 10">
            <a:extLst>
              <a:ext uri="{FF2B5EF4-FFF2-40B4-BE49-F238E27FC236}">
                <a16:creationId xmlns:a16="http://schemas.microsoft.com/office/drawing/2014/main" id="{0A30520A-BC26-4AF2-B7EF-CC50B7B9D867}"/>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5" name="Rectangle 82">
            <a:extLst>
              <a:ext uri="{FF2B5EF4-FFF2-40B4-BE49-F238E27FC236}">
                <a16:creationId xmlns:a16="http://schemas.microsoft.com/office/drawing/2014/main" id="{734ABA07-E849-4755-AEBA-D67411DD5FF6}"/>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6" name="Graphic 15">
            <a:extLst>
              <a:ext uri="{FF2B5EF4-FFF2-40B4-BE49-F238E27FC236}">
                <a16:creationId xmlns:a16="http://schemas.microsoft.com/office/drawing/2014/main" id="{4FBB3CC5-958D-4B14-96F7-56A70D24D038}"/>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518364809"/>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8" pos="2184">
          <p15:clr>
            <a:srgbClr val="FBAE40"/>
          </p15:clr>
        </p15:guide>
        <p15:guide id="9" pos="1968">
          <p15:clr>
            <a:srgbClr val="FBAE40"/>
          </p15:clr>
        </p15:guide>
      </p15:sldGuideLst>
    </p:ext>
  </p:extLst>
</p:sldLayout>
</file>

<file path=ppt/slideLayouts/slideLayout389.xml><?xml version="1.0" encoding="utf-8"?>
<p:sldLayout xmlns:a="http://schemas.openxmlformats.org/drawingml/2006/main" xmlns:r="http://schemas.openxmlformats.org/officeDocument/2006/relationships" xmlns:p="http://schemas.openxmlformats.org/presentationml/2006/main" preserve="1">
  <p:cSld name="Three Content - 1">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8" name="Content Placeholder 2">
            <a:extLst>
              <a:ext uri="{FF2B5EF4-FFF2-40B4-BE49-F238E27FC236}">
                <a16:creationId xmlns:a16="http://schemas.microsoft.com/office/drawing/2014/main" id="{C97E3760-1BB7-4A60-8487-48CE1416C623}"/>
              </a:ext>
            </a:extLst>
          </p:cNvPr>
          <p:cNvSpPr>
            <a:spLocks noGrp="1"/>
          </p:cNvSpPr>
          <p:nvPr>
            <p:ph sz="quarter" idx="11"/>
          </p:nvPr>
        </p:nvSpPr>
        <p:spPr>
          <a:xfrm>
            <a:off x="609600" y="1600200"/>
            <a:ext cx="3392360" cy="4610100"/>
          </a:xfrm>
        </p:spPr>
        <p:txBody>
          <a:bodyPr>
            <a:noAutofit/>
          </a:bodyPr>
          <a:lstStyle>
            <a:lvl1pPr>
              <a:lnSpc>
                <a:spcPct val="100000"/>
              </a:lnSpc>
              <a:spcBef>
                <a:spcPts val="300"/>
              </a:spcBef>
              <a:defRPr sz="1300"/>
            </a:lvl1pPr>
            <a:lvl2pPr>
              <a:lnSpc>
                <a:spcPct val="100000"/>
              </a:lnSpc>
              <a:spcBef>
                <a:spcPts val="600"/>
              </a:spcBef>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2">
            <a:extLst>
              <a:ext uri="{FF2B5EF4-FFF2-40B4-BE49-F238E27FC236}">
                <a16:creationId xmlns:a16="http://schemas.microsoft.com/office/drawing/2014/main" id="{1B38E0FE-FC45-D24E-BA98-E5CF5EA47103}"/>
              </a:ext>
            </a:extLst>
          </p:cNvPr>
          <p:cNvSpPr>
            <a:spLocks noGrp="1"/>
          </p:cNvSpPr>
          <p:nvPr>
            <p:ph sz="quarter" idx="33"/>
          </p:nvPr>
        </p:nvSpPr>
        <p:spPr>
          <a:xfrm>
            <a:off x="4402667" y="1600200"/>
            <a:ext cx="3392360" cy="4610100"/>
          </a:xfrm>
        </p:spPr>
        <p:txBody>
          <a:bodyPr>
            <a:noAutofit/>
          </a:bodyPr>
          <a:lstStyle>
            <a:lvl1pPr>
              <a:lnSpc>
                <a:spcPct val="100000"/>
              </a:lnSpc>
              <a:spcBef>
                <a:spcPts val="300"/>
              </a:spcBef>
              <a:defRPr sz="1300"/>
            </a:lvl1pPr>
            <a:lvl2pPr>
              <a:lnSpc>
                <a:spcPct val="100000"/>
              </a:lnSpc>
              <a:spcBef>
                <a:spcPts val="600"/>
              </a:spcBef>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Content Placeholder 2">
            <a:extLst>
              <a:ext uri="{FF2B5EF4-FFF2-40B4-BE49-F238E27FC236}">
                <a16:creationId xmlns:a16="http://schemas.microsoft.com/office/drawing/2014/main" id="{EDB9E50E-54A6-D849-A7F6-8093341C8184}"/>
              </a:ext>
            </a:extLst>
          </p:cNvPr>
          <p:cNvSpPr>
            <a:spLocks noGrp="1"/>
          </p:cNvSpPr>
          <p:nvPr>
            <p:ph sz="quarter" idx="34"/>
          </p:nvPr>
        </p:nvSpPr>
        <p:spPr>
          <a:xfrm>
            <a:off x="8187267" y="1600200"/>
            <a:ext cx="3392360" cy="4610100"/>
          </a:xfrm>
        </p:spPr>
        <p:txBody>
          <a:bodyPr>
            <a:noAutofit/>
          </a:bodyPr>
          <a:lstStyle>
            <a:lvl1pPr>
              <a:lnSpc>
                <a:spcPct val="100000"/>
              </a:lnSpc>
              <a:spcBef>
                <a:spcPts val="300"/>
              </a:spcBef>
              <a:defRPr sz="1300"/>
            </a:lvl1pPr>
            <a:lvl2pPr>
              <a:lnSpc>
                <a:spcPct val="100000"/>
              </a:lnSpc>
              <a:spcBef>
                <a:spcPts val="600"/>
              </a:spcBef>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7" name="Picture 16" descr="Logo&#10;&#10;Description automatically generated">
            <a:extLst>
              <a:ext uri="{FF2B5EF4-FFF2-40B4-BE49-F238E27FC236}">
                <a16:creationId xmlns:a16="http://schemas.microsoft.com/office/drawing/2014/main" id="{0838D896-7B63-466B-9032-10DAC8EC8BC4}"/>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6" name="Title Placeholder 1">
            <a:extLst>
              <a:ext uri="{FF2B5EF4-FFF2-40B4-BE49-F238E27FC236}">
                <a16:creationId xmlns:a16="http://schemas.microsoft.com/office/drawing/2014/main" id="{D059B729-C6AE-024A-A0B1-CCF305824B69}"/>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3" name="Text Placeholder 2">
            <a:extLst>
              <a:ext uri="{FF2B5EF4-FFF2-40B4-BE49-F238E27FC236}">
                <a16:creationId xmlns:a16="http://schemas.microsoft.com/office/drawing/2014/main" id="{CE35142D-D790-6240-9E1C-1A74471BC44B}"/>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4" name="Text Placeholder 2">
            <a:extLst>
              <a:ext uri="{FF2B5EF4-FFF2-40B4-BE49-F238E27FC236}">
                <a16:creationId xmlns:a16="http://schemas.microsoft.com/office/drawing/2014/main" id="{D6E9EADE-B7E9-1548-BE93-F92FE33A9CC1}"/>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9" name="TextBox 18">
            <a:extLst>
              <a:ext uri="{FF2B5EF4-FFF2-40B4-BE49-F238E27FC236}">
                <a16:creationId xmlns:a16="http://schemas.microsoft.com/office/drawing/2014/main" id="{56F424B3-9043-41D5-BB73-D95ECFBE8A52}"/>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2" name="TextBox 11">
            <a:extLst>
              <a:ext uri="{FF2B5EF4-FFF2-40B4-BE49-F238E27FC236}">
                <a16:creationId xmlns:a16="http://schemas.microsoft.com/office/drawing/2014/main" id="{F50AC662-696C-417C-B404-73EAB33987A2}"/>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3" name="Rectangle 82">
            <a:extLst>
              <a:ext uri="{FF2B5EF4-FFF2-40B4-BE49-F238E27FC236}">
                <a16:creationId xmlns:a16="http://schemas.microsoft.com/office/drawing/2014/main" id="{71DBFB0C-1ECC-44C0-9D78-9FD9A29ABDF7}"/>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4" name="Graphic 13">
            <a:extLst>
              <a:ext uri="{FF2B5EF4-FFF2-40B4-BE49-F238E27FC236}">
                <a16:creationId xmlns:a16="http://schemas.microsoft.com/office/drawing/2014/main" id="{F26EFA58-F5F2-4D22-B97F-A621909A846A}"/>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397152916"/>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8" pos="2784">
          <p15:clr>
            <a:srgbClr val="FBAE40"/>
          </p15:clr>
        </p15:guide>
        <p15:guide id="9" pos="2528">
          <p15:clr>
            <a:srgbClr val="FBAE40"/>
          </p15:clr>
        </p15:guide>
        <p15:guide id="10" pos="4896">
          <p15:clr>
            <a:srgbClr val="FBAE40"/>
          </p15:clr>
        </p15:guide>
        <p15:guide id="11" pos="5152">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Four Icon">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189BE8A8-1D24-0141-85A7-333554C30119}"/>
              </a:ext>
            </a:extLst>
          </p:cNvPr>
          <p:cNvCxnSpPr>
            <a:cxnSpLocks/>
          </p:cNvCxnSpPr>
          <p:nvPr/>
        </p:nvCxnSpPr>
        <p:spPr>
          <a:xfrm>
            <a:off x="609600" y="3242438"/>
            <a:ext cx="24892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6A0458D0-DECB-7844-94C6-EFB2F9402D5A}"/>
              </a:ext>
            </a:extLst>
          </p:cNvPr>
          <p:cNvCxnSpPr>
            <a:cxnSpLocks/>
          </p:cNvCxnSpPr>
          <p:nvPr/>
        </p:nvCxnSpPr>
        <p:spPr>
          <a:xfrm>
            <a:off x="3453977" y="3242438"/>
            <a:ext cx="2443683"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CD48E85A-F259-CF49-BE34-708227EC6828}"/>
              </a:ext>
            </a:extLst>
          </p:cNvPr>
          <p:cNvCxnSpPr>
            <a:cxnSpLocks/>
          </p:cNvCxnSpPr>
          <p:nvPr/>
        </p:nvCxnSpPr>
        <p:spPr>
          <a:xfrm>
            <a:off x="6257308" y="3242438"/>
            <a:ext cx="24892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98AC0041-3EAA-134B-978F-4B02C0FF045F}"/>
              </a:ext>
            </a:extLst>
          </p:cNvPr>
          <p:cNvCxnSpPr>
            <a:cxnSpLocks/>
          </p:cNvCxnSpPr>
          <p:nvPr/>
        </p:nvCxnSpPr>
        <p:spPr>
          <a:xfrm>
            <a:off x="9097177" y="3242438"/>
            <a:ext cx="2489201"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23" name="Content Placeholder 2">
            <a:extLst>
              <a:ext uri="{FF2B5EF4-FFF2-40B4-BE49-F238E27FC236}">
                <a16:creationId xmlns:a16="http://schemas.microsoft.com/office/drawing/2014/main" id="{5390D2F0-3AD5-4F47-A10B-E047B365B1A9}"/>
              </a:ext>
            </a:extLst>
          </p:cNvPr>
          <p:cNvSpPr>
            <a:spLocks noGrp="1"/>
          </p:cNvSpPr>
          <p:nvPr>
            <p:ph sz="quarter" idx="32"/>
          </p:nvPr>
        </p:nvSpPr>
        <p:spPr>
          <a:xfrm>
            <a:off x="609600" y="3391762"/>
            <a:ext cx="2489200" cy="2624100"/>
          </a:xfrm>
        </p:spPr>
        <p:txBody>
          <a:bodyPr>
            <a:noAutofit/>
          </a:bodyPr>
          <a:lstStyle>
            <a:lvl1pPr>
              <a:lnSpc>
                <a:spcPct val="100000"/>
              </a:lnSpc>
              <a:spcBef>
                <a:spcPts val="300"/>
              </a:spcBef>
              <a:spcAft>
                <a:spcPts val="200"/>
              </a:spcAft>
              <a:defRPr sz="1300">
                <a:solidFill>
                  <a:schemeClr val="accent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6" name="Content Placeholder 2">
            <a:extLst>
              <a:ext uri="{FF2B5EF4-FFF2-40B4-BE49-F238E27FC236}">
                <a16:creationId xmlns:a16="http://schemas.microsoft.com/office/drawing/2014/main" id="{0399C588-DBAD-2742-B89F-D479F30059DC}"/>
              </a:ext>
            </a:extLst>
          </p:cNvPr>
          <p:cNvSpPr>
            <a:spLocks noGrp="1"/>
          </p:cNvSpPr>
          <p:nvPr>
            <p:ph sz="quarter" idx="33"/>
          </p:nvPr>
        </p:nvSpPr>
        <p:spPr>
          <a:xfrm>
            <a:off x="3460377" y="3391762"/>
            <a:ext cx="2432423" cy="2624100"/>
          </a:xfrm>
        </p:spPr>
        <p:txBody>
          <a:bodyPr>
            <a:noAutofit/>
          </a:bodyPr>
          <a:lstStyle>
            <a:lvl1pPr>
              <a:lnSpc>
                <a:spcPct val="100000"/>
              </a:lnSpc>
              <a:spcBef>
                <a:spcPts val="300"/>
              </a:spcBef>
              <a:spcAft>
                <a:spcPts val="200"/>
              </a:spcAft>
              <a:defRPr sz="1300">
                <a:solidFill>
                  <a:schemeClr val="accent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7" name="Content Placeholder 2">
            <a:extLst>
              <a:ext uri="{FF2B5EF4-FFF2-40B4-BE49-F238E27FC236}">
                <a16:creationId xmlns:a16="http://schemas.microsoft.com/office/drawing/2014/main" id="{CB9B4B18-23D4-6E42-8831-4A20A413C64A}"/>
              </a:ext>
            </a:extLst>
          </p:cNvPr>
          <p:cNvSpPr>
            <a:spLocks noGrp="1"/>
          </p:cNvSpPr>
          <p:nvPr>
            <p:ph sz="quarter" idx="34"/>
          </p:nvPr>
        </p:nvSpPr>
        <p:spPr>
          <a:xfrm>
            <a:off x="6257365" y="3391762"/>
            <a:ext cx="2480235" cy="2624100"/>
          </a:xfrm>
        </p:spPr>
        <p:txBody>
          <a:bodyPr>
            <a:noAutofit/>
          </a:bodyPr>
          <a:lstStyle>
            <a:lvl1pPr>
              <a:lnSpc>
                <a:spcPct val="100000"/>
              </a:lnSpc>
              <a:spcBef>
                <a:spcPts val="300"/>
              </a:spcBef>
              <a:spcAft>
                <a:spcPts val="200"/>
              </a:spcAft>
              <a:defRPr sz="1300">
                <a:solidFill>
                  <a:schemeClr val="accent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8" name="Content Placeholder 2">
            <a:extLst>
              <a:ext uri="{FF2B5EF4-FFF2-40B4-BE49-F238E27FC236}">
                <a16:creationId xmlns:a16="http://schemas.microsoft.com/office/drawing/2014/main" id="{7B833A7B-9585-DC41-B130-684A63887C74}"/>
              </a:ext>
            </a:extLst>
          </p:cNvPr>
          <p:cNvSpPr>
            <a:spLocks noGrp="1"/>
          </p:cNvSpPr>
          <p:nvPr>
            <p:ph sz="quarter" idx="39"/>
          </p:nvPr>
        </p:nvSpPr>
        <p:spPr>
          <a:xfrm>
            <a:off x="9087971" y="3391762"/>
            <a:ext cx="2480235" cy="2624100"/>
          </a:xfrm>
        </p:spPr>
        <p:txBody>
          <a:bodyPr>
            <a:noAutofit/>
          </a:bodyPr>
          <a:lstStyle>
            <a:lvl1pPr>
              <a:lnSpc>
                <a:spcPct val="100000"/>
              </a:lnSpc>
              <a:spcBef>
                <a:spcPts val="300"/>
              </a:spcBef>
              <a:spcAft>
                <a:spcPts val="200"/>
              </a:spcAft>
              <a:defRPr sz="1300">
                <a:solidFill>
                  <a:schemeClr val="accent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5" name="Title Placeholder 1">
            <a:extLst>
              <a:ext uri="{FF2B5EF4-FFF2-40B4-BE49-F238E27FC236}">
                <a16:creationId xmlns:a16="http://schemas.microsoft.com/office/drawing/2014/main" id="{FCAA2DFC-CB9D-694C-955F-30EA6BD3C91B}"/>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6" name="Text Placeholder 2">
            <a:extLst>
              <a:ext uri="{FF2B5EF4-FFF2-40B4-BE49-F238E27FC236}">
                <a16:creationId xmlns:a16="http://schemas.microsoft.com/office/drawing/2014/main" id="{5E065487-BF64-9342-A721-6A8BA2B8CF62}"/>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7" name="Picture Placeholder 2">
            <a:extLst>
              <a:ext uri="{FF2B5EF4-FFF2-40B4-BE49-F238E27FC236}">
                <a16:creationId xmlns:a16="http://schemas.microsoft.com/office/drawing/2014/main" id="{C0303739-0C13-CC4B-8202-FEEEAAB3C12C}"/>
              </a:ext>
            </a:extLst>
          </p:cNvPr>
          <p:cNvSpPr>
            <a:spLocks noGrp="1"/>
          </p:cNvSpPr>
          <p:nvPr>
            <p:ph type="pic" sz="quarter" idx="40" hasCustomPrompt="1"/>
          </p:nvPr>
        </p:nvSpPr>
        <p:spPr>
          <a:xfrm>
            <a:off x="1244600" y="1848973"/>
            <a:ext cx="1219200" cy="1199027"/>
          </a:xfrm>
          <a:noFill/>
        </p:spPr>
        <p:txBody>
          <a:bodyPr anchor="ctr" anchorCtr="0"/>
          <a:lstStyle>
            <a:lvl1pPr algn="ctr">
              <a:lnSpc>
                <a:spcPct val="100000"/>
              </a:lnSpc>
              <a:defRPr>
                <a:solidFill>
                  <a:schemeClr val="tx1"/>
                </a:solidFill>
                <a:latin typeface="+mn-lt"/>
              </a:defRPr>
            </a:lvl1pPr>
          </a:lstStyle>
          <a:p>
            <a:r>
              <a:rPr lang="en-US"/>
              <a:t>Icon</a:t>
            </a:r>
          </a:p>
        </p:txBody>
      </p:sp>
      <p:sp>
        <p:nvSpPr>
          <p:cNvPr id="28" name="Picture Placeholder 2">
            <a:extLst>
              <a:ext uri="{FF2B5EF4-FFF2-40B4-BE49-F238E27FC236}">
                <a16:creationId xmlns:a16="http://schemas.microsoft.com/office/drawing/2014/main" id="{BC6978E9-423F-9244-9FF8-DCD46EBA5658}"/>
              </a:ext>
            </a:extLst>
          </p:cNvPr>
          <p:cNvSpPr>
            <a:spLocks noGrp="1"/>
          </p:cNvSpPr>
          <p:nvPr>
            <p:ph type="pic" sz="quarter" idx="41" hasCustomPrompt="1"/>
          </p:nvPr>
        </p:nvSpPr>
        <p:spPr>
          <a:xfrm>
            <a:off x="4073792" y="1848973"/>
            <a:ext cx="1219200" cy="1199027"/>
          </a:xfrm>
          <a:noFill/>
        </p:spPr>
        <p:txBody>
          <a:bodyPr anchor="ctr" anchorCtr="0"/>
          <a:lstStyle>
            <a:lvl1pPr algn="ctr">
              <a:lnSpc>
                <a:spcPct val="100000"/>
              </a:lnSpc>
              <a:defRPr>
                <a:solidFill>
                  <a:schemeClr val="tx1"/>
                </a:solidFill>
                <a:latin typeface="+mn-lt"/>
              </a:defRPr>
            </a:lvl1pPr>
          </a:lstStyle>
          <a:p>
            <a:r>
              <a:rPr lang="en-US"/>
              <a:t>Icon</a:t>
            </a:r>
          </a:p>
        </p:txBody>
      </p:sp>
      <p:sp>
        <p:nvSpPr>
          <p:cNvPr id="29" name="Picture Placeholder 2">
            <a:extLst>
              <a:ext uri="{FF2B5EF4-FFF2-40B4-BE49-F238E27FC236}">
                <a16:creationId xmlns:a16="http://schemas.microsoft.com/office/drawing/2014/main" id="{48D3479E-1D17-DF4D-840E-0E14AA554B7C}"/>
              </a:ext>
            </a:extLst>
          </p:cNvPr>
          <p:cNvSpPr>
            <a:spLocks noGrp="1"/>
          </p:cNvSpPr>
          <p:nvPr>
            <p:ph type="pic" sz="quarter" idx="42" hasCustomPrompt="1"/>
          </p:nvPr>
        </p:nvSpPr>
        <p:spPr>
          <a:xfrm>
            <a:off x="6902984" y="1848973"/>
            <a:ext cx="1219200" cy="1199027"/>
          </a:xfrm>
          <a:noFill/>
        </p:spPr>
        <p:txBody>
          <a:bodyPr anchor="ctr" anchorCtr="0"/>
          <a:lstStyle>
            <a:lvl1pPr algn="ctr">
              <a:lnSpc>
                <a:spcPct val="100000"/>
              </a:lnSpc>
              <a:defRPr>
                <a:solidFill>
                  <a:schemeClr val="tx1"/>
                </a:solidFill>
                <a:latin typeface="+mn-lt"/>
              </a:defRPr>
            </a:lvl1pPr>
          </a:lstStyle>
          <a:p>
            <a:r>
              <a:rPr lang="en-US"/>
              <a:t>Icon</a:t>
            </a:r>
          </a:p>
        </p:txBody>
      </p:sp>
      <p:sp>
        <p:nvSpPr>
          <p:cNvPr id="31" name="Picture Placeholder 2">
            <a:extLst>
              <a:ext uri="{FF2B5EF4-FFF2-40B4-BE49-F238E27FC236}">
                <a16:creationId xmlns:a16="http://schemas.microsoft.com/office/drawing/2014/main" id="{95A82027-A669-A245-99A2-2D77B7D1A97E}"/>
              </a:ext>
            </a:extLst>
          </p:cNvPr>
          <p:cNvSpPr>
            <a:spLocks noGrp="1"/>
          </p:cNvSpPr>
          <p:nvPr>
            <p:ph type="pic" sz="quarter" idx="43" hasCustomPrompt="1"/>
          </p:nvPr>
        </p:nvSpPr>
        <p:spPr>
          <a:xfrm>
            <a:off x="9732177" y="1848973"/>
            <a:ext cx="1219200" cy="1199027"/>
          </a:xfrm>
          <a:noFill/>
        </p:spPr>
        <p:txBody>
          <a:bodyPr anchor="ctr" anchorCtr="0"/>
          <a:lstStyle>
            <a:lvl1pPr algn="ctr">
              <a:lnSpc>
                <a:spcPct val="100000"/>
              </a:lnSpc>
              <a:defRPr>
                <a:solidFill>
                  <a:schemeClr val="tx1"/>
                </a:solidFill>
                <a:latin typeface="+mn-lt"/>
              </a:defRPr>
            </a:lvl1pPr>
          </a:lstStyle>
          <a:p>
            <a:r>
              <a:rPr lang="en-US"/>
              <a:t>Icon</a:t>
            </a:r>
          </a:p>
        </p:txBody>
      </p:sp>
      <p:sp>
        <p:nvSpPr>
          <p:cNvPr id="20" name="Text Placeholder 2">
            <a:extLst>
              <a:ext uri="{FF2B5EF4-FFF2-40B4-BE49-F238E27FC236}">
                <a16:creationId xmlns:a16="http://schemas.microsoft.com/office/drawing/2014/main" id="{B6ADC148-5BD2-42F1-84B6-8B779F650FE5}"/>
              </a:ext>
            </a:extLst>
          </p:cNvPr>
          <p:cNvSpPr>
            <a:spLocks noGrp="1"/>
          </p:cNvSpPr>
          <p:nvPr>
            <p:ph type="body" sz="quarter" idx="30" hasCustomPrompt="1"/>
          </p:nvPr>
        </p:nvSpPr>
        <p:spPr>
          <a:xfrm>
            <a:off x="941164" y="6386541"/>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33" name="TextBox 32">
            <a:extLst>
              <a:ext uri="{FF2B5EF4-FFF2-40B4-BE49-F238E27FC236}">
                <a16:creationId xmlns:a16="http://schemas.microsoft.com/office/drawing/2014/main" id="{E8C35B25-58B1-44D6-ACD5-8A9456D578CE}"/>
              </a:ext>
            </a:extLst>
          </p:cNvPr>
          <p:cNvSpPr txBox="1"/>
          <p:nvPr/>
        </p:nvSpPr>
        <p:spPr>
          <a:xfrm>
            <a:off x="11387579" y="657747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3329751411"/>
      </p:ext>
    </p:extLst>
  </p:cSld>
  <p:clrMapOvr>
    <a:masterClrMapping/>
  </p:clrMapOvr>
  <p:extLst>
    <p:ext uri="{DCECCB84-F9BA-43D5-87BE-67443E8EF086}">
      <p15:sldGuideLst xmlns:p15="http://schemas.microsoft.com/office/powerpoint/2012/main">
        <p15:guide id="11" orient="horz" pos="2040">
          <p15:clr>
            <a:srgbClr val="FBAE40"/>
          </p15:clr>
        </p15:guide>
        <p15:guide id="12" pos="384">
          <p15:clr>
            <a:srgbClr val="FBAE40"/>
          </p15:clr>
        </p15:guide>
        <p15:guide id="13" pos="7296">
          <p15:clr>
            <a:srgbClr val="FBAE40"/>
          </p15:clr>
        </p15:guide>
        <p15:guide id="14" pos="1952">
          <p15:clr>
            <a:srgbClr val="FBAE40"/>
          </p15:clr>
        </p15:guide>
        <p15:guide id="15" pos="2176">
          <p15:clr>
            <a:srgbClr val="FBAE40"/>
          </p15:clr>
        </p15:guide>
        <p15:guide id="16" pos="3712">
          <p15:clr>
            <a:srgbClr val="FBAE40"/>
          </p15:clr>
        </p15:guide>
        <p15:guide id="17" pos="3936">
          <p15:clr>
            <a:srgbClr val="FBAE40"/>
          </p15:clr>
        </p15:guide>
        <p15:guide id="18" pos="5504">
          <p15:clr>
            <a:srgbClr val="FBAE40"/>
          </p15:clr>
        </p15:guide>
        <p15:guide id="19" pos="5728">
          <p15:clr>
            <a:srgbClr val="FBAE40"/>
          </p15:clr>
        </p15:guide>
        <p15:guide id="20" orient="horz" pos="1008">
          <p15:clr>
            <a:srgbClr val="FBAE40"/>
          </p15:clr>
        </p15:guide>
      </p15:sldGuideLst>
    </p:ext>
  </p:extLst>
</p:sldLayout>
</file>

<file path=ppt/slideLayouts/slideLayout390.xml><?xml version="1.0" encoding="utf-8"?>
<p:sldLayout xmlns:a="http://schemas.openxmlformats.org/drawingml/2006/main" xmlns:r="http://schemas.openxmlformats.org/officeDocument/2006/relationships" xmlns:p="http://schemas.openxmlformats.org/presentationml/2006/main" preserve="1">
  <p:cSld name="Three Content - 2">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5" name="Text Placeholder 2">
            <a:extLst>
              <a:ext uri="{FF2B5EF4-FFF2-40B4-BE49-F238E27FC236}">
                <a16:creationId xmlns:a16="http://schemas.microsoft.com/office/drawing/2014/main" id="{34092CC5-4CE4-F14D-84E5-84942B23A7F0}"/>
              </a:ext>
            </a:extLst>
          </p:cNvPr>
          <p:cNvSpPr>
            <a:spLocks noGrp="1"/>
          </p:cNvSpPr>
          <p:nvPr>
            <p:ph type="body" sz="quarter" idx="10" hasCustomPrompt="1"/>
          </p:nvPr>
        </p:nvSpPr>
        <p:spPr>
          <a:xfrm>
            <a:off x="609600" y="1567214"/>
            <a:ext cx="339236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1</a:t>
            </a:r>
          </a:p>
        </p:txBody>
      </p:sp>
      <p:cxnSp>
        <p:nvCxnSpPr>
          <p:cNvPr id="16" name="Straight Connector 15">
            <a:extLst>
              <a:ext uri="{FF2B5EF4-FFF2-40B4-BE49-F238E27FC236}">
                <a16:creationId xmlns:a16="http://schemas.microsoft.com/office/drawing/2014/main" id="{47756ABC-9266-214C-9F7B-E75E6FFA4963}"/>
              </a:ext>
            </a:extLst>
          </p:cNvPr>
          <p:cNvCxnSpPr>
            <a:cxnSpLocks/>
          </p:cNvCxnSpPr>
          <p:nvPr/>
        </p:nvCxnSpPr>
        <p:spPr>
          <a:xfrm>
            <a:off x="609601" y="2521444"/>
            <a:ext cx="3407308"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23" name="Text Placeholder 2">
            <a:extLst>
              <a:ext uri="{FF2B5EF4-FFF2-40B4-BE49-F238E27FC236}">
                <a16:creationId xmlns:a16="http://schemas.microsoft.com/office/drawing/2014/main" id="{E9A161FA-C7FD-E645-A03F-D02DE0C8B2D8}"/>
              </a:ext>
            </a:extLst>
          </p:cNvPr>
          <p:cNvSpPr>
            <a:spLocks noGrp="1"/>
          </p:cNvSpPr>
          <p:nvPr>
            <p:ph type="body" sz="quarter" idx="12" hasCustomPrompt="1"/>
          </p:nvPr>
        </p:nvSpPr>
        <p:spPr>
          <a:xfrm>
            <a:off x="4419600" y="1567214"/>
            <a:ext cx="33528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2</a:t>
            </a:r>
          </a:p>
        </p:txBody>
      </p:sp>
      <p:cxnSp>
        <p:nvCxnSpPr>
          <p:cNvPr id="24" name="Straight Connector 23">
            <a:extLst>
              <a:ext uri="{FF2B5EF4-FFF2-40B4-BE49-F238E27FC236}">
                <a16:creationId xmlns:a16="http://schemas.microsoft.com/office/drawing/2014/main" id="{19FB75EC-FDA1-D748-BDFC-0A34683F849E}"/>
              </a:ext>
            </a:extLst>
          </p:cNvPr>
          <p:cNvCxnSpPr>
            <a:cxnSpLocks/>
          </p:cNvCxnSpPr>
          <p:nvPr/>
        </p:nvCxnSpPr>
        <p:spPr>
          <a:xfrm>
            <a:off x="4419600" y="2521444"/>
            <a:ext cx="33528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25" name="Text Placeholder 2">
            <a:extLst>
              <a:ext uri="{FF2B5EF4-FFF2-40B4-BE49-F238E27FC236}">
                <a16:creationId xmlns:a16="http://schemas.microsoft.com/office/drawing/2014/main" id="{130E2CEF-CCAC-CA4D-933F-027385DC4962}"/>
              </a:ext>
            </a:extLst>
          </p:cNvPr>
          <p:cNvSpPr>
            <a:spLocks noGrp="1"/>
          </p:cNvSpPr>
          <p:nvPr>
            <p:ph type="body" sz="quarter" idx="14" hasCustomPrompt="1"/>
          </p:nvPr>
        </p:nvSpPr>
        <p:spPr>
          <a:xfrm>
            <a:off x="8178800" y="1567214"/>
            <a:ext cx="34036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3</a:t>
            </a:r>
          </a:p>
        </p:txBody>
      </p:sp>
      <p:cxnSp>
        <p:nvCxnSpPr>
          <p:cNvPr id="30" name="Straight Connector 29">
            <a:extLst>
              <a:ext uri="{FF2B5EF4-FFF2-40B4-BE49-F238E27FC236}">
                <a16:creationId xmlns:a16="http://schemas.microsoft.com/office/drawing/2014/main" id="{46A0D02F-EE42-5B4C-BE0F-181D414229C6}"/>
              </a:ext>
            </a:extLst>
          </p:cNvPr>
          <p:cNvCxnSpPr>
            <a:cxnSpLocks/>
          </p:cNvCxnSpPr>
          <p:nvPr/>
        </p:nvCxnSpPr>
        <p:spPr>
          <a:xfrm>
            <a:off x="8178800" y="2521444"/>
            <a:ext cx="34036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pic>
        <p:nvPicPr>
          <p:cNvPr id="18" name="Picture 17" descr="Logo&#10;&#10;Description automatically generated">
            <a:extLst>
              <a:ext uri="{FF2B5EF4-FFF2-40B4-BE49-F238E27FC236}">
                <a16:creationId xmlns:a16="http://schemas.microsoft.com/office/drawing/2014/main" id="{6CBFF784-7328-4B09-A4E9-1CD6CA2DDD10}"/>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26" name="Content Placeholder 2">
            <a:extLst>
              <a:ext uri="{FF2B5EF4-FFF2-40B4-BE49-F238E27FC236}">
                <a16:creationId xmlns:a16="http://schemas.microsoft.com/office/drawing/2014/main" id="{E976D561-61ED-9B4A-B630-6E037061A8DD}"/>
              </a:ext>
            </a:extLst>
          </p:cNvPr>
          <p:cNvSpPr>
            <a:spLocks noGrp="1"/>
          </p:cNvSpPr>
          <p:nvPr>
            <p:ph sz="quarter" idx="33"/>
          </p:nvPr>
        </p:nvSpPr>
        <p:spPr>
          <a:xfrm>
            <a:off x="4412104" y="2628900"/>
            <a:ext cx="3352799" cy="3581399"/>
          </a:xfrm>
        </p:spPr>
        <p:txBody>
          <a:bodyPr>
            <a:noAutofit/>
          </a:bodyPr>
          <a:lstStyle>
            <a:lvl1pPr>
              <a:lnSpc>
                <a:spcPct val="100000"/>
              </a:lnSpc>
              <a:spcBef>
                <a:spcPts val="300"/>
              </a:spcBef>
              <a:spcAft>
                <a:spcPts val="200"/>
              </a:spcAft>
              <a:defRPr sz="1300">
                <a:solidFill>
                  <a:schemeClr val="tx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4" name="Content Placeholder 2">
            <a:extLst>
              <a:ext uri="{FF2B5EF4-FFF2-40B4-BE49-F238E27FC236}">
                <a16:creationId xmlns:a16="http://schemas.microsoft.com/office/drawing/2014/main" id="{BEE0402C-E2BF-DB44-AB66-828DA835BF0F}"/>
              </a:ext>
            </a:extLst>
          </p:cNvPr>
          <p:cNvSpPr>
            <a:spLocks noGrp="1"/>
          </p:cNvSpPr>
          <p:nvPr>
            <p:ph sz="quarter" idx="34"/>
          </p:nvPr>
        </p:nvSpPr>
        <p:spPr>
          <a:xfrm>
            <a:off x="613310" y="2628900"/>
            <a:ext cx="3403599" cy="3581399"/>
          </a:xfrm>
        </p:spPr>
        <p:txBody>
          <a:bodyPr>
            <a:noAutofit/>
          </a:bodyPr>
          <a:lstStyle>
            <a:lvl1pPr>
              <a:lnSpc>
                <a:spcPct val="100000"/>
              </a:lnSpc>
              <a:spcBef>
                <a:spcPts val="300"/>
              </a:spcBef>
              <a:spcAft>
                <a:spcPts val="200"/>
              </a:spcAft>
              <a:defRPr sz="1300">
                <a:solidFill>
                  <a:schemeClr val="tx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5" name="Content Placeholder 2">
            <a:extLst>
              <a:ext uri="{FF2B5EF4-FFF2-40B4-BE49-F238E27FC236}">
                <a16:creationId xmlns:a16="http://schemas.microsoft.com/office/drawing/2014/main" id="{42B04388-6E13-7143-8DB6-9C4E843A0AB8}"/>
              </a:ext>
            </a:extLst>
          </p:cNvPr>
          <p:cNvSpPr>
            <a:spLocks noGrp="1"/>
          </p:cNvSpPr>
          <p:nvPr>
            <p:ph sz="quarter" idx="35"/>
          </p:nvPr>
        </p:nvSpPr>
        <p:spPr>
          <a:xfrm>
            <a:off x="8184004" y="2628900"/>
            <a:ext cx="3403599" cy="3581399"/>
          </a:xfrm>
        </p:spPr>
        <p:txBody>
          <a:bodyPr>
            <a:noAutofit/>
          </a:bodyPr>
          <a:lstStyle>
            <a:lvl1pPr>
              <a:lnSpc>
                <a:spcPct val="100000"/>
              </a:lnSpc>
              <a:spcBef>
                <a:spcPts val="300"/>
              </a:spcBef>
              <a:spcAft>
                <a:spcPts val="200"/>
              </a:spcAft>
              <a:defRPr sz="1300">
                <a:solidFill>
                  <a:schemeClr val="tx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itle Placeholder 1">
            <a:extLst>
              <a:ext uri="{FF2B5EF4-FFF2-40B4-BE49-F238E27FC236}">
                <a16:creationId xmlns:a16="http://schemas.microsoft.com/office/drawing/2014/main" id="{8318BDE0-5FD0-8D41-B77E-3DF3B75DEFCF}"/>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1" name="Text Placeholder 2">
            <a:extLst>
              <a:ext uri="{FF2B5EF4-FFF2-40B4-BE49-F238E27FC236}">
                <a16:creationId xmlns:a16="http://schemas.microsoft.com/office/drawing/2014/main" id="{C1D12C16-1BB5-BC4F-B6F8-46FB22666D5A}"/>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7" name="Text Placeholder 2">
            <a:extLst>
              <a:ext uri="{FF2B5EF4-FFF2-40B4-BE49-F238E27FC236}">
                <a16:creationId xmlns:a16="http://schemas.microsoft.com/office/drawing/2014/main" id="{32ADFB7F-C7B5-A141-A05E-65D8E762C314}"/>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28" name="TextBox 27">
            <a:extLst>
              <a:ext uri="{FF2B5EF4-FFF2-40B4-BE49-F238E27FC236}">
                <a16:creationId xmlns:a16="http://schemas.microsoft.com/office/drawing/2014/main" id="{F6F590C6-4DDD-48C4-A0F5-A86A02C92416}"/>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20" name="TextBox 19">
            <a:extLst>
              <a:ext uri="{FF2B5EF4-FFF2-40B4-BE49-F238E27FC236}">
                <a16:creationId xmlns:a16="http://schemas.microsoft.com/office/drawing/2014/main" id="{4606489D-F18B-49E7-A430-AF0A802226B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29" name="Rectangle 82">
            <a:extLst>
              <a:ext uri="{FF2B5EF4-FFF2-40B4-BE49-F238E27FC236}">
                <a16:creationId xmlns:a16="http://schemas.microsoft.com/office/drawing/2014/main" id="{95324C5E-7673-4E81-B854-F9B46F10DC5E}"/>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31" name="Graphic 30">
            <a:extLst>
              <a:ext uri="{FF2B5EF4-FFF2-40B4-BE49-F238E27FC236}">
                <a16:creationId xmlns:a16="http://schemas.microsoft.com/office/drawing/2014/main" id="{72C1E5FC-54B6-4B67-941B-EA3697465679}"/>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3597188710"/>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8" pos="2784">
          <p15:clr>
            <a:srgbClr val="FBAE40"/>
          </p15:clr>
        </p15:guide>
        <p15:guide id="9" pos="2528">
          <p15:clr>
            <a:srgbClr val="FBAE40"/>
          </p15:clr>
        </p15:guide>
        <p15:guide id="10" pos="4896">
          <p15:clr>
            <a:srgbClr val="FBAE40"/>
          </p15:clr>
        </p15:guide>
        <p15:guide id="11" pos="5152">
          <p15:clr>
            <a:srgbClr val="FBAE40"/>
          </p15:clr>
        </p15:guide>
        <p15:guide id="12" orient="horz" pos="1656">
          <p15:clr>
            <a:srgbClr val="FBAE40"/>
          </p15:clr>
        </p15:guide>
      </p15:sldGuideLst>
    </p:ext>
  </p:extLst>
</p:sldLayout>
</file>

<file path=ppt/slideLayouts/slideLayout391.xml><?xml version="1.0" encoding="utf-8"?>
<p:sldLayout xmlns:a="http://schemas.openxmlformats.org/drawingml/2006/main" xmlns:r="http://schemas.openxmlformats.org/officeDocument/2006/relationships" xmlns:p="http://schemas.openxmlformats.org/presentationml/2006/main" preserve="1">
  <p:cSld name="Four Content - 1">
    <p:spTree>
      <p:nvGrpSpPr>
        <p:cNvPr id="1" name=""/>
        <p:cNvGrpSpPr/>
        <p:nvPr/>
      </p:nvGrpSpPr>
      <p:grpSpPr>
        <a:xfrm>
          <a:off x="0" y="0"/>
          <a:ext cx="0" cy="0"/>
          <a:chOff x="0" y="0"/>
          <a:chExt cx="0" cy="0"/>
        </a:xfrm>
      </p:grpSpPr>
      <p:sp>
        <p:nvSpPr>
          <p:cNvPr id="15" name="Content Placeholder 2">
            <a:extLst>
              <a:ext uri="{FF2B5EF4-FFF2-40B4-BE49-F238E27FC236}">
                <a16:creationId xmlns:a16="http://schemas.microsoft.com/office/drawing/2014/main" id="{E13DA727-D0B5-5748-84C2-5C350C1088DF}"/>
              </a:ext>
            </a:extLst>
          </p:cNvPr>
          <p:cNvSpPr>
            <a:spLocks noGrp="1"/>
          </p:cNvSpPr>
          <p:nvPr>
            <p:ph sz="quarter" idx="32"/>
          </p:nvPr>
        </p:nvSpPr>
        <p:spPr>
          <a:xfrm>
            <a:off x="609600" y="1600200"/>
            <a:ext cx="2489200" cy="4610100"/>
          </a:xfrm>
        </p:spPr>
        <p:txBody>
          <a:bodyPr>
            <a:noAutofit/>
          </a:bodyPr>
          <a:lstStyle>
            <a:lvl1pPr>
              <a:lnSpc>
                <a:spcPct val="100000"/>
              </a:lnSpc>
              <a:spcBef>
                <a:spcPts val="300"/>
              </a:spcBef>
              <a:spcAft>
                <a:spcPts val="200"/>
              </a:spcAft>
              <a:defRPr sz="1300"/>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21" name="Picture 20" descr="Logo&#10;&#10;Description automatically generated">
            <a:extLst>
              <a:ext uri="{FF2B5EF4-FFF2-40B4-BE49-F238E27FC236}">
                <a16:creationId xmlns:a16="http://schemas.microsoft.com/office/drawing/2014/main" id="{85C19EA8-0E28-4F5B-8F1D-27DD33CE3D54}"/>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3" name="Content Placeholder 2">
            <a:extLst>
              <a:ext uri="{FF2B5EF4-FFF2-40B4-BE49-F238E27FC236}">
                <a16:creationId xmlns:a16="http://schemas.microsoft.com/office/drawing/2014/main" id="{4EA5DA42-0A63-7149-B091-08D10F848F2E}"/>
              </a:ext>
            </a:extLst>
          </p:cNvPr>
          <p:cNvSpPr>
            <a:spLocks noGrp="1"/>
          </p:cNvSpPr>
          <p:nvPr>
            <p:ph sz="quarter" idx="33"/>
          </p:nvPr>
        </p:nvSpPr>
        <p:spPr>
          <a:xfrm>
            <a:off x="3460377" y="1600200"/>
            <a:ext cx="2432423" cy="4610100"/>
          </a:xfrm>
        </p:spPr>
        <p:txBody>
          <a:bodyPr>
            <a:noAutofit/>
          </a:bodyPr>
          <a:lstStyle>
            <a:lvl1pPr>
              <a:lnSpc>
                <a:spcPct val="100000"/>
              </a:lnSpc>
              <a:spcBef>
                <a:spcPts val="300"/>
              </a:spcBef>
              <a:spcAft>
                <a:spcPts val="200"/>
              </a:spcAft>
              <a:defRPr sz="1300"/>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Content Placeholder 2">
            <a:extLst>
              <a:ext uri="{FF2B5EF4-FFF2-40B4-BE49-F238E27FC236}">
                <a16:creationId xmlns:a16="http://schemas.microsoft.com/office/drawing/2014/main" id="{ACB33F5F-6A95-C141-A4CB-F1354D41AD38}"/>
              </a:ext>
            </a:extLst>
          </p:cNvPr>
          <p:cNvSpPr>
            <a:spLocks noGrp="1"/>
          </p:cNvSpPr>
          <p:nvPr>
            <p:ph sz="quarter" idx="34"/>
          </p:nvPr>
        </p:nvSpPr>
        <p:spPr>
          <a:xfrm>
            <a:off x="6257365" y="1600200"/>
            <a:ext cx="2480235" cy="4610100"/>
          </a:xfrm>
        </p:spPr>
        <p:txBody>
          <a:bodyPr>
            <a:noAutofit/>
          </a:bodyPr>
          <a:lstStyle>
            <a:lvl1pPr>
              <a:lnSpc>
                <a:spcPct val="100000"/>
              </a:lnSpc>
              <a:spcBef>
                <a:spcPts val="300"/>
              </a:spcBef>
              <a:spcAft>
                <a:spcPts val="200"/>
              </a:spcAft>
              <a:defRPr sz="1300"/>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Content Placeholder 2">
            <a:extLst>
              <a:ext uri="{FF2B5EF4-FFF2-40B4-BE49-F238E27FC236}">
                <a16:creationId xmlns:a16="http://schemas.microsoft.com/office/drawing/2014/main" id="{8CF80BC6-09DE-3740-8861-1869483A0ECD}"/>
              </a:ext>
            </a:extLst>
          </p:cNvPr>
          <p:cNvSpPr>
            <a:spLocks noGrp="1"/>
          </p:cNvSpPr>
          <p:nvPr>
            <p:ph sz="quarter" idx="35"/>
          </p:nvPr>
        </p:nvSpPr>
        <p:spPr>
          <a:xfrm>
            <a:off x="9087971" y="1600200"/>
            <a:ext cx="2480235" cy="4610100"/>
          </a:xfrm>
        </p:spPr>
        <p:txBody>
          <a:bodyPr>
            <a:noAutofit/>
          </a:bodyPr>
          <a:lstStyle>
            <a:lvl1pPr>
              <a:lnSpc>
                <a:spcPct val="100000"/>
              </a:lnSpc>
              <a:spcBef>
                <a:spcPts val="300"/>
              </a:spcBef>
              <a:spcAft>
                <a:spcPts val="200"/>
              </a:spcAft>
              <a:defRPr sz="1300"/>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Placeholder 1">
            <a:extLst>
              <a:ext uri="{FF2B5EF4-FFF2-40B4-BE49-F238E27FC236}">
                <a16:creationId xmlns:a16="http://schemas.microsoft.com/office/drawing/2014/main" id="{B41518C0-F58C-DA41-8B70-42DC6B9B5B33}"/>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7" name="Text Placeholder 2">
            <a:extLst>
              <a:ext uri="{FF2B5EF4-FFF2-40B4-BE49-F238E27FC236}">
                <a16:creationId xmlns:a16="http://schemas.microsoft.com/office/drawing/2014/main" id="{B93602B9-7F9B-AE4E-9BAF-34FC72E3CBF3}"/>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8" name="Text Placeholder 2">
            <a:extLst>
              <a:ext uri="{FF2B5EF4-FFF2-40B4-BE49-F238E27FC236}">
                <a16:creationId xmlns:a16="http://schemas.microsoft.com/office/drawing/2014/main" id="{495869B9-14BA-E94B-BFB4-EEEE6C185E4D}"/>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9" name="TextBox 18">
            <a:extLst>
              <a:ext uri="{FF2B5EF4-FFF2-40B4-BE49-F238E27FC236}">
                <a16:creationId xmlns:a16="http://schemas.microsoft.com/office/drawing/2014/main" id="{03B37F05-0F07-4AC7-AB0A-840C29CFAD74}"/>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4" name="TextBox 13">
            <a:extLst>
              <a:ext uri="{FF2B5EF4-FFF2-40B4-BE49-F238E27FC236}">
                <a16:creationId xmlns:a16="http://schemas.microsoft.com/office/drawing/2014/main" id="{EF8EB945-89E4-4F5C-AABF-2F9F526C155F}"/>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20" name="Rectangle 82">
            <a:extLst>
              <a:ext uri="{FF2B5EF4-FFF2-40B4-BE49-F238E27FC236}">
                <a16:creationId xmlns:a16="http://schemas.microsoft.com/office/drawing/2014/main" id="{8865593A-D405-4DD1-826B-23DB658C4CB9}"/>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25" name="Graphic 24">
            <a:extLst>
              <a:ext uri="{FF2B5EF4-FFF2-40B4-BE49-F238E27FC236}">
                <a16:creationId xmlns:a16="http://schemas.microsoft.com/office/drawing/2014/main" id="{CFD26917-46AC-48E4-A400-D514EE136D91}"/>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2310238820"/>
      </p:ext>
    </p:extLst>
  </p:cSld>
  <p:clrMapOvr>
    <a:masterClrMapping/>
  </p:clrMapOvr>
  <p:extLst>
    <p:ext uri="{DCECCB84-F9BA-43D5-87BE-67443E8EF086}">
      <p15:sldGuideLst xmlns:p15="http://schemas.microsoft.com/office/powerpoint/2012/main">
        <p15:guide id="12" pos="384">
          <p15:clr>
            <a:srgbClr val="FBAE40"/>
          </p15:clr>
        </p15:guide>
        <p15:guide id="13" pos="7296">
          <p15:clr>
            <a:srgbClr val="FBAE40"/>
          </p15:clr>
        </p15:guide>
        <p15:guide id="14" pos="1952">
          <p15:clr>
            <a:srgbClr val="FBAE40"/>
          </p15:clr>
        </p15:guide>
        <p15:guide id="15" pos="2176">
          <p15:clr>
            <a:srgbClr val="FBAE40"/>
          </p15:clr>
        </p15:guide>
        <p15:guide id="16" pos="3712">
          <p15:clr>
            <a:srgbClr val="FBAE40"/>
          </p15:clr>
        </p15:guide>
        <p15:guide id="17" pos="3936">
          <p15:clr>
            <a:srgbClr val="FBAE40"/>
          </p15:clr>
        </p15:guide>
        <p15:guide id="18" pos="5504">
          <p15:clr>
            <a:srgbClr val="FBAE40"/>
          </p15:clr>
        </p15:guide>
        <p15:guide id="19" pos="5728">
          <p15:clr>
            <a:srgbClr val="FBAE40"/>
          </p15:clr>
        </p15:guide>
        <p15:guide id="20" orient="horz" pos="1008">
          <p15:clr>
            <a:srgbClr val="FBAE40"/>
          </p15:clr>
        </p15:guide>
      </p15:sldGuideLst>
    </p:ext>
  </p:extLst>
</p:sldLayout>
</file>

<file path=ppt/slideLayouts/slideLayout392.xml><?xml version="1.0" encoding="utf-8"?>
<p:sldLayout xmlns:a="http://schemas.openxmlformats.org/drawingml/2006/main" xmlns:r="http://schemas.openxmlformats.org/officeDocument/2006/relationships" xmlns:p="http://schemas.openxmlformats.org/presentationml/2006/main" preserve="1">
  <p:cSld name="Four Content - 2">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3" name="Text Placeholder 2">
            <a:extLst>
              <a:ext uri="{FF2B5EF4-FFF2-40B4-BE49-F238E27FC236}">
                <a16:creationId xmlns:a16="http://schemas.microsoft.com/office/drawing/2014/main" id="{C70B93C1-A913-6949-9E7A-C612BA63F6B9}"/>
              </a:ext>
            </a:extLst>
          </p:cNvPr>
          <p:cNvSpPr>
            <a:spLocks noGrp="1"/>
          </p:cNvSpPr>
          <p:nvPr>
            <p:ph type="body" sz="quarter" idx="10" hasCustomPrompt="1"/>
          </p:nvPr>
        </p:nvSpPr>
        <p:spPr>
          <a:xfrm>
            <a:off x="609600" y="1567214"/>
            <a:ext cx="247828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1</a:t>
            </a:r>
          </a:p>
        </p:txBody>
      </p:sp>
      <p:cxnSp>
        <p:nvCxnSpPr>
          <p:cNvPr id="16" name="Straight Connector 15">
            <a:extLst>
              <a:ext uri="{FF2B5EF4-FFF2-40B4-BE49-F238E27FC236}">
                <a16:creationId xmlns:a16="http://schemas.microsoft.com/office/drawing/2014/main" id="{966616FA-1027-5A4A-AC2C-E2DC86D90196}"/>
              </a:ext>
            </a:extLst>
          </p:cNvPr>
          <p:cNvCxnSpPr>
            <a:cxnSpLocks/>
          </p:cNvCxnSpPr>
          <p:nvPr/>
        </p:nvCxnSpPr>
        <p:spPr>
          <a:xfrm>
            <a:off x="609600" y="2521444"/>
            <a:ext cx="24892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17" name="Text Placeholder 2">
            <a:extLst>
              <a:ext uri="{FF2B5EF4-FFF2-40B4-BE49-F238E27FC236}">
                <a16:creationId xmlns:a16="http://schemas.microsoft.com/office/drawing/2014/main" id="{ED5070E2-249F-2E41-8903-2C611249DBC4}"/>
              </a:ext>
            </a:extLst>
          </p:cNvPr>
          <p:cNvSpPr>
            <a:spLocks noGrp="1"/>
          </p:cNvSpPr>
          <p:nvPr>
            <p:ph type="body" sz="quarter" idx="12" hasCustomPrompt="1"/>
          </p:nvPr>
        </p:nvSpPr>
        <p:spPr>
          <a:xfrm>
            <a:off x="3454400" y="1567214"/>
            <a:ext cx="24384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2</a:t>
            </a:r>
          </a:p>
        </p:txBody>
      </p:sp>
      <p:cxnSp>
        <p:nvCxnSpPr>
          <p:cNvPr id="18" name="Straight Connector 17">
            <a:extLst>
              <a:ext uri="{FF2B5EF4-FFF2-40B4-BE49-F238E27FC236}">
                <a16:creationId xmlns:a16="http://schemas.microsoft.com/office/drawing/2014/main" id="{5EB18407-6858-9A4B-92C4-92013BAEACC6}"/>
              </a:ext>
            </a:extLst>
          </p:cNvPr>
          <p:cNvCxnSpPr>
            <a:cxnSpLocks/>
          </p:cNvCxnSpPr>
          <p:nvPr/>
        </p:nvCxnSpPr>
        <p:spPr>
          <a:xfrm>
            <a:off x="3454400" y="2521444"/>
            <a:ext cx="24384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19" name="Text Placeholder 2">
            <a:extLst>
              <a:ext uri="{FF2B5EF4-FFF2-40B4-BE49-F238E27FC236}">
                <a16:creationId xmlns:a16="http://schemas.microsoft.com/office/drawing/2014/main" id="{5A618BCB-5657-E640-B496-300C09D2BD87}"/>
              </a:ext>
            </a:extLst>
          </p:cNvPr>
          <p:cNvSpPr>
            <a:spLocks noGrp="1"/>
          </p:cNvSpPr>
          <p:nvPr>
            <p:ph type="body" sz="quarter" idx="14" hasCustomPrompt="1"/>
          </p:nvPr>
        </p:nvSpPr>
        <p:spPr>
          <a:xfrm>
            <a:off x="6248403" y="1567214"/>
            <a:ext cx="2489197"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3</a:t>
            </a:r>
          </a:p>
        </p:txBody>
      </p:sp>
      <p:sp>
        <p:nvSpPr>
          <p:cNvPr id="20" name="Text Placeholder 2">
            <a:extLst>
              <a:ext uri="{FF2B5EF4-FFF2-40B4-BE49-F238E27FC236}">
                <a16:creationId xmlns:a16="http://schemas.microsoft.com/office/drawing/2014/main" id="{F2571815-7AC9-4A48-8176-16337A1C25B5}"/>
              </a:ext>
            </a:extLst>
          </p:cNvPr>
          <p:cNvSpPr>
            <a:spLocks noGrp="1"/>
          </p:cNvSpPr>
          <p:nvPr>
            <p:ph type="body" sz="quarter" idx="16" hasCustomPrompt="1"/>
          </p:nvPr>
        </p:nvSpPr>
        <p:spPr>
          <a:xfrm>
            <a:off x="9093200" y="1567214"/>
            <a:ext cx="24892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4</a:t>
            </a:r>
          </a:p>
        </p:txBody>
      </p:sp>
      <p:cxnSp>
        <p:nvCxnSpPr>
          <p:cNvPr id="21" name="Straight Connector 20">
            <a:extLst>
              <a:ext uri="{FF2B5EF4-FFF2-40B4-BE49-F238E27FC236}">
                <a16:creationId xmlns:a16="http://schemas.microsoft.com/office/drawing/2014/main" id="{48CA6EDF-309F-9C43-88A2-C720D2079C09}"/>
              </a:ext>
            </a:extLst>
          </p:cNvPr>
          <p:cNvCxnSpPr>
            <a:cxnSpLocks/>
          </p:cNvCxnSpPr>
          <p:nvPr/>
        </p:nvCxnSpPr>
        <p:spPr>
          <a:xfrm>
            <a:off x="9093200" y="2521444"/>
            <a:ext cx="24892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6F0A98B5-2885-FC4B-8E93-11E6853D6063}"/>
              </a:ext>
            </a:extLst>
          </p:cNvPr>
          <p:cNvCxnSpPr>
            <a:cxnSpLocks/>
          </p:cNvCxnSpPr>
          <p:nvPr/>
        </p:nvCxnSpPr>
        <p:spPr>
          <a:xfrm>
            <a:off x="6248403" y="2521444"/>
            <a:ext cx="2489197"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pic>
        <p:nvPicPr>
          <p:cNvPr id="31" name="Picture 30" descr="Logo&#10;&#10;Description automatically generated">
            <a:extLst>
              <a:ext uri="{FF2B5EF4-FFF2-40B4-BE49-F238E27FC236}">
                <a16:creationId xmlns:a16="http://schemas.microsoft.com/office/drawing/2014/main" id="{09356D0A-AA64-4DB5-96FB-8733B8289769}"/>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23" name="Content Placeholder 2">
            <a:extLst>
              <a:ext uri="{FF2B5EF4-FFF2-40B4-BE49-F238E27FC236}">
                <a16:creationId xmlns:a16="http://schemas.microsoft.com/office/drawing/2014/main" id="{21631775-8D64-4341-A917-ACCA02A442D2}"/>
              </a:ext>
            </a:extLst>
          </p:cNvPr>
          <p:cNvSpPr>
            <a:spLocks noGrp="1"/>
          </p:cNvSpPr>
          <p:nvPr>
            <p:ph sz="quarter" idx="32"/>
          </p:nvPr>
        </p:nvSpPr>
        <p:spPr>
          <a:xfrm>
            <a:off x="609600" y="2628900"/>
            <a:ext cx="2489200" cy="3581399"/>
          </a:xfrm>
        </p:spPr>
        <p:txBody>
          <a:bodyPr>
            <a:noAutofit/>
          </a:bodyPr>
          <a:lstStyle>
            <a:lvl1pPr>
              <a:lnSpc>
                <a:spcPct val="100000"/>
              </a:lnSpc>
              <a:spcBef>
                <a:spcPts val="300"/>
              </a:spcBef>
              <a:spcAft>
                <a:spcPts val="200"/>
              </a:spcAft>
              <a:defRPr sz="1300">
                <a:solidFill>
                  <a:schemeClr val="tx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2" name="Content Placeholder 2">
            <a:extLst>
              <a:ext uri="{FF2B5EF4-FFF2-40B4-BE49-F238E27FC236}">
                <a16:creationId xmlns:a16="http://schemas.microsoft.com/office/drawing/2014/main" id="{4E99E6E9-2494-B940-B1EF-092C3EADC772}"/>
              </a:ext>
            </a:extLst>
          </p:cNvPr>
          <p:cNvSpPr>
            <a:spLocks noGrp="1"/>
          </p:cNvSpPr>
          <p:nvPr>
            <p:ph sz="quarter" idx="33"/>
          </p:nvPr>
        </p:nvSpPr>
        <p:spPr>
          <a:xfrm>
            <a:off x="3460377" y="2628900"/>
            <a:ext cx="2432423" cy="3581399"/>
          </a:xfrm>
        </p:spPr>
        <p:txBody>
          <a:bodyPr>
            <a:noAutofit/>
          </a:bodyPr>
          <a:lstStyle>
            <a:lvl1pPr>
              <a:lnSpc>
                <a:spcPct val="100000"/>
              </a:lnSpc>
              <a:spcBef>
                <a:spcPts val="300"/>
              </a:spcBef>
              <a:spcAft>
                <a:spcPts val="200"/>
              </a:spcAft>
              <a:defRPr sz="1300">
                <a:solidFill>
                  <a:schemeClr val="tx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3" name="Content Placeholder 2">
            <a:extLst>
              <a:ext uri="{FF2B5EF4-FFF2-40B4-BE49-F238E27FC236}">
                <a16:creationId xmlns:a16="http://schemas.microsoft.com/office/drawing/2014/main" id="{819DCF24-1964-3644-9168-FF49E2A566DB}"/>
              </a:ext>
            </a:extLst>
          </p:cNvPr>
          <p:cNvSpPr>
            <a:spLocks noGrp="1"/>
          </p:cNvSpPr>
          <p:nvPr>
            <p:ph sz="quarter" idx="34"/>
          </p:nvPr>
        </p:nvSpPr>
        <p:spPr>
          <a:xfrm>
            <a:off x="6257365" y="2628900"/>
            <a:ext cx="2480235" cy="3581399"/>
          </a:xfrm>
        </p:spPr>
        <p:txBody>
          <a:bodyPr>
            <a:noAutofit/>
          </a:bodyPr>
          <a:lstStyle>
            <a:lvl1pPr>
              <a:lnSpc>
                <a:spcPct val="100000"/>
              </a:lnSpc>
              <a:spcBef>
                <a:spcPts val="300"/>
              </a:spcBef>
              <a:spcAft>
                <a:spcPts val="200"/>
              </a:spcAft>
              <a:defRPr sz="1300">
                <a:solidFill>
                  <a:schemeClr val="tx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4" name="Content Placeholder 2">
            <a:extLst>
              <a:ext uri="{FF2B5EF4-FFF2-40B4-BE49-F238E27FC236}">
                <a16:creationId xmlns:a16="http://schemas.microsoft.com/office/drawing/2014/main" id="{CF5FC023-DCB7-9848-9776-BCD9A603067E}"/>
              </a:ext>
            </a:extLst>
          </p:cNvPr>
          <p:cNvSpPr>
            <a:spLocks noGrp="1"/>
          </p:cNvSpPr>
          <p:nvPr>
            <p:ph sz="quarter" idx="35"/>
          </p:nvPr>
        </p:nvSpPr>
        <p:spPr>
          <a:xfrm>
            <a:off x="9087971" y="2628900"/>
            <a:ext cx="2480235" cy="3581399"/>
          </a:xfrm>
        </p:spPr>
        <p:txBody>
          <a:bodyPr>
            <a:noAutofit/>
          </a:bodyPr>
          <a:lstStyle>
            <a:lvl1pPr>
              <a:lnSpc>
                <a:spcPct val="100000"/>
              </a:lnSpc>
              <a:spcBef>
                <a:spcPts val="300"/>
              </a:spcBef>
              <a:spcAft>
                <a:spcPts val="200"/>
              </a:spcAft>
              <a:defRPr sz="1300">
                <a:solidFill>
                  <a:schemeClr val="tx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itle Placeholder 1">
            <a:extLst>
              <a:ext uri="{FF2B5EF4-FFF2-40B4-BE49-F238E27FC236}">
                <a16:creationId xmlns:a16="http://schemas.microsoft.com/office/drawing/2014/main" id="{8EC50DE8-D067-984E-9012-11FC27E62E17}"/>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5" name="Text Placeholder 2">
            <a:extLst>
              <a:ext uri="{FF2B5EF4-FFF2-40B4-BE49-F238E27FC236}">
                <a16:creationId xmlns:a16="http://schemas.microsoft.com/office/drawing/2014/main" id="{67D501EE-A03D-D64F-A115-5ECD03AA3F27}"/>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6" name="Text Placeholder 2">
            <a:extLst>
              <a:ext uri="{FF2B5EF4-FFF2-40B4-BE49-F238E27FC236}">
                <a16:creationId xmlns:a16="http://schemas.microsoft.com/office/drawing/2014/main" id="{FD59275F-6240-2347-801C-D9B63A234817}"/>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29" name="TextBox 28">
            <a:extLst>
              <a:ext uri="{FF2B5EF4-FFF2-40B4-BE49-F238E27FC236}">
                <a16:creationId xmlns:a16="http://schemas.microsoft.com/office/drawing/2014/main" id="{DCF193E4-ADC4-4233-AEA9-ABE6800A232B}"/>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28" name="TextBox 27">
            <a:extLst>
              <a:ext uri="{FF2B5EF4-FFF2-40B4-BE49-F238E27FC236}">
                <a16:creationId xmlns:a16="http://schemas.microsoft.com/office/drawing/2014/main" id="{E5A837DC-6429-46C6-A734-03312F3E3B07}"/>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30" name="Rectangle 82">
            <a:extLst>
              <a:ext uri="{FF2B5EF4-FFF2-40B4-BE49-F238E27FC236}">
                <a16:creationId xmlns:a16="http://schemas.microsoft.com/office/drawing/2014/main" id="{EA550C6F-2DC9-4D86-97C7-E888B0709BBC}"/>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35" name="Graphic 34">
            <a:extLst>
              <a:ext uri="{FF2B5EF4-FFF2-40B4-BE49-F238E27FC236}">
                <a16:creationId xmlns:a16="http://schemas.microsoft.com/office/drawing/2014/main" id="{928DF78A-ACD7-49E6-B3C8-4373BE61BC07}"/>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1707223663"/>
      </p:ext>
    </p:extLst>
  </p:cSld>
  <p:clrMapOvr>
    <a:masterClrMapping/>
  </p:clrMapOvr>
  <p:extLst>
    <p:ext uri="{DCECCB84-F9BA-43D5-87BE-67443E8EF086}">
      <p15:sldGuideLst xmlns:p15="http://schemas.microsoft.com/office/powerpoint/2012/main">
        <p15:guide id="12" pos="384">
          <p15:clr>
            <a:srgbClr val="FBAE40"/>
          </p15:clr>
        </p15:guide>
        <p15:guide id="13" pos="7296">
          <p15:clr>
            <a:srgbClr val="FBAE40"/>
          </p15:clr>
        </p15:guide>
        <p15:guide id="14" pos="1952">
          <p15:clr>
            <a:srgbClr val="FBAE40"/>
          </p15:clr>
        </p15:guide>
        <p15:guide id="15" pos="2176">
          <p15:clr>
            <a:srgbClr val="FBAE40"/>
          </p15:clr>
        </p15:guide>
        <p15:guide id="16" pos="3712">
          <p15:clr>
            <a:srgbClr val="FBAE40"/>
          </p15:clr>
        </p15:guide>
        <p15:guide id="17" pos="3936">
          <p15:clr>
            <a:srgbClr val="FBAE40"/>
          </p15:clr>
        </p15:guide>
        <p15:guide id="18" pos="5504">
          <p15:clr>
            <a:srgbClr val="FBAE40"/>
          </p15:clr>
        </p15:guide>
        <p15:guide id="19" pos="5728">
          <p15:clr>
            <a:srgbClr val="FBAE40"/>
          </p15:clr>
        </p15:guide>
        <p15:guide id="20" orient="horz" pos="1008">
          <p15:clr>
            <a:srgbClr val="FBAE40"/>
          </p15:clr>
        </p15:guide>
        <p15:guide id="21" orient="horz" pos="1656">
          <p15:clr>
            <a:srgbClr val="FBAE40"/>
          </p15:clr>
        </p15:guide>
      </p15:sldGuideLst>
    </p:ext>
  </p:extLst>
</p:sldLayout>
</file>

<file path=ppt/slideLayouts/slideLayout393.xml><?xml version="1.0" encoding="utf-8"?>
<p:sldLayout xmlns:a="http://schemas.openxmlformats.org/drawingml/2006/main" xmlns:r="http://schemas.openxmlformats.org/officeDocument/2006/relationships" xmlns:p="http://schemas.openxmlformats.org/presentationml/2006/main" preserve="1">
  <p:cSld name="Three Icon">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E0659210-753C-4957-8F25-A4D709FAB681}"/>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928DF06C-CFDC-2447-B7D4-E75EC0431F79}"/>
              </a:ext>
            </a:extLst>
          </p:cNvPr>
          <p:cNvCxnSpPr>
            <a:cxnSpLocks/>
          </p:cNvCxnSpPr>
          <p:nvPr/>
        </p:nvCxnSpPr>
        <p:spPr>
          <a:xfrm>
            <a:off x="609600" y="3238500"/>
            <a:ext cx="34036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34" name="Picture Placeholder 2">
            <a:extLst>
              <a:ext uri="{FF2B5EF4-FFF2-40B4-BE49-F238E27FC236}">
                <a16:creationId xmlns:a16="http://schemas.microsoft.com/office/drawing/2014/main" id="{F1E348A8-D8AD-8342-95C4-1E731B229D5B}"/>
              </a:ext>
            </a:extLst>
          </p:cNvPr>
          <p:cNvSpPr>
            <a:spLocks noGrp="1"/>
          </p:cNvSpPr>
          <p:nvPr>
            <p:ph type="pic" sz="quarter" idx="34" hasCustomPrompt="1"/>
          </p:nvPr>
        </p:nvSpPr>
        <p:spPr>
          <a:xfrm>
            <a:off x="1636295" y="1848973"/>
            <a:ext cx="1219200" cy="1199027"/>
          </a:xfrm>
          <a:noFill/>
        </p:spPr>
        <p:txBody>
          <a:bodyPr anchor="ctr" anchorCtr="0"/>
          <a:lstStyle>
            <a:lvl1pPr algn="ctr">
              <a:lnSpc>
                <a:spcPct val="100000"/>
              </a:lnSpc>
              <a:defRPr>
                <a:solidFill>
                  <a:schemeClr val="tx1"/>
                </a:solidFill>
                <a:latin typeface="+mn-lt"/>
              </a:defRPr>
            </a:lvl1pPr>
          </a:lstStyle>
          <a:p>
            <a:r>
              <a:rPr lang="en-US"/>
              <a:t>Icon</a:t>
            </a:r>
          </a:p>
        </p:txBody>
      </p:sp>
      <p:sp>
        <p:nvSpPr>
          <p:cNvPr id="30" name="Picture Placeholder 2">
            <a:extLst>
              <a:ext uri="{FF2B5EF4-FFF2-40B4-BE49-F238E27FC236}">
                <a16:creationId xmlns:a16="http://schemas.microsoft.com/office/drawing/2014/main" id="{3BE5757E-813A-8F48-9A5A-EEC1071594D2}"/>
              </a:ext>
            </a:extLst>
          </p:cNvPr>
          <p:cNvSpPr>
            <a:spLocks noGrp="1"/>
          </p:cNvSpPr>
          <p:nvPr>
            <p:ph type="pic" sz="quarter" idx="35" hasCustomPrompt="1"/>
          </p:nvPr>
        </p:nvSpPr>
        <p:spPr>
          <a:xfrm>
            <a:off x="5452732" y="1848973"/>
            <a:ext cx="1219200" cy="1199027"/>
          </a:xfrm>
          <a:noFill/>
        </p:spPr>
        <p:txBody>
          <a:bodyPr anchor="ctr" anchorCtr="0"/>
          <a:lstStyle>
            <a:lvl1pPr algn="ctr">
              <a:lnSpc>
                <a:spcPct val="100000"/>
              </a:lnSpc>
              <a:defRPr>
                <a:solidFill>
                  <a:schemeClr val="tx1"/>
                </a:solidFill>
                <a:latin typeface="+mn-lt"/>
              </a:defRPr>
            </a:lvl1pPr>
          </a:lstStyle>
          <a:p>
            <a:r>
              <a:rPr lang="en-US"/>
              <a:t>Icon</a:t>
            </a:r>
          </a:p>
        </p:txBody>
      </p:sp>
      <p:sp>
        <p:nvSpPr>
          <p:cNvPr id="37" name="Picture Placeholder 2">
            <a:extLst>
              <a:ext uri="{FF2B5EF4-FFF2-40B4-BE49-F238E27FC236}">
                <a16:creationId xmlns:a16="http://schemas.microsoft.com/office/drawing/2014/main" id="{95C65A02-D19F-294F-BC73-89CD66DB23DC}"/>
              </a:ext>
            </a:extLst>
          </p:cNvPr>
          <p:cNvSpPr>
            <a:spLocks noGrp="1"/>
          </p:cNvSpPr>
          <p:nvPr>
            <p:ph type="pic" sz="quarter" idx="36" hasCustomPrompt="1"/>
          </p:nvPr>
        </p:nvSpPr>
        <p:spPr>
          <a:xfrm>
            <a:off x="9269171" y="1848973"/>
            <a:ext cx="1219200" cy="1199027"/>
          </a:xfrm>
          <a:noFill/>
        </p:spPr>
        <p:txBody>
          <a:bodyPr anchor="ctr" anchorCtr="0"/>
          <a:lstStyle>
            <a:lvl1pPr algn="ctr">
              <a:lnSpc>
                <a:spcPct val="100000"/>
              </a:lnSpc>
              <a:defRPr>
                <a:solidFill>
                  <a:schemeClr val="tx1"/>
                </a:solidFill>
                <a:latin typeface="+mn-lt"/>
              </a:defRPr>
            </a:lvl1pPr>
          </a:lstStyle>
          <a:p>
            <a:r>
              <a:rPr lang="en-US"/>
              <a:t>Icon</a:t>
            </a:r>
          </a:p>
        </p:txBody>
      </p:sp>
      <p:pic>
        <p:nvPicPr>
          <p:cNvPr id="28" name="Picture 27" descr="Logo&#10;&#10;Description automatically generated">
            <a:extLst>
              <a:ext uri="{FF2B5EF4-FFF2-40B4-BE49-F238E27FC236}">
                <a16:creationId xmlns:a16="http://schemas.microsoft.com/office/drawing/2014/main" id="{D17E29F1-6D41-4628-913F-B22462B1C5B5}"/>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36" name="Content Placeholder 2">
            <a:extLst>
              <a:ext uri="{FF2B5EF4-FFF2-40B4-BE49-F238E27FC236}">
                <a16:creationId xmlns:a16="http://schemas.microsoft.com/office/drawing/2014/main" id="{70C183E4-86E4-6940-9A6D-E9DE7740EFA7}"/>
              </a:ext>
            </a:extLst>
          </p:cNvPr>
          <p:cNvSpPr>
            <a:spLocks noGrp="1"/>
          </p:cNvSpPr>
          <p:nvPr>
            <p:ph sz="quarter" idx="37"/>
          </p:nvPr>
        </p:nvSpPr>
        <p:spPr>
          <a:xfrm>
            <a:off x="613310" y="3379809"/>
            <a:ext cx="3403599" cy="2639989"/>
          </a:xfrm>
        </p:spPr>
        <p:txBody>
          <a:bodyPr>
            <a:noAutofit/>
          </a:bodyPr>
          <a:lstStyle>
            <a:lvl1pPr>
              <a:lnSpc>
                <a:spcPct val="100000"/>
              </a:lnSpc>
              <a:spcBef>
                <a:spcPts val="300"/>
              </a:spcBef>
              <a:spcAft>
                <a:spcPts val="200"/>
              </a:spcAft>
              <a:defRPr sz="1300">
                <a:solidFill>
                  <a:schemeClr val="accent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itle Placeholder 1">
            <a:extLst>
              <a:ext uri="{FF2B5EF4-FFF2-40B4-BE49-F238E27FC236}">
                <a16:creationId xmlns:a16="http://schemas.microsoft.com/office/drawing/2014/main" id="{53ECD2BF-4248-F14F-AB63-732DFF2D587E}"/>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0" name="Text Placeholder 2">
            <a:extLst>
              <a:ext uri="{FF2B5EF4-FFF2-40B4-BE49-F238E27FC236}">
                <a16:creationId xmlns:a16="http://schemas.microsoft.com/office/drawing/2014/main" id="{88DA343F-1525-584F-88BA-86B0FE83B430}"/>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cxnSp>
        <p:nvCxnSpPr>
          <p:cNvPr id="27" name="Straight Connector 26">
            <a:extLst>
              <a:ext uri="{FF2B5EF4-FFF2-40B4-BE49-F238E27FC236}">
                <a16:creationId xmlns:a16="http://schemas.microsoft.com/office/drawing/2014/main" id="{BEE7EA97-253E-FB40-B94E-BE9389B08B5F}"/>
              </a:ext>
            </a:extLst>
          </p:cNvPr>
          <p:cNvCxnSpPr>
            <a:cxnSpLocks/>
          </p:cNvCxnSpPr>
          <p:nvPr/>
        </p:nvCxnSpPr>
        <p:spPr>
          <a:xfrm>
            <a:off x="4419600" y="3238500"/>
            <a:ext cx="34036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29" name="Content Placeholder 2">
            <a:extLst>
              <a:ext uri="{FF2B5EF4-FFF2-40B4-BE49-F238E27FC236}">
                <a16:creationId xmlns:a16="http://schemas.microsoft.com/office/drawing/2014/main" id="{BE90A3C5-FAC6-4A4A-B289-095811B7B144}"/>
              </a:ext>
            </a:extLst>
          </p:cNvPr>
          <p:cNvSpPr>
            <a:spLocks noGrp="1"/>
          </p:cNvSpPr>
          <p:nvPr>
            <p:ph sz="quarter" idx="38"/>
          </p:nvPr>
        </p:nvSpPr>
        <p:spPr>
          <a:xfrm>
            <a:off x="4423311" y="3379809"/>
            <a:ext cx="3349090" cy="2639989"/>
          </a:xfrm>
        </p:spPr>
        <p:txBody>
          <a:bodyPr>
            <a:noAutofit/>
          </a:bodyPr>
          <a:lstStyle>
            <a:lvl1pPr>
              <a:lnSpc>
                <a:spcPct val="100000"/>
              </a:lnSpc>
              <a:spcBef>
                <a:spcPts val="300"/>
              </a:spcBef>
              <a:spcAft>
                <a:spcPts val="200"/>
              </a:spcAft>
              <a:defRPr sz="1300">
                <a:solidFill>
                  <a:schemeClr val="accent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31" name="Straight Connector 30">
            <a:extLst>
              <a:ext uri="{FF2B5EF4-FFF2-40B4-BE49-F238E27FC236}">
                <a16:creationId xmlns:a16="http://schemas.microsoft.com/office/drawing/2014/main" id="{8A926BB4-EEF2-5A49-844D-B93A3BB53E82}"/>
              </a:ext>
            </a:extLst>
          </p:cNvPr>
          <p:cNvCxnSpPr>
            <a:cxnSpLocks/>
          </p:cNvCxnSpPr>
          <p:nvPr/>
        </p:nvCxnSpPr>
        <p:spPr>
          <a:xfrm>
            <a:off x="8191500" y="3238500"/>
            <a:ext cx="34036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32" name="Content Placeholder 2">
            <a:extLst>
              <a:ext uri="{FF2B5EF4-FFF2-40B4-BE49-F238E27FC236}">
                <a16:creationId xmlns:a16="http://schemas.microsoft.com/office/drawing/2014/main" id="{B46288C4-4A89-B443-8199-6DBD23F67C2B}"/>
              </a:ext>
            </a:extLst>
          </p:cNvPr>
          <p:cNvSpPr>
            <a:spLocks noGrp="1"/>
          </p:cNvSpPr>
          <p:nvPr>
            <p:ph sz="quarter" idx="39"/>
          </p:nvPr>
        </p:nvSpPr>
        <p:spPr>
          <a:xfrm>
            <a:off x="8195210" y="3379809"/>
            <a:ext cx="3399889" cy="2639989"/>
          </a:xfrm>
        </p:spPr>
        <p:txBody>
          <a:bodyPr>
            <a:noAutofit/>
          </a:bodyPr>
          <a:lstStyle>
            <a:lvl1pPr>
              <a:lnSpc>
                <a:spcPct val="100000"/>
              </a:lnSpc>
              <a:spcBef>
                <a:spcPts val="300"/>
              </a:spcBef>
              <a:spcAft>
                <a:spcPts val="200"/>
              </a:spcAft>
              <a:defRPr sz="1300">
                <a:solidFill>
                  <a:schemeClr val="accent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1" name="Text Placeholder 2">
            <a:extLst>
              <a:ext uri="{FF2B5EF4-FFF2-40B4-BE49-F238E27FC236}">
                <a16:creationId xmlns:a16="http://schemas.microsoft.com/office/drawing/2014/main" id="{D8D0F15B-D16C-1944-9EC2-DED14D92BDAE}"/>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24" name="TextBox 23">
            <a:extLst>
              <a:ext uri="{FF2B5EF4-FFF2-40B4-BE49-F238E27FC236}">
                <a16:creationId xmlns:a16="http://schemas.microsoft.com/office/drawing/2014/main" id="{F2BE0D9F-95D1-4003-A390-8D48D1D36800}"/>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21" name="TextBox 20">
            <a:extLst>
              <a:ext uri="{FF2B5EF4-FFF2-40B4-BE49-F238E27FC236}">
                <a16:creationId xmlns:a16="http://schemas.microsoft.com/office/drawing/2014/main" id="{3FD9C543-41B1-4AA5-9309-C44DBC35EA1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25" name="Rectangle 82">
            <a:extLst>
              <a:ext uri="{FF2B5EF4-FFF2-40B4-BE49-F238E27FC236}">
                <a16:creationId xmlns:a16="http://schemas.microsoft.com/office/drawing/2014/main" id="{DE2DD1E8-5330-413D-9F31-068931B3A240}"/>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26" name="Graphic 25">
            <a:extLst>
              <a:ext uri="{FF2B5EF4-FFF2-40B4-BE49-F238E27FC236}">
                <a16:creationId xmlns:a16="http://schemas.microsoft.com/office/drawing/2014/main" id="{0FA43899-F5E8-4553-B9A7-947E54FF58EB}"/>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3179286868"/>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8" pos="2784">
          <p15:clr>
            <a:srgbClr val="FBAE40"/>
          </p15:clr>
        </p15:guide>
        <p15:guide id="9" pos="2528">
          <p15:clr>
            <a:srgbClr val="FBAE40"/>
          </p15:clr>
        </p15:guide>
        <p15:guide id="10" pos="4896">
          <p15:clr>
            <a:srgbClr val="FBAE40"/>
          </p15:clr>
        </p15:guide>
        <p15:guide id="11" pos="5152">
          <p15:clr>
            <a:srgbClr val="FBAE40"/>
          </p15:clr>
        </p15:guide>
        <p15:guide id="12" orient="horz" pos="2040">
          <p15:clr>
            <a:srgbClr val="FBAE40"/>
          </p15:clr>
        </p15:guide>
      </p15:sldGuideLst>
    </p:ext>
  </p:extLst>
</p:sldLayout>
</file>

<file path=ppt/slideLayouts/slideLayout394.xml><?xml version="1.0" encoding="utf-8"?>
<p:sldLayout xmlns:a="http://schemas.openxmlformats.org/drawingml/2006/main" xmlns:r="http://schemas.openxmlformats.org/officeDocument/2006/relationships" xmlns:p="http://schemas.openxmlformats.org/presentationml/2006/main" preserve="1">
  <p:cSld name="Four Icon">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189BE8A8-1D24-0141-85A7-333554C30119}"/>
              </a:ext>
            </a:extLst>
          </p:cNvPr>
          <p:cNvCxnSpPr>
            <a:cxnSpLocks/>
          </p:cNvCxnSpPr>
          <p:nvPr/>
        </p:nvCxnSpPr>
        <p:spPr>
          <a:xfrm>
            <a:off x="609600" y="3242438"/>
            <a:ext cx="24892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6A0458D0-DECB-7844-94C6-EFB2F9402D5A}"/>
              </a:ext>
            </a:extLst>
          </p:cNvPr>
          <p:cNvCxnSpPr>
            <a:cxnSpLocks/>
          </p:cNvCxnSpPr>
          <p:nvPr/>
        </p:nvCxnSpPr>
        <p:spPr>
          <a:xfrm>
            <a:off x="3453977" y="3242438"/>
            <a:ext cx="2443683"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CD48E85A-F259-CF49-BE34-708227EC6828}"/>
              </a:ext>
            </a:extLst>
          </p:cNvPr>
          <p:cNvCxnSpPr>
            <a:cxnSpLocks/>
          </p:cNvCxnSpPr>
          <p:nvPr/>
        </p:nvCxnSpPr>
        <p:spPr>
          <a:xfrm>
            <a:off x="6257308" y="3242438"/>
            <a:ext cx="24892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98AC0041-3EAA-134B-978F-4B02C0FF045F}"/>
              </a:ext>
            </a:extLst>
          </p:cNvPr>
          <p:cNvCxnSpPr>
            <a:cxnSpLocks/>
          </p:cNvCxnSpPr>
          <p:nvPr/>
        </p:nvCxnSpPr>
        <p:spPr>
          <a:xfrm>
            <a:off x="9097177" y="3242438"/>
            <a:ext cx="2489201"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pic>
        <p:nvPicPr>
          <p:cNvPr id="33" name="Picture 32" descr="Logo&#10;&#10;Description automatically generated">
            <a:extLst>
              <a:ext uri="{FF2B5EF4-FFF2-40B4-BE49-F238E27FC236}">
                <a16:creationId xmlns:a16="http://schemas.microsoft.com/office/drawing/2014/main" id="{94D37605-9A74-406B-A28B-01434EC53580}"/>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23" name="Content Placeholder 2">
            <a:extLst>
              <a:ext uri="{FF2B5EF4-FFF2-40B4-BE49-F238E27FC236}">
                <a16:creationId xmlns:a16="http://schemas.microsoft.com/office/drawing/2014/main" id="{5390D2F0-3AD5-4F47-A10B-E047B365B1A9}"/>
              </a:ext>
            </a:extLst>
          </p:cNvPr>
          <p:cNvSpPr>
            <a:spLocks noGrp="1"/>
          </p:cNvSpPr>
          <p:nvPr>
            <p:ph sz="quarter" idx="32"/>
          </p:nvPr>
        </p:nvSpPr>
        <p:spPr>
          <a:xfrm>
            <a:off x="609600" y="3391762"/>
            <a:ext cx="2489200" cy="2624100"/>
          </a:xfrm>
        </p:spPr>
        <p:txBody>
          <a:bodyPr>
            <a:noAutofit/>
          </a:bodyPr>
          <a:lstStyle>
            <a:lvl1pPr>
              <a:lnSpc>
                <a:spcPct val="100000"/>
              </a:lnSpc>
              <a:spcBef>
                <a:spcPts val="300"/>
              </a:spcBef>
              <a:spcAft>
                <a:spcPts val="200"/>
              </a:spcAft>
              <a:defRPr sz="1300">
                <a:solidFill>
                  <a:schemeClr val="accent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6" name="Content Placeholder 2">
            <a:extLst>
              <a:ext uri="{FF2B5EF4-FFF2-40B4-BE49-F238E27FC236}">
                <a16:creationId xmlns:a16="http://schemas.microsoft.com/office/drawing/2014/main" id="{0399C588-DBAD-2742-B89F-D479F30059DC}"/>
              </a:ext>
            </a:extLst>
          </p:cNvPr>
          <p:cNvSpPr>
            <a:spLocks noGrp="1"/>
          </p:cNvSpPr>
          <p:nvPr>
            <p:ph sz="quarter" idx="33"/>
          </p:nvPr>
        </p:nvSpPr>
        <p:spPr>
          <a:xfrm>
            <a:off x="3460377" y="3391762"/>
            <a:ext cx="2432423" cy="2624100"/>
          </a:xfrm>
        </p:spPr>
        <p:txBody>
          <a:bodyPr>
            <a:noAutofit/>
          </a:bodyPr>
          <a:lstStyle>
            <a:lvl1pPr>
              <a:lnSpc>
                <a:spcPct val="100000"/>
              </a:lnSpc>
              <a:spcBef>
                <a:spcPts val="300"/>
              </a:spcBef>
              <a:spcAft>
                <a:spcPts val="200"/>
              </a:spcAft>
              <a:defRPr sz="1300">
                <a:solidFill>
                  <a:schemeClr val="accent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7" name="Content Placeholder 2">
            <a:extLst>
              <a:ext uri="{FF2B5EF4-FFF2-40B4-BE49-F238E27FC236}">
                <a16:creationId xmlns:a16="http://schemas.microsoft.com/office/drawing/2014/main" id="{CB9B4B18-23D4-6E42-8831-4A20A413C64A}"/>
              </a:ext>
            </a:extLst>
          </p:cNvPr>
          <p:cNvSpPr>
            <a:spLocks noGrp="1"/>
          </p:cNvSpPr>
          <p:nvPr>
            <p:ph sz="quarter" idx="34"/>
          </p:nvPr>
        </p:nvSpPr>
        <p:spPr>
          <a:xfrm>
            <a:off x="6257365" y="3391762"/>
            <a:ext cx="2480235" cy="2624100"/>
          </a:xfrm>
        </p:spPr>
        <p:txBody>
          <a:bodyPr>
            <a:noAutofit/>
          </a:bodyPr>
          <a:lstStyle>
            <a:lvl1pPr>
              <a:lnSpc>
                <a:spcPct val="100000"/>
              </a:lnSpc>
              <a:spcBef>
                <a:spcPts val="300"/>
              </a:spcBef>
              <a:spcAft>
                <a:spcPts val="200"/>
              </a:spcAft>
              <a:defRPr sz="1300">
                <a:solidFill>
                  <a:schemeClr val="accent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8" name="Content Placeholder 2">
            <a:extLst>
              <a:ext uri="{FF2B5EF4-FFF2-40B4-BE49-F238E27FC236}">
                <a16:creationId xmlns:a16="http://schemas.microsoft.com/office/drawing/2014/main" id="{7B833A7B-9585-DC41-B130-684A63887C74}"/>
              </a:ext>
            </a:extLst>
          </p:cNvPr>
          <p:cNvSpPr>
            <a:spLocks noGrp="1"/>
          </p:cNvSpPr>
          <p:nvPr>
            <p:ph sz="quarter" idx="39"/>
          </p:nvPr>
        </p:nvSpPr>
        <p:spPr>
          <a:xfrm>
            <a:off x="9087971" y="3391762"/>
            <a:ext cx="2480235" cy="2624100"/>
          </a:xfrm>
        </p:spPr>
        <p:txBody>
          <a:bodyPr>
            <a:noAutofit/>
          </a:bodyPr>
          <a:lstStyle>
            <a:lvl1pPr>
              <a:lnSpc>
                <a:spcPct val="100000"/>
              </a:lnSpc>
              <a:spcBef>
                <a:spcPts val="300"/>
              </a:spcBef>
              <a:spcAft>
                <a:spcPts val="200"/>
              </a:spcAft>
              <a:defRPr sz="1300">
                <a:solidFill>
                  <a:schemeClr val="accent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5" name="Title Placeholder 1">
            <a:extLst>
              <a:ext uri="{FF2B5EF4-FFF2-40B4-BE49-F238E27FC236}">
                <a16:creationId xmlns:a16="http://schemas.microsoft.com/office/drawing/2014/main" id="{FCAA2DFC-CB9D-694C-955F-30EA6BD3C91B}"/>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6" name="Text Placeholder 2">
            <a:extLst>
              <a:ext uri="{FF2B5EF4-FFF2-40B4-BE49-F238E27FC236}">
                <a16:creationId xmlns:a16="http://schemas.microsoft.com/office/drawing/2014/main" id="{5E065487-BF64-9342-A721-6A8BA2B8CF62}"/>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7" name="Picture Placeholder 2">
            <a:extLst>
              <a:ext uri="{FF2B5EF4-FFF2-40B4-BE49-F238E27FC236}">
                <a16:creationId xmlns:a16="http://schemas.microsoft.com/office/drawing/2014/main" id="{C0303739-0C13-CC4B-8202-FEEEAAB3C12C}"/>
              </a:ext>
            </a:extLst>
          </p:cNvPr>
          <p:cNvSpPr>
            <a:spLocks noGrp="1"/>
          </p:cNvSpPr>
          <p:nvPr>
            <p:ph type="pic" sz="quarter" idx="40" hasCustomPrompt="1"/>
          </p:nvPr>
        </p:nvSpPr>
        <p:spPr>
          <a:xfrm>
            <a:off x="1244600" y="1848973"/>
            <a:ext cx="1219200" cy="1199027"/>
          </a:xfrm>
          <a:noFill/>
        </p:spPr>
        <p:txBody>
          <a:bodyPr anchor="ctr" anchorCtr="0"/>
          <a:lstStyle>
            <a:lvl1pPr algn="ctr">
              <a:lnSpc>
                <a:spcPct val="100000"/>
              </a:lnSpc>
              <a:defRPr>
                <a:solidFill>
                  <a:schemeClr val="tx1"/>
                </a:solidFill>
                <a:latin typeface="+mn-lt"/>
              </a:defRPr>
            </a:lvl1pPr>
          </a:lstStyle>
          <a:p>
            <a:r>
              <a:rPr lang="en-US"/>
              <a:t>Icon</a:t>
            </a:r>
          </a:p>
        </p:txBody>
      </p:sp>
      <p:sp>
        <p:nvSpPr>
          <p:cNvPr id="28" name="Picture Placeholder 2">
            <a:extLst>
              <a:ext uri="{FF2B5EF4-FFF2-40B4-BE49-F238E27FC236}">
                <a16:creationId xmlns:a16="http://schemas.microsoft.com/office/drawing/2014/main" id="{BC6978E9-423F-9244-9FF8-DCD46EBA5658}"/>
              </a:ext>
            </a:extLst>
          </p:cNvPr>
          <p:cNvSpPr>
            <a:spLocks noGrp="1"/>
          </p:cNvSpPr>
          <p:nvPr>
            <p:ph type="pic" sz="quarter" idx="41" hasCustomPrompt="1"/>
          </p:nvPr>
        </p:nvSpPr>
        <p:spPr>
          <a:xfrm>
            <a:off x="4073792" y="1848973"/>
            <a:ext cx="1219200" cy="1199027"/>
          </a:xfrm>
          <a:noFill/>
        </p:spPr>
        <p:txBody>
          <a:bodyPr anchor="ctr" anchorCtr="0"/>
          <a:lstStyle>
            <a:lvl1pPr algn="ctr">
              <a:lnSpc>
                <a:spcPct val="100000"/>
              </a:lnSpc>
              <a:defRPr>
                <a:solidFill>
                  <a:schemeClr val="tx1"/>
                </a:solidFill>
                <a:latin typeface="+mn-lt"/>
              </a:defRPr>
            </a:lvl1pPr>
          </a:lstStyle>
          <a:p>
            <a:r>
              <a:rPr lang="en-US"/>
              <a:t>Icon</a:t>
            </a:r>
          </a:p>
        </p:txBody>
      </p:sp>
      <p:sp>
        <p:nvSpPr>
          <p:cNvPr id="29" name="Picture Placeholder 2">
            <a:extLst>
              <a:ext uri="{FF2B5EF4-FFF2-40B4-BE49-F238E27FC236}">
                <a16:creationId xmlns:a16="http://schemas.microsoft.com/office/drawing/2014/main" id="{48D3479E-1D17-DF4D-840E-0E14AA554B7C}"/>
              </a:ext>
            </a:extLst>
          </p:cNvPr>
          <p:cNvSpPr>
            <a:spLocks noGrp="1"/>
          </p:cNvSpPr>
          <p:nvPr>
            <p:ph type="pic" sz="quarter" idx="42" hasCustomPrompt="1"/>
          </p:nvPr>
        </p:nvSpPr>
        <p:spPr>
          <a:xfrm>
            <a:off x="6902984" y="1848973"/>
            <a:ext cx="1219200" cy="1199027"/>
          </a:xfrm>
          <a:noFill/>
        </p:spPr>
        <p:txBody>
          <a:bodyPr anchor="ctr" anchorCtr="0"/>
          <a:lstStyle>
            <a:lvl1pPr algn="ctr">
              <a:lnSpc>
                <a:spcPct val="100000"/>
              </a:lnSpc>
              <a:defRPr>
                <a:solidFill>
                  <a:schemeClr val="tx1"/>
                </a:solidFill>
                <a:latin typeface="+mn-lt"/>
              </a:defRPr>
            </a:lvl1pPr>
          </a:lstStyle>
          <a:p>
            <a:r>
              <a:rPr lang="en-US"/>
              <a:t>Icon</a:t>
            </a:r>
          </a:p>
        </p:txBody>
      </p:sp>
      <p:sp>
        <p:nvSpPr>
          <p:cNvPr id="31" name="Picture Placeholder 2">
            <a:extLst>
              <a:ext uri="{FF2B5EF4-FFF2-40B4-BE49-F238E27FC236}">
                <a16:creationId xmlns:a16="http://schemas.microsoft.com/office/drawing/2014/main" id="{95A82027-A669-A245-99A2-2D77B7D1A97E}"/>
              </a:ext>
            </a:extLst>
          </p:cNvPr>
          <p:cNvSpPr>
            <a:spLocks noGrp="1"/>
          </p:cNvSpPr>
          <p:nvPr>
            <p:ph type="pic" sz="quarter" idx="43" hasCustomPrompt="1"/>
          </p:nvPr>
        </p:nvSpPr>
        <p:spPr>
          <a:xfrm>
            <a:off x="9732177" y="1848973"/>
            <a:ext cx="1219200" cy="1199027"/>
          </a:xfrm>
          <a:noFill/>
        </p:spPr>
        <p:txBody>
          <a:bodyPr anchor="ctr" anchorCtr="0"/>
          <a:lstStyle>
            <a:lvl1pPr algn="ctr">
              <a:lnSpc>
                <a:spcPct val="100000"/>
              </a:lnSpc>
              <a:defRPr>
                <a:solidFill>
                  <a:schemeClr val="tx1"/>
                </a:solidFill>
                <a:latin typeface="+mn-lt"/>
              </a:defRPr>
            </a:lvl1pPr>
          </a:lstStyle>
          <a:p>
            <a:r>
              <a:rPr lang="en-US"/>
              <a:t>Icon</a:t>
            </a:r>
          </a:p>
        </p:txBody>
      </p:sp>
      <p:sp>
        <p:nvSpPr>
          <p:cNvPr id="41" name="Text Placeholder 2">
            <a:extLst>
              <a:ext uri="{FF2B5EF4-FFF2-40B4-BE49-F238E27FC236}">
                <a16:creationId xmlns:a16="http://schemas.microsoft.com/office/drawing/2014/main" id="{B3DE5F9E-3746-BC42-92AB-FEDCED42D718}"/>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32" name="TextBox 31">
            <a:extLst>
              <a:ext uri="{FF2B5EF4-FFF2-40B4-BE49-F238E27FC236}">
                <a16:creationId xmlns:a16="http://schemas.microsoft.com/office/drawing/2014/main" id="{9DEAD3E0-81AC-41A7-B02C-F7C8E3C276C5}"/>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30" name="TextBox 29">
            <a:extLst>
              <a:ext uri="{FF2B5EF4-FFF2-40B4-BE49-F238E27FC236}">
                <a16:creationId xmlns:a16="http://schemas.microsoft.com/office/drawing/2014/main" id="{64CA7DE8-127A-4C0C-867D-2DAABF999D8C}"/>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34" name="Rectangle 82">
            <a:extLst>
              <a:ext uri="{FF2B5EF4-FFF2-40B4-BE49-F238E27FC236}">
                <a16:creationId xmlns:a16="http://schemas.microsoft.com/office/drawing/2014/main" id="{61E28B04-8472-416E-B22B-550F0097ED1D}"/>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35" name="Graphic 34">
            <a:extLst>
              <a:ext uri="{FF2B5EF4-FFF2-40B4-BE49-F238E27FC236}">
                <a16:creationId xmlns:a16="http://schemas.microsoft.com/office/drawing/2014/main" id="{2BC05130-19EA-4277-8EFF-8F83DF90F8D8}"/>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440561110"/>
      </p:ext>
    </p:extLst>
  </p:cSld>
  <p:clrMapOvr>
    <a:masterClrMapping/>
  </p:clrMapOvr>
  <p:extLst>
    <p:ext uri="{DCECCB84-F9BA-43D5-87BE-67443E8EF086}">
      <p15:sldGuideLst xmlns:p15="http://schemas.microsoft.com/office/powerpoint/2012/main">
        <p15:guide id="11" orient="horz" pos="2040">
          <p15:clr>
            <a:srgbClr val="FBAE40"/>
          </p15:clr>
        </p15:guide>
        <p15:guide id="12" pos="384">
          <p15:clr>
            <a:srgbClr val="FBAE40"/>
          </p15:clr>
        </p15:guide>
        <p15:guide id="13" pos="7296">
          <p15:clr>
            <a:srgbClr val="FBAE40"/>
          </p15:clr>
        </p15:guide>
        <p15:guide id="14" pos="1952">
          <p15:clr>
            <a:srgbClr val="FBAE40"/>
          </p15:clr>
        </p15:guide>
        <p15:guide id="15" pos="2176">
          <p15:clr>
            <a:srgbClr val="FBAE40"/>
          </p15:clr>
        </p15:guide>
        <p15:guide id="16" pos="3712">
          <p15:clr>
            <a:srgbClr val="FBAE40"/>
          </p15:clr>
        </p15:guide>
        <p15:guide id="17" pos="3936">
          <p15:clr>
            <a:srgbClr val="FBAE40"/>
          </p15:clr>
        </p15:guide>
        <p15:guide id="18" pos="5504">
          <p15:clr>
            <a:srgbClr val="FBAE40"/>
          </p15:clr>
        </p15:guide>
        <p15:guide id="19" pos="5728">
          <p15:clr>
            <a:srgbClr val="FBAE40"/>
          </p15:clr>
        </p15:guide>
        <p15:guide id="20" orient="horz" pos="1008">
          <p15:clr>
            <a:srgbClr val="FBAE40"/>
          </p15:clr>
        </p15:guide>
      </p15:sldGuideLst>
    </p:ext>
  </p:extLst>
</p:sldLayout>
</file>

<file path=ppt/slideLayouts/slideLayout395.xml><?xml version="1.0" encoding="utf-8"?>
<p:sldLayout xmlns:a="http://schemas.openxmlformats.org/drawingml/2006/main" xmlns:r="http://schemas.openxmlformats.org/officeDocument/2006/relationships" xmlns:p="http://schemas.openxmlformats.org/presentationml/2006/main" preserve="1">
  <p:cSld name="Blue bar">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92D46C0-E581-4328-BA0D-DC338A15645F}"/>
              </a:ext>
            </a:extLst>
          </p:cNvPr>
          <p:cNvSpPr/>
          <p:nvPr/>
        </p:nvSpPr>
        <p:spPr>
          <a:xfrm>
            <a:off x="-1" y="0"/>
            <a:ext cx="755620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D3455917-5D69-4B31-B459-CEA3616D55C6}"/>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7" name="TextBox 6">
            <a:extLst>
              <a:ext uri="{FF2B5EF4-FFF2-40B4-BE49-F238E27FC236}">
                <a16:creationId xmlns:a16="http://schemas.microsoft.com/office/drawing/2014/main" id="{50C4B767-72FE-4F41-A667-B94ACBB19DB3}"/>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pic>
        <p:nvPicPr>
          <p:cNvPr id="14" name="Picture 13">
            <a:extLst>
              <a:ext uri="{FF2B5EF4-FFF2-40B4-BE49-F238E27FC236}">
                <a16:creationId xmlns:a16="http://schemas.microsoft.com/office/drawing/2014/main" id="{C7F4FCB1-DF84-4814-9FFE-5E51FB466721}"/>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9" name="Text Placeholder 2">
            <a:extLst>
              <a:ext uri="{FF2B5EF4-FFF2-40B4-BE49-F238E27FC236}">
                <a16:creationId xmlns:a16="http://schemas.microsoft.com/office/drawing/2014/main" id="{731B887E-1D14-B443-ACD5-1A404FA009A8}"/>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tx2"/>
                </a:solidFill>
                <a:latin typeface="+mn-lt"/>
              </a:defRPr>
            </a:lvl1pPr>
          </a:lstStyle>
          <a:p>
            <a:pPr lvl="0"/>
            <a:r>
              <a:rPr lang="en-US"/>
              <a:t>Source placeholder</a:t>
            </a:r>
          </a:p>
        </p:txBody>
      </p:sp>
      <p:sp>
        <p:nvSpPr>
          <p:cNvPr id="8" name="Rectangle 82">
            <a:extLst>
              <a:ext uri="{FF2B5EF4-FFF2-40B4-BE49-F238E27FC236}">
                <a16:creationId xmlns:a16="http://schemas.microsoft.com/office/drawing/2014/main" id="{A9094A23-9529-40F6-8B6B-98D432DA9199}"/>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0" name="Graphic 9">
            <a:extLst>
              <a:ext uri="{FF2B5EF4-FFF2-40B4-BE49-F238E27FC236}">
                <a16:creationId xmlns:a16="http://schemas.microsoft.com/office/drawing/2014/main" id="{08AB3269-A147-4CA5-B240-4B96577114CC}"/>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2181424898"/>
      </p:ext>
    </p:extLst>
  </p:cSld>
  <p:clrMapOvr>
    <a:masterClrMapping/>
  </p:clrMapOvr>
  <p:extLst>
    <p:ext uri="{DCECCB84-F9BA-43D5-87BE-67443E8EF086}">
      <p15:sldGuideLst xmlns:p15="http://schemas.microsoft.com/office/powerpoint/2012/main">
        <p15:guide id="12" pos="384">
          <p15:clr>
            <a:srgbClr val="FBAE40"/>
          </p15:clr>
        </p15:guide>
        <p15:guide id="13" pos="7296">
          <p15:clr>
            <a:srgbClr val="FBAE40"/>
          </p15:clr>
        </p15:guide>
        <p15:guide id="20" orient="horz" pos="1008">
          <p15:clr>
            <a:srgbClr val="FBAE40"/>
          </p15:clr>
        </p15:guide>
      </p15:sldGuideLst>
    </p:ext>
  </p:extLst>
</p:sldLayout>
</file>

<file path=ppt/slideLayouts/slideLayout396.xml><?xml version="1.0" encoding="utf-8"?>
<p:sldLayout xmlns:a="http://schemas.openxmlformats.org/drawingml/2006/main" xmlns:r="http://schemas.openxmlformats.org/officeDocument/2006/relationships" xmlns:p="http://schemas.openxmlformats.org/presentationml/2006/main" preserve="1">
  <p:cSld name="Yellow bar">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37E9115E-63DF-4133-A626-4F14A7DBBDDE}"/>
              </a:ext>
            </a:extLst>
          </p:cNvPr>
          <p:cNvSpPr/>
          <p:nvPr/>
        </p:nvSpPr>
        <p:spPr>
          <a:xfrm>
            <a:off x="0" y="0"/>
            <a:ext cx="181722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1" name="TextBox 10">
            <a:extLst>
              <a:ext uri="{FF2B5EF4-FFF2-40B4-BE49-F238E27FC236}">
                <a16:creationId xmlns:a16="http://schemas.microsoft.com/office/drawing/2014/main" id="{D3455917-5D69-4B31-B459-CEA3616D55C6}"/>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7" name="TextBox 6">
            <a:extLst>
              <a:ext uri="{FF2B5EF4-FFF2-40B4-BE49-F238E27FC236}">
                <a16:creationId xmlns:a16="http://schemas.microsoft.com/office/drawing/2014/main" id="{50C4B767-72FE-4F41-A667-B94ACBB19DB3}"/>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9" name="Text Placeholder 2">
            <a:extLst>
              <a:ext uri="{FF2B5EF4-FFF2-40B4-BE49-F238E27FC236}">
                <a16:creationId xmlns:a16="http://schemas.microsoft.com/office/drawing/2014/main" id="{E634F3A4-2E2A-344D-B907-C0C95A55CA66}"/>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pic>
        <p:nvPicPr>
          <p:cNvPr id="10" name="Picture 9">
            <a:extLst>
              <a:ext uri="{FF2B5EF4-FFF2-40B4-BE49-F238E27FC236}">
                <a16:creationId xmlns:a16="http://schemas.microsoft.com/office/drawing/2014/main" id="{65FB4FCC-3325-C845-9B15-E71FF67E5B1F}"/>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8" name="Rectangle 82">
            <a:extLst>
              <a:ext uri="{FF2B5EF4-FFF2-40B4-BE49-F238E27FC236}">
                <a16:creationId xmlns:a16="http://schemas.microsoft.com/office/drawing/2014/main" id="{601852A1-73A4-4732-BEB2-AA892565DABC}"/>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3" name="Graphic 12">
            <a:extLst>
              <a:ext uri="{FF2B5EF4-FFF2-40B4-BE49-F238E27FC236}">
                <a16:creationId xmlns:a16="http://schemas.microsoft.com/office/drawing/2014/main" id="{692AB0B1-437C-42D7-BD80-B4336B7DA4BB}"/>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9334952"/>
      </p:ext>
    </p:extLst>
  </p:cSld>
  <p:clrMapOvr>
    <a:masterClrMapping/>
  </p:clrMapOvr>
  <p:extLst>
    <p:ext uri="{DCECCB84-F9BA-43D5-87BE-67443E8EF086}">
      <p15:sldGuideLst xmlns:p15="http://schemas.microsoft.com/office/powerpoint/2012/main">
        <p15:guide id="12" pos="384">
          <p15:clr>
            <a:srgbClr val="FBAE40"/>
          </p15:clr>
        </p15:guide>
        <p15:guide id="13" pos="7296">
          <p15:clr>
            <a:srgbClr val="FBAE40"/>
          </p15:clr>
        </p15:guide>
        <p15:guide id="20" orient="horz" pos="1008">
          <p15:clr>
            <a:srgbClr val="FBAE40"/>
          </p15:clr>
        </p15:guide>
      </p15:sldGuideLst>
    </p:ext>
  </p:extLst>
</p:sldLayout>
</file>

<file path=ppt/slideLayouts/slideLayout397.xml><?xml version="1.0" encoding="utf-8"?>
<p:sldLayout xmlns:a="http://schemas.openxmlformats.org/drawingml/2006/main" xmlns:r="http://schemas.openxmlformats.org/officeDocument/2006/relationships" xmlns:p="http://schemas.openxmlformats.org/presentationml/2006/main" preserve="1">
  <p:cSld name="Two Column - Right Photo">
    <p:spTree>
      <p:nvGrpSpPr>
        <p:cNvPr id="1" name=""/>
        <p:cNvGrpSpPr/>
        <p:nvPr/>
      </p:nvGrpSpPr>
      <p:grpSpPr>
        <a:xfrm>
          <a:off x="0" y="0"/>
          <a:ext cx="0" cy="0"/>
          <a:chOff x="0" y="0"/>
          <a:chExt cx="0" cy="0"/>
        </a:xfrm>
      </p:grpSpPr>
      <p:cxnSp>
        <p:nvCxnSpPr>
          <p:cNvPr id="53" name="Straight Connector 52">
            <a:extLst>
              <a:ext uri="{FF2B5EF4-FFF2-40B4-BE49-F238E27FC236}">
                <a16:creationId xmlns:a16="http://schemas.microsoft.com/office/drawing/2014/main" id="{ABCE0F2E-2714-4580-9DBC-755ECB7DE619}"/>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6B85D5DE-277B-408A-91E7-362A2604D70C}"/>
              </a:ext>
            </a:extLst>
          </p:cNvPr>
          <p:cNvSpPr>
            <a:spLocks noGrp="1"/>
          </p:cNvSpPr>
          <p:nvPr>
            <p:ph type="pic" sz="quarter" idx="27" hasCustomPrompt="1"/>
          </p:nvPr>
        </p:nvSpPr>
        <p:spPr>
          <a:xfrm>
            <a:off x="6248400" y="457200"/>
            <a:ext cx="5334000" cy="5753100"/>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14" name="Content Placeholder 2">
            <a:extLst>
              <a:ext uri="{FF2B5EF4-FFF2-40B4-BE49-F238E27FC236}">
                <a16:creationId xmlns:a16="http://schemas.microsoft.com/office/drawing/2014/main" id="{BA3EE50D-9DEA-9149-9049-FE0CE78B8409}"/>
              </a:ext>
            </a:extLst>
          </p:cNvPr>
          <p:cNvSpPr>
            <a:spLocks noGrp="1"/>
          </p:cNvSpPr>
          <p:nvPr>
            <p:ph sz="quarter" idx="31"/>
          </p:nvPr>
        </p:nvSpPr>
        <p:spPr>
          <a:xfrm>
            <a:off x="609600" y="1600200"/>
            <a:ext cx="5283200" cy="4610100"/>
          </a:xfrm>
        </p:spPr>
        <p:txBody>
          <a:bodyPr>
            <a:noAutofit/>
          </a:bodyPr>
          <a:lstStyle>
            <a:lvl1pPr>
              <a:spcBef>
                <a:spcPts val="600"/>
              </a:spcBef>
              <a:defRPr sz="1600">
                <a:solidFill>
                  <a:schemeClr val="accent1"/>
                </a:solidFill>
                <a:latin typeface="+mj-lt"/>
              </a:defRPr>
            </a:lvl1pPr>
            <a:lvl2pPr>
              <a:spcBef>
                <a:spcPts val="600"/>
              </a:spcBef>
              <a:defRPr sz="1600">
                <a:solidFill>
                  <a:schemeClr val="tx1"/>
                </a:solidFill>
              </a:defRPr>
            </a:lvl2pPr>
            <a:lvl3pPr>
              <a:spcBef>
                <a:spcPts val="600"/>
              </a:spcBef>
              <a:defRPr sz="1600">
                <a:solidFill>
                  <a:schemeClr val="tx1"/>
                </a:solidFill>
              </a:defRPr>
            </a:lvl3pPr>
            <a:lvl4pPr>
              <a:spcBef>
                <a:spcPts val="600"/>
              </a:spcBef>
              <a:defRPr sz="1600">
                <a:solidFill>
                  <a:schemeClr val="tx1"/>
                </a:solidFill>
              </a:defRPr>
            </a:lvl4pPr>
            <a:lvl5pPr>
              <a:spcBef>
                <a:spcPts val="600"/>
              </a:spcBef>
              <a:defRPr sz="1600">
                <a:solidFill>
                  <a:schemeClr val="tx1"/>
                </a:solidFill>
              </a:defRPr>
            </a:lvl5pPr>
            <a:lvl6pPr>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5" name="Picture 14" descr="Logo&#10;&#10;Description automatically generated">
            <a:extLst>
              <a:ext uri="{FF2B5EF4-FFF2-40B4-BE49-F238E27FC236}">
                <a16:creationId xmlns:a16="http://schemas.microsoft.com/office/drawing/2014/main" id="{2D5873B9-237F-4029-81C3-7DF4AE7E4F4C}"/>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1" name="Title Placeholder 1">
            <a:extLst>
              <a:ext uri="{FF2B5EF4-FFF2-40B4-BE49-F238E27FC236}">
                <a16:creationId xmlns:a16="http://schemas.microsoft.com/office/drawing/2014/main" id="{B507D2AF-B968-8540-AB96-D7091A82A25C}"/>
              </a:ext>
            </a:extLst>
          </p:cNvPr>
          <p:cNvSpPr>
            <a:spLocks noGrp="1"/>
          </p:cNvSpPr>
          <p:nvPr>
            <p:ph type="title"/>
          </p:nvPr>
        </p:nvSpPr>
        <p:spPr>
          <a:xfrm>
            <a:off x="609600" y="471459"/>
            <a:ext cx="52832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7" name="Text Placeholder 2">
            <a:extLst>
              <a:ext uri="{FF2B5EF4-FFF2-40B4-BE49-F238E27FC236}">
                <a16:creationId xmlns:a16="http://schemas.microsoft.com/office/drawing/2014/main" id="{86C401AA-42D6-3744-80D1-D2B7F64C7D8E}"/>
              </a:ext>
            </a:extLst>
          </p:cNvPr>
          <p:cNvSpPr>
            <a:spLocks noGrp="1"/>
          </p:cNvSpPr>
          <p:nvPr>
            <p:ph type="body" sz="quarter" idx="26"/>
          </p:nvPr>
        </p:nvSpPr>
        <p:spPr>
          <a:xfrm>
            <a:off x="609600" y="768068"/>
            <a:ext cx="52832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8" name="Text Placeholder 2">
            <a:extLst>
              <a:ext uri="{FF2B5EF4-FFF2-40B4-BE49-F238E27FC236}">
                <a16:creationId xmlns:a16="http://schemas.microsoft.com/office/drawing/2014/main" id="{4A396B81-A8CC-6A49-B843-D30A7CDAE73A}"/>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9" name="TextBox 18">
            <a:extLst>
              <a:ext uri="{FF2B5EF4-FFF2-40B4-BE49-F238E27FC236}">
                <a16:creationId xmlns:a16="http://schemas.microsoft.com/office/drawing/2014/main" id="{5139E18C-9244-4F8E-8874-0A704B4D19F6}"/>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3" name="TextBox 12">
            <a:extLst>
              <a:ext uri="{FF2B5EF4-FFF2-40B4-BE49-F238E27FC236}">
                <a16:creationId xmlns:a16="http://schemas.microsoft.com/office/drawing/2014/main" id="{2E48614B-99AB-4109-AE47-2860B4C761C0}"/>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2" name="Rectangle 82">
            <a:extLst>
              <a:ext uri="{FF2B5EF4-FFF2-40B4-BE49-F238E27FC236}">
                <a16:creationId xmlns:a16="http://schemas.microsoft.com/office/drawing/2014/main" id="{42A1717F-C6EA-400D-8E10-C6C4E7DCCBEF}"/>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6" name="Graphic 15">
            <a:extLst>
              <a:ext uri="{FF2B5EF4-FFF2-40B4-BE49-F238E27FC236}">
                <a16:creationId xmlns:a16="http://schemas.microsoft.com/office/drawing/2014/main" id="{A20B357F-CA40-448C-B1C7-B0455246EF6D}"/>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3201804054"/>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6" pos="3712">
          <p15:clr>
            <a:srgbClr val="FBAE40"/>
          </p15:clr>
        </p15:guide>
        <p15:guide id="7" pos="3936">
          <p15:clr>
            <a:srgbClr val="FBAE40"/>
          </p15:clr>
        </p15:guide>
        <p15:guide id="10" orient="horz" pos="1008">
          <p15:clr>
            <a:srgbClr val="FBAE40"/>
          </p15:clr>
        </p15:guide>
      </p15:sldGuideLst>
    </p:ext>
  </p:extLst>
</p:sldLayout>
</file>

<file path=ppt/slideLayouts/slideLayout398.xml><?xml version="1.0" encoding="utf-8"?>
<p:sldLayout xmlns:a="http://schemas.openxmlformats.org/drawingml/2006/main" xmlns:r="http://schemas.openxmlformats.org/officeDocument/2006/relationships" xmlns:p="http://schemas.openxmlformats.org/presentationml/2006/main" preserve="1">
  <p:cSld name="Two Column - Photo">
    <p:spTree>
      <p:nvGrpSpPr>
        <p:cNvPr id="1" name=""/>
        <p:cNvGrpSpPr/>
        <p:nvPr/>
      </p:nvGrpSpPr>
      <p:grpSpPr>
        <a:xfrm>
          <a:off x="0" y="0"/>
          <a:ext cx="0" cy="0"/>
          <a:chOff x="0" y="0"/>
          <a:chExt cx="0" cy="0"/>
        </a:xfrm>
      </p:grpSpPr>
      <p:cxnSp>
        <p:nvCxnSpPr>
          <p:cNvPr id="53" name="Straight Connector 52">
            <a:extLst>
              <a:ext uri="{FF2B5EF4-FFF2-40B4-BE49-F238E27FC236}">
                <a16:creationId xmlns:a16="http://schemas.microsoft.com/office/drawing/2014/main" id="{ABCE0F2E-2714-4580-9DBC-755ECB7DE619}"/>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6B85D5DE-277B-408A-91E7-362A2604D70C}"/>
              </a:ext>
            </a:extLst>
          </p:cNvPr>
          <p:cNvSpPr>
            <a:spLocks noGrp="1"/>
          </p:cNvSpPr>
          <p:nvPr>
            <p:ph type="pic" sz="quarter" idx="27" hasCustomPrompt="1"/>
          </p:nvPr>
        </p:nvSpPr>
        <p:spPr>
          <a:xfrm>
            <a:off x="609600" y="1600201"/>
            <a:ext cx="5283200" cy="3145055"/>
          </a:xfrm>
          <a:solidFill>
            <a:schemeClr val="tx2"/>
          </a:solidFill>
        </p:spPr>
        <p:txBody>
          <a:bodyPr anchor="ctr" anchorCtr="0"/>
          <a:lstStyle>
            <a:lvl1pPr algn="ctr">
              <a:lnSpc>
                <a:spcPct val="100000"/>
              </a:lnSpc>
              <a:defRPr>
                <a:solidFill>
                  <a:schemeClr val="tx1"/>
                </a:solidFill>
                <a:latin typeface="+mn-lt"/>
              </a:defRPr>
            </a:lvl1pPr>
          </a:lstStyle>
          <a:p>
            <a:r>
              <a:rPr lang="en-US"/>
              <a:t>Drag picture to placeholder </a:t>
            </a:r>
            <a:br>
              <a:rPr lang="en-US"/>
            </a:br>
            <a:r>
              <a:rPr lang="en-US"/>
              <a:t>or click icon to add</a:t>
            </a:r>
          </a:p>
        </p:txBody>
      </p:sp>
      <p:sp>
        <p:nvSpPr>
          <p:cNvPr id="10" name="Picture Placeholder 2">
            <a:extLst>
              <a:ext uri="{FF2B5EF4-FFF2-40B4-BE49-F238E27FC236}">
                <a16:creationId xmlns:a16="http://schemas.microsoft.com/office/drawing/2014/main" id="{1656EAC5-6B5F-4341-86FF-B7369C9AD232}"/>
              </a:ext>
            </a:extLst>
          </p:cNvPr>
          <p:cNvSpPr>
            <a:spLocks noGrp="1"/>
          </p:cNvSpPr>
          <p:nvPr>
            <p:ph type="pic" sz="quarter" idx="29" hasCustomPrompt="1"/>
          </p:nvPr>
        </p:nvSpPr>
        <p:spPr>
          <a:xfrm>
            <a:off x="6258044" y="1600201"/>
            <a:ext cx="5334000" cy="3145055"/>
          </a:xfrm>
          <a:solidFill>
            <a:schemeClr val="tx2"/>
          </a:solidFill>
        </p:spPr>
        <p:txBody>
          <a:bodyPr anchor="ctr" anchorCtr="0"/>
          <a:lstStyle>
            <a:lvl1pPr marL="0" marR="0" indent="0" algn="ctr" defTabSz="914400" rtl="0" eaLnBrk="1" fontAlgn="auto" latinLnBrk="0" hangingPunct="1">
              <a:lnSpc>
                <a:spcPct val="10000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cxnSp>
        <p:nvCxnSpPr>
          <p:cNvPr id="11" name="Straight Connector 10">
            <a:extLst>
              <a:ext uri="{FF2B5EF4-FFF2-40B4-BE49-F238E27FC236}">
                <a16:creationId xmlns:a16="http://schemas.microsoft.com/office/drawing/2014/main" id="{CAFFEF14-326C-4366-BE6C-30F2EAEF06F4}"/>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B2FCD28B-5132-4352-9BA2-B2C48B333EBA}"/>
              </a:ext>
            </a:extLst>
          </p:cNvPr>
          <p:cNvSpPr>
            <a:spLocks noGrp="1"/>
          </p:cNvSpPr>
          <p:nvPr>
            <p:ph type="body" sz="quarter" idx="30"/>
          </p:nvPr>
        </p:nvSpPr>
        <p:spPr>
          <a:xfrm>
            <a:off x="609600" y="4911693"/>
            <a:ext cx="5283200" cy="1095829"/>
          </a:xfrm>
        </p:spPr>
        <p:txBody>
          <a:bodyPr/>
          <a:lstStyle>
            <a:lvl1pPr>
              <a:lnSpc>
                <a:spcPct val="100000"/>
              </a:lnSpc>
              <a:spcBef>
                <a:spcPts val="600"/>
              </a:spcBef>
              <a:defRPr sz="1300">
                <a:solidFill>
                  <a:schemeClr val="tx1"/>
                </a:solidFill>
                <a:latin typeface="+mj-lt"/>
              </a:defRPr>
            </a:lvl1pPr>
            <a:lvl2pPr>
              <a:lnSpc>
                <a:spcPct val="100000"/>
              </a:lnSpc>
              <a:spcBef>
                <a:spcPts val="600"/>
              </a:spcBef>
              <a:defRPr sz="1300"/>
            </a:lvl2pPr>
            <a:lvl3pPr>
              <a:lnSpc>
                <a:spcPct val="100000"/>
              </a:lnSpc>
              <a:spcBef>
                <a:spcPts val="300"/>
              </a:spcBef>
              <a:defRPr sz="1300"/>
            </a:lvl3pPr>
            <a:lvl4pPr>
              <a:lnSpc>
                <a:spcPct val="100000"/>
              </a:lnSpc>
              <a:spcBef>
                <a:spcPts val="300"/>
              </a:spcBef>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4" name="Straight Connector 13">
            <a:extLst>
              <a:ext uri="{FF2B5EF4-FFF2-40B4-BE49-F238E27FC236}">
                <a16:creationId xmlns:a16="http://schemas.microsoft.com/office/drawing/2014/main" id="{1C7F8A7A-3661-4A31-988A-37E7A64D4614}"/>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16" name="Picture 15" descr="Logo&#10;&#10;Description automatically generated">
            <a:extLst>
              <a:ext uri="{FF2B5EF4-FFF2-40B4-BE49-F238E27FC236}">
                <a16:creationId xmlns:a16="http://schemas.microsoft.com/office/drawing/2014/main" id="{E7769BF2-3A16-429E-971C-E2ED4641AE3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8" name="Title Placeholder 1">
            <a:extLst>
              <a:ext uri="{FF2B5EF4-FFF2-40B4-BE49-F238E27FC236}">
                <a16:creationId xmlns:a16="http://schemas.microsoft.com/office/drawing/2014/main" id="{13355B2A-3761-9B4A-A6CC-D82F751C56C9}"/>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3" name="Text Placeholder 2">
            <a:extLst>
              <a:ext uri="{FF2B5EF4-FFF2-40B4-BE49-F238E27FC236}">
                <a16:creationId xmlns:a16="http://schemas.microsoft.com/office/drawing/2014/main" id="{79978769-6475-654F-8177-443C3A323D99}"/>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4" name="Text Placeholder 3">
            <a:extLst>
              <a:ext uri="{FF2B5EF4-FFF2-40B4-BE49-F238E27FC236}">
                <a16:creationId xmlns:a16="http://schemas.microsoft.com/office/drawing/2014/main" id="{A6CC2593-E020-1C41-B3F8-AD259BDD41F3}"/>
              </a:ext>
            </a:extLst>
          </p:cNvPr>
          <p:cNvSpPr>
            <a:spLocks noGrp="1"/>
          </p:cNvSpPr>
          <p:nvPr>
            <p:ph type="body" sz="quarter" idx="33"/>
          </p:nvPr>
        </p:nvSpPr>
        <p:spPr>
          <a:xfrm>
            <a:off x="6258044" y="4911693"/>
            <a:ext cx="5324355" cy="1095829"/>
          </a:xfrm>
        </p:spPr>
        <p:txBody>
          <a:bodyPr/>
          <a:lstStyle>
            <a:lvl1pPr>
              <a:lnSpc>
                <a:spcPct val="100000"/>
              </a:lnSpc>
              <a:spcBef>
                <a:spcPts val="600"/>
              </a:spcBef>
              <a:defRPr sz="1300">
                <a:solidFill>
                  <a:schemeClr val="tx1"/>
                </a:solidFill>
                <a:latin typeface="+mj-lt"/>
              </a:defRPr>
            </a:lvl1pPr>
            <a:lvl2pPr>
              <a:lnSpc>
                <a:spcPct val="100000"/>
              </a:lnSpc>
              <a:spcBef>
                <a:spcPts val="600"/>
              </a:spcBef>
              <a:defRPr sz="1300"/>
            </a:lvl2pPr>
            <a:lvl3pPr>
              <a:lnSpc>
                <a:spcPct val="100000"/>
              </a:lnSpc>
              <a:spcBef>
                <a:spcPts val="300"/>
              </a:spcBef>
              <a:defRPr sz="1300"/>
            </a:lvl3pPr>
            <a:lvl4pPr>
              <a:lnSpc>
                <a:spcPct val="100000"/>
              </a:lnSpc>
              <a:spcBef>
                <a:spcPts val="300"/>
              </a:spcBef>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5" name="Text Placeholder 2">
            <a:extLst>
              <a:ext uri="{FF2B5EF4-FFF2-40B4-BE49-F238E27FC236}">
                <a16:creationId xmlns:a16="http://schemas.microsoft.com/office/drawing/2014/main" id="{42626E75-A294-2F49-9D2A-F258BBC50F5D}"/>
              </a:ext>
            </a:extLst>
          </p:cNvPr>
          <p:cNvSpPr>
            <a:spLocks noGrp="1"/>
          </p:cNvSpPr>
          <p:nvPr>
            <p:ph type="body" sz="quarter" idx="34"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7" name="TextBox 16">
            <a:extLst>
              <a:ext uri="{FF2B5EF4-FFF2-40B4-BE49-F238E27FC236}">
                <a16:creationId xmlns:a16="http://schemas.microsoft.com/office/drawing/2014/main" id="{17C109CE-3B47-410F-91BB-711F45926B41}"/>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5" name="TextBox 14">
            <a:extLst>
              <a:ext uri="{FF2B5EF4-FFF2-40B4-BE49-F238E27FC236}">
                <a16:creationId xmlns:a16="http://schemas.microsoft.com/office/drawing/2014/main" id="{A35D53B0-AEE2-473F-B917-B8042CA583EF}"/>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9" name="Rectangle 82">
            <a:extLst>
              <a:ext uri="{FF2B5EF4-FFF2-40B4-BE49-F238E27FC236}">
                <a16:creationId xmlns:a16="http://schemas.microsoft.com/office/drawing/2014/main" id="{AE31517B-3CE4-4A4E-97D5-9307E6C71AC2}"/>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20" name="Graphic 19">
            <a:extLst>
              <a:ext uri="{FF2B5EF4-FFF2-40B4-BE49-F238E27FC236}">
                <a16:creationId xmlns:a16="http://schemas.microsoft.com/office/drawing/2014/main" id="{58D9A30E-50F8-431F-BBD7-9157F79365F2}"/>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704633142"/>
      </p:ext>
    </p:extLst>
  </p:cSld>
  <p:clrMapOvr>
    <a:masterClrMapping/>
  </p:clrMapOvr>
  <p:extLst>
    <p:ext uri="{DCECCB84-F9BA-43D5-87BE-67443E8EF086}">
      <p15:sldGuideLst xmlns:p15="http://schemas.microsoft.com/office/powerpoint/2012/main">
        <p15:guide id="1" orient="horz" pos="3000">
          <p15:clr>
            <a:srgbClr val="FBAE40"/>
          </p15:clr>
        </p15:guide>
        <p15:guide id="2" pos="384">
          <p15:clr>
            <a:srgbClr val="FBAE40"/>
          </p15:clr>
        </p15:guide>
        <p15:guide id="3" pos="7296">
          <p15:clr>
            <a:srgbClr val="FBAE40"/>
          </p15:clr>
        </p15:guide>
        <p15:guide id="6" pos="3712">
          <p15:clr>
            <a:srgbClr val="FBAE40"/>
          </p15:clr>
        </p15:guide>
        <p15:guide id="7" pos="3936">
          <p15:clr>
            <a:srgbClr val="FBAE40"/>
          </p15:clr>
        </p15:guide>
        <p15:guide id="10" orient="horz" pos="1008">
          <p15:clr>
            <a:srgbClr val="FBAE40"/>
          </p15:clr>
        </p15:guide>
        <p15:guide id="11" orient="horz" pos="3096">
          <p15:clr>
            <a:srgbClr val="FBAE40"/>
          </p15:clr>
        </p15:guide>
      </p15:sldGuideLst>
    </p:ext>
  </p:extLst>
</p:sldLayout>
</file>

<file path=ppt/slideLayouts/slideLayout399.xml><?xml version="1.0" encoding="utf-8"?>
<p:sldLayout xmlns:a="http://schemas.openxmlformats.org/drawingml/2006/main" xmlns:r="http://schemas.openxmlformats.org/officeDocument/2006/relationships" xmlns:p="http://schemas.openxmlformats.org/presentationml/2006/main" preserve="1">
  <p:cSld name="Three Column - Photo">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5" name="Picture Placeholder 2">
            <a:extLst>
              <a:ext uri="{FF2B5EF4-FFF2-40B4-BE49-F238E27FC236}">
                <a16:creationId xmlns:a16="http://schemas.microsoft.com/office/drawing/2014/main" id="{2E527502-AB0B-EA4C-93C1-E50D3BB46AEA}"/>
              </a:ext>
            </a:extLst>
          </p:cNvPr>
          <p:cNvSpPr>
            <a:spLocks noGrp="1"/>
          </p:cNvSpPr>
          <p:nvPr>
            <p:ph type="pic" sz="quarter" idx="33" hasCustomPrompt="1"/>
          </p:nvPr>
        </p:nvSpPr>
        <p:spPr>
          <a:xfrm>
            <a:off x="609600" y="1600201"/>
            <a:ext cx="3403600" cy="3145055"/>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sz="1200">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16" name="Picture Placeholder 2">
            <a:extLst>
              <a:ext uri="{FF2B5EF4-FFF2-40B4-BE49-F238E27FC236}">
                <a16:creationId xmlns:a16="http://schemas.microsoft.com/office/drawing/2014/main" id="{6B953B14-58B5-F64D-856E-665137C4F443}"/>
              </a:ext>
            </a:extLst>
          </p:cNvPr>
          <p:cNvSpPr>
            <a:spLocks noGrp="1"/>
          </p:cNvSpPr>
          <p:nvPr>
            <p:ph type="pic" sz="quarter" idx="34" hasCustomPrompt="1"/>
          </p:nvPr>
        </p:nvSpPr>
        <p:spPr>
          <a:xfrm>
            <a:off x="4429455" y="1600201"/>
            <a:ext cx="3352801" cy="3145055"/>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sz="1200">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20" name="Picture Placeholder 2">
            <a:extLst>
              <a:ext uri="{FF2B5EF4-FFF2-40B4-BE49-F238E27FC236}">
                <a16:creationId xmlns:a16="http://schemas.microsoft.com/office/drawing/2014/main" id="{D14F8D7C-7F6F-6143-9DE4-868B2E38A178}"/>
              </a:ext>
            </a:extLst>
          </p:cNvPr>
          <p:cNvSpPr>
            <a:spLocks noGrp="1"/>
          </p:cNvSpPr>
          <p:nvPr>
            <p:ph type="pic" sz="quarter" idx="35" hasCustomPrompt="1"/>
          </p:nvPr>
        </p:nvSpPr>
        <p:spPr>
          <a:xfrm>
            <a:off x="8178797" y="1600201"/>
            <a:ext cx="3403603" cy="3145055"/>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sz="1200">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pic>
        <p:nvPicPr>
          <p:cNvPr id="18" name="Picture 17" descr="Logo&#10;&#10;Description automatically generated">
            <a:extLst>
              <a:ext uri="{FF2B5EF4-FFF2-40B4-BE49-F238E27FC236}">
                <a16:creationId xmlns:a16="http://schemas.microsoft.com/office/drawing/2014/main" id="{089D5E7F-92DB-4D31-82AD-6D3677153DC9}"/>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9" name="Title Placeholder 1">
            <a:extLst>
              <a:ext uri="{FF2B5EF4-FFF2-40B4-BE49-F238E27FC236}">
                <a16:creationId xmlns:a16="http://schemas.microsoft.com/office/drawing/2014/main" id="{5472EF8D-56BE-AB48-A5F9-187114E95501}"/>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7" name="Text Placeholder 2">
            <a:extLst>
              <a:ext uri="{FF2B5EF4-FFF2-40B4-BE49-F238E27FC236}">
                <a16:creationId xmlns:a16="http://schemas.microsoft.com/office/drawing/2014/main" id="{A5C8DF82-7F60-4849-A43B-8F4B9B5F0CAF}"/>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8" name="Text Placeholder 3">
            <a:extLst>
              <a:ext uri="{FF2B5EF4-FFF2-40B4-BE49-F238E27FC236}">
                <a16:creationId xmlns:a16="http://schemas.microsoft.com/office/drawing/2014/main" id="{FCDCA026-D514-4D4B-AB98-08252DB87D8D}"/>
              </a:ext>
            </a:extLst>
          </p:cNvPr>
          <p:cNvSpPr>
            <a:spLocks noGrp="1"/>
          </p:cNvSpPr>
          <p:nvPr>
            <p:ph type="body" sz="quarter" idx="39"/>
          </p:nvPr>
        </p:nvSpPr>
        <p:spPr>
          <a:xfrm>
            <a:off x="609600" y="4911693"/>
            <a:ext cx="3423314" cy="1143892"/>
          </a:xfrm>
        </p:spPr>
        <p:txBody>
          <a:bodyPr/>
          <a:lstStyle>
            <a:lvl1pPr>
              <a:lnSpc>
                <a:spcPct val="100000"/>
              </a:lnSpc>
              <a:spcBef>
                <a:spcPts val="600"/>
              </a:spcBef>
              <a:defRPr sz="1300">
                <a:solidFill>
                  <a:schemeClr val="tx1"/>
                </a:solidFill>
                <a:latin typeface="+mj-lt"/>
              </a:defRPr>
            </a:lvl1pPr>
            <a:lvl2pPr>
              <a:lnSpc>
                <a:spcPct val="100000"/>
              </a:lnSpc>
              <a:spcBef>
                <a:spcPts val="600"/>
              </a:spcBef>
              <a:defRPr sz="1300"/>
            </a:lvl2pPr>
            <a:lvl3pPr>
              <a:lnSpc>
                <a:spcPct val="100000"/>
              </a:lnSpc>
              <a:spcBef>
                <a:spcPts val="300"/>
              </a:spcBef>
              <a:defRPr sz="1300"/>
            </a:lvl3pPr>
            <a:lvl4pPr>
              <a:lnSpc>
                <a:spcPct val="100000"/>
              </a:lnSpc>
              <a:spcBef>
                <a:spcPts val="300"/>
              </a:spcBef>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9" name="Text Placeholder 3">
            <a:extLst>
              <a:ext uri="{FF2B5EF4-FFF2-40B4-BE49-F238E27FC236}">
                <a16:creationId xmlns:a16="http://schemas.microsoft.com/office/drawing/2014/main" id="{3DF9BFF8-0532-EE45-9739-4B50F601F775}"/>
              </a:ext>
            </a:extLst>
          </p:cNvPr>
          <p:cNvSpPr>
            <a:spLocks noGrp="1"/>
          </p:cNvSpPr>
          <p:nvPr>
            <p:ph type="body" sz="quarter" idx="40"/>
          </p:nvPr>
        </p:nvSpPr>
        <p:spPr>
          <a:xfrm>
            <a:off x="4429245" y="4911693"/>
            <a:ext cx="3343155" cy="1143892"/>
          </a:xfrm>
        </p:spPr>
        <p:txBody>
          <a:bodyPr/>
          <a:lstStyle>
            <a:lvl1pPr>
              <a:lnSpc>
                <a:spcPct val="100000"/>
              </a:lnSpc>
              <a:spcBef>
                <a:spcPts val="600"/>
              </a:spcBef>
              <a:defRPr sz="1300">
                <a:solidFill>
                  <a:schemeClr val="tx1"/>
                </a:solidFill>
                <a:latin typeface="+mj-lt"/>
              </a:defRPr>
            </a:lvl1pPr>
            <a:lvl2pPr>
              <a:lnSpc>
                <a:spcPct val="100000"/>
              </a:lnSpc>
              <a:spcBef>
                <a:spcPts val="600"/>
              </a:spcBef>
              <a:defRPr sz="1300"/>
            </a:lvl2pPr>
            <a:lvl3pPr>
              <a:lnSpc>
                <a:spcPct val="100000"/>
              </a:lnSpc>
              <a:spcBef>
                <a:spcPts val="300"/>
              </a:spcBef>
              <a:defRPr sz="1300"/>
            </a:lvl3pPr>
            <a:lvl4pPr>
              <a:lnSpc>
                <a:spcPct val="100000"/>
              </a:lnSpc>
              <a:spcBef>
                <a:spcPts val="300"/>
              </a:spcBef>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0" name="Text Placeholder 3">
            <a:extLst>
              <a:ext uri="{FF2B5EF4-FFF2-40B4-BE49-F238E27FC236}">
                <a16:creationId xmlns:a16="http://schemas.microsoft.com/office/drawing/2014/main" id="{482BB9B5-C539-B147-9A3E-C09EB047C386}"/>
              </a:ext>
            </a:extLst>
          </p:cNvPr>
          <p:cNvSpPr>
            <a:spLocks noGrp="1"/>
          </p:cNvSpPr>
          <p:nvPr>
            <p:ph type="body" sz="quarter" idx="41"/>
          </p:nvPr>
        </p:nvSpPr>
        <p:spPr>
          <a:xfrm>
            <a:off x="8191017" y="4911693"/>
            <a:ext cx="3403603" cy="1143892"/>
          </a:xfrm>
        </p:spPr>
        <p:txBody>
          <a:bodyPr/>
          <a:lstStyle>
            <a:lvl1pPr>
              <a:lnSpc>
                <a:spcPct val="100000"/>
              </a:lnSpc>
              <a:spcBef>
                <a:spcPts val="600"/>
              </a:spcBef>
              <a:defRPr sz="1300">
                <a:solidFill>
                  <a:schemeClr val="tx1"/>
                </a:solidFill>
                <a:latin typeface="+mj-lt"/>
              </a:defRPr>
            </a:lvl1pPr>
            <a:lvl2pPr>
              <a:lnSpc>
                <a:spcPct val="100000"/>
              </a:lnSpc>
              <a:spcBef>
                <a:spcPts val="600"/>
              </a:spcBef>
              <a:defRPr sz="1300"/>
            </a:lvl2pPr>
            <a:lvl3pPr>
              <a:lnSpc>
                <a:spcPct val="100000"/>
              </a:lnSpc>
              <a:spcBef>
                <a:spcPts val="300"/>
              </a:spcBef>
              <a:defRPr sz="1300"/>
            </a:lvl3pPr>
            <a:lvl4pPr>
              <a:lnSpc>
                <a:spcPct val="100000"/>
              </a:lnSpc>
              <a:spcBef>
                <a:spcPts val="300"/>
              </a:spcBef>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1" name="Text Placeholder 2">
            <a:extLst>
              <a:ext uri="{FF2B5EF4-FFF2-40B4-BE49-F238E27FC236}">
                <a16:creationId xmlns:a16="http://schemas.microsoft.com/office/drawing/2014/main" id="{301442EF-174F-7C4C-948C-81FD2937D964}"/>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21" name="TextBox 20">
            <a:extLst>
              <a:ext uri="{FF2B5EF4-FFF2-40B4-BE49-F238E27FC236}">
                <a16:creationId xmlns:a16="http://schemas.microsoft.com/office/drawing/2014/main" id="{E860610A-3A2F-41F6-A572-17E0B5918ED3}"/>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7" name="TextBox 16">
            <a:extLst>
              <a:ext uri="{FF2B5EF4-FFF2-40B4-BE49-F238E27FC236}">
                <a16:creationId xmlns:a16="http://schemas.microsoft.com/office/drawing/2014/main" id="{EB1B5DF1-398E-4039-9FEB-B800C1345BAB}"/>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23" name="Rectangle 82">
            <a:extLst>
              <a:ext uri="{FF2B5EF4-FFF2-40B4-BE49-F238E27FC236}">
                <a16:creationId xmlns:a16="http://schemas.microsoft.com/office/drawing/2014/main" id="{CA8C260F-0CCF-45E2-AF57-3E583D3AE0B3}"/>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24" name="Graphic 23">
            <a:extLst>
              <a:ext uri="{FF2B5EF4-FFF2-40B4-BE49-F238E27FC236}">
                <a16:creationId xmlns:a16="http://schemas.microsoft.com/office/drawing/2014/main" id="{F6E9724B-A7B5-4B2A-8B28-741A3F8BBFAF}"/>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1372041294"/>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8" pos="2784">
          <p15:clr>
            <a:srgbClr val="FBAE40"/>
          </p15:clr>
        </p15:guide>
        <p15:guide id="9" pos="2528">
          <p15:clr>
            <a:srgbClr val="FBAE40"/>
          </p15:clr>
        </p15:guide>
        <p15:guide id="10" pos="4896">
          <p15:clr>
            <a:srgbClr val="FBAE40"/>
          </p15:clr>
        </p15:guide>
        <p15:guide id="11" pos="5152">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Slide­ - Animated">
    <p:bg>
      <p:bgPr>
        <a:solidFill>
          <a:srgbClr val="F3F3F3"/>
        </a:solidFill>
        <a:effectLst/>
      </p:bgPr>
    </p:bg>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A80FA535-D4AF-42CF-9E01-4C837F26F463}"/>
              </a:ext>
            </a:extLst>
          </p:cNvPr>
          <p:cNvGraphicFramePr>
            <a:graphicFrameLocks noChangeAspect="1"/>
          </p:cNvGraphicFramePr>
          <p:nvPr>
            <p:custDataLst>
              <p:tags r:id="rId1"/>
            </p:custDataLst>
            <p:extLst>
              <p:ext uri="{D42A27DB-BD31-4B8C-83A1-F6EECF244321}">
                <p14:modId xmlns:p14="http://schemas.microsoft.com/office/powerpoint/2010/main" val="336014878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82" imgH="378" progId="TCLayout.ActiveDocument.1">
                  <p:embed/>
                </p:oleObj>
              </mc:Choice>
              <mc:Fallback>
                <p:oleObj name="think-cell Slide" r:id="rId5" imgW="382" imgH="378" progId="TCLayout.ActiveDocument.1">
                  <p:embed/>
                  <p:pic>
                    <p:nvPicPr>
                      <p:cNvPr id="4" name="Object 3" hidden="1">
                        <a:extLst>
                          <a:ext uri="{FF2B5EF4-FFF2-40B4-BE49-F238E27FC236}">
                            <a16:creationId xmlns:a16="http://schemas.microsoft.com/office/drawing/2014/main" id="{A80FA535-D4AF-42CF-9E01-4C837F26F463}"/>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Rectangle 1">
            <a:extLst>
              <a:ext uri="{FF2B5EF4-FFF2-40B4-BE49-F238E27FC236}">
                <a16:creationId xmlns:a16="http://schemas.microsoft.com/office/drawing/2014/main" id="{0A6D42A5-3782-4C2C-9F77-15CD87FBF908}"/>
              </a:ext>
            </a:extLst>
          </p:cNvPr>
          <p:cNvSpPr/>
          <p:nvPr/>
        </p:nvSpPr>
        <p:spPr>
          <a:xfrm>
            <a:off x="534954" y="6210300"/>
            <a:ext cx="627274" cy="270932"/>
          </a:xfrm>
          <a:prstGeom prst="rect">
            <a:avLst/>
          </a:prstGeom>
          <a:solidFill>
            <a:srgbClr val="F3F3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ver animation" descr="Cover animation">
            <a:extLst>
              <a:ext uri="{FF2B5EF4-FFF2-40B4-BE49-F238E27FC236}">
                <a16:creationId xmlns:a16="http://schemas.microsoft.com/office/drawing/2014/main" id="{7FC1DE2B-DAD6-47AB-9CB9-E8506337D6AE}"/>
              </a:ext>
            </a:extLst>
          </p:cNvPr>
          <p:cNvPicPr>
            <a:picLocks noChangeAspect="1"/>
          </p:cNvPicPr>
          <p:nvPr>
            <a:videoFile r:link="rId3"/>
            <p:extLst>
              <p:ext uri="{DAA4B4D4-6D71-4841-9C94-3DE7FCFB9230}">
                <p14:media xmlns:p14="http://schemas.microsoft.com/office/powerpoint/2010/main" r:embed="rId2"/>
              </p:ext>
            </p:extLst>
          </p:nvPr>
        </p:nvPicPr>
        <p:blipFill>
          <a:blip r:embed="rId7"/>
          <a:stretch>
            <a:fillRect/>
          </a:stretch>
        </p:blipFill>
        <p:spPr>
          <a:xfrm>
            <a:off x="6522783" y="0"/>
            <a:ext cx="5669217" cy="6823913"/>
          </a:xfrm>
          <a:prstGeom prst="rect">
            <a:avLst/>
          </a:prstGeom>
        </p:spPr>
      </p:pic>
      <p:sp>
        <p:nvSpPr>
          <p:cNvPr id="14" name="Title Placeholder 1">
            <a:extLst>
              <a:ext uri="{FF2B5EF4-FFF2-40B4-BE49-F238E27FC236}">
                <a16:creationId xmlns:a16="http://schemas.microsoft.com/office/drawing/2014/main" id="{9F72CCA6-9EE3-C247-B43B-2AA3A4865DDE}"/>
              </a:ext>
            </a:extLst>
          </p:cNvPr>
          <p:cNvSpPr>
            <a:spLocks noGrp="1"/>
          </p:cNvSpPr>
          <p:nvPr>
            <p:ph type="title" hasCustomPrompt="1"/>
          </p:nvPr>
        </p:nvSpPr>
        <p:spPr>
          <a:xfrm>
            <a:off x="609601" y="1610833"/>
            <a:ext cx="5486399" cy="889996"/>
          </a:xfrm>
          <a:prstGeom prst="rect">
            <a:avLst/>
          </a:prstGeom>
        </p:spPr>
        <p:txBody>
          <a:bodyPr vert="horz" lIns="0" tIns="0" rIns="0" bIns="0" rtlCol="0" anchor="t" anchorCtr="0">
            <a:noAutofit/>
          </a:bodyPr>
          <a:lstStyle>
            <a:lvl1pPr>
              <a:defRPr sz="3200">
                <a:solidFill>
                  <a:schemeClr val="accent1"/>
                </a:solidFill>
              </a:defRPr>
            </a:lvl1pPr>
          </a:lstStyle>
          <a:p>
            <a:r>
              <a:rPr lang="en-US"/>
              <a:t>Click to edit Master title </a:t>
            </a:r>
            <a:br>
              <a:rPr lang="en-US"/>
            </a:br>
            <a:r>
              <a:rPr lang="en-US"/>
              <a:t>style with up to two lines</a:t>
            </a:r>
          </a:p>
        </p:txBody>
      </p:sp>
      <p:sp>
        <p:nvSpPr>
          <p:cNvPr id="15" name="Text Placeholder 2">
            <a:extLst>
              <a:ext uri="{FF2B5EF4-FFF2-40B4-BE49-F238E27FC236}">
                <a16:creationId xmlns:a16="http://schemas.microsoft.com/office/drawing/2014/main" id="{4292D8FE-1B47-1448-BFAB-BD805161A955}"/>
              </a:ext>
            </a:extLst>
          </p:cNvPr>
          <p:cNvSpPr>
            <a:spLocks noGrp="1"/>
          </p:cNvSpPr>
          <p:nvPr>
            <p:ph type="body" sz="quarter" idx="10" hasCustomPrompt="1"/>
          </p:nvPr>
        </p:nvSpPr>
        <p:spPr>
          <a:xfrm>
            <a:off x="609601" y="2647860"/>
            <a:ext cx="5486398" cy="601955"/>
          </a:xfrm>
          <a:prstGeom prst="rect">
            <a:avLst/>
          </a:prstGeom>
        </p:spPr>
        <p:txBody>
          <a:bodyPr/>
          <a:lstStyle>
            <a:lvl1pPr>
              <a:defRPr sz="1800">
                <a:solidFill>
                  <a:schemeClr val="tx1"/>
                </a:solidFill>
                <a:latin typeface="+mn-lt"/>
              </a:defRPr>
            </a:lvl1pPr>
            <a:lvl2pPr marL="457200" indent="0">
              <a:buNone/>
              <a:defRPr/>
            </a:lvl2pPr>
          </a:lstStyle>
          <a:p>
            <a:pPr lvl="0"/>
            <a:r>
              <a:rPr lang="en-US"/>
              <a:t>Click to edit subtitle</a:t>
            </a:r>
          </a:p>
        </p:txBody>
      </p:sp>
      <p:pic>
        <p:nvPicPr>
          <p:cNvPr id="16" name="Picture 15">
            <a:extLst>
              <a:ext uri="{FF2B5EF4-FFF2-40B4-BE49-F238E27FC236}">
                <a16:creationId xmlns:a16="http://schemas.microsoft.com/office/drawing/2014/main" id="{C9F79052-C88A-1048-8CED-1033FB84B149}"/>
              </a:ext>
            </a:extLst>
          </p:cNvPr>
          <p:cNvPicPr>
            <a:picLocks noChangeAspect="1"/>
          </p:cNvPicPr>
          <p:nvPr/>
        </p:nvPicPr>
        <p:blipFill>
          <a:blip r:embed="rId8" cstate="email">
            <a:extLst>
              <a:ext uri="{28A0092B-C50C-407E-A947-70E740481C1C}">
                <a14:useLocalDpi xmlns:a14="http://schemas.microsoft.com/office/drawing/2010/main"/>
              </a:ext>
            </a:extLst>
          </a:blip>
          <a:srcRect/>
          <a:stretch/>
        </p:blipFill>
        <p:spPr>
          <a:xfrm>
            <a:off x="534954" y="385590"/>
            <a:ext cx="836212" cy="270932"/>
          </a:xfrm>
          <a:prstGeom prst="rect">
            <a:avLst/>
          </a:prstGeom>
        </p:spPr>
      </p:pic>
      <p:pic>
        <p:nvPicPr>
          <p:cNvPr id="8" name="Picture 7" descr="Background pattern, rectangle&#10;&#10;Description automatically generated">
            <a:extLst>
              <a:ext uri="{FF2B5EF4-FFF2-40B4-BE49-F238E27FC236}">
                <a16:creationId xmlns:a16="http://schemas.microsoft.com/office/drawing/2014/main" id="{ED388E55-55D7-5C40-ADE9-5CEA3FE4221C}"/>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609600" y="6210300"/>
            <a:ext cx="400139" cy="267293"/>
          </a:xfrm>
          <a:prstGeom prst="rect">
            <a:avLst/>
          </a:prstGeom>
        </p:spPr>
      </p:pic>
      <p:sp>
        <p:nvSpPr>
          <p:cNvPr id="9" name="TextBox 8">
            <a:extLst>
              <a:ext uri="{FF2B5EF4-FFF2-40B4-BE49-F238E27FC236}">
                <a16:creationId xmlns:a16="http://schemas.microsoft.com/office/drawing/2014/main" id="{0199D746-2464-FD49-84E3-654E4F57AC0E}"/>
              </a:ext>
            </a:extLst>
          </p:cNvPr>
          <p:cNvSpPr txBox="1"/>
          <p:nvPr/>
        </p:nvSpPr>
        <p:spPr>
          <a:xfrm>
            <a:off x="9488985" y="6597985"/>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0" name="TextBox 9">
            <a:extLst>
              <a:ext uri="{FF2B5EF4-FFF2-40B4-BE49-F238E27FC236}">
                <a16:creationId xmlns:a16="http://schemas.microsoft.com/office/drawing/2014/main" id="{5386940F-7C28-224B-98AB-1812886ABDCC}"/>
              </a:ext>
            </a:extLst>
          </p:cNvPr>
          <p:cNvSpPr txBox="1"/>
          <p:nvPr/>
        </p:nvSpPr>
        <p:spPr>
          <a:xfrm>
            <a:off x="11562628" y="6597984"/>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270274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648"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7"/>
                                        </p:tgtEl>
                                      </p:cBhvr>
                                    </p:cmd>
                                  </p:childTnLst>
                                </p:cTn>
                              </p:par>
                            </p:childTnLst>
                          </p:cTn>
                        </p:par>
                      </p:childTnLst>
                    </p:cTn>
                  </p:par>
                </p:childTnLst>
              </p:cTn>
              <p:nextCondLst>
                <p:cond evt="onClick" delay="0">
                  <p:tgtEl>
                    <p:spTgt spid="7"/>
                  </p:tgtEl>
                </p:cond>
              </p:nextCondLst>
            </p:seq>
            <p:video>
              <p:cMediaNode vol="80000">
                <p:cTn id="12" fill="hold" display="0">
                  <p:stCondLst>
                    <p:cond delay="indefinite"/>
                  </p:stCondLst>
                </p:cTn>
                <p:tgtEl>
                  <p:spTgt spid="7"/>
                </p:tgtEl>
              </p:cMediaNode>
            </p:video>
          </p:childTnLst>
        </p:cTn>
      </p:par>
    </p:tnLst>
  </p:timing>
  <p:hf sldNum="0" hdr="0" dt="0"/>
  <p:extLst>
    <p:ext uri="{DCECCB84-F9BA-43D5-87BE-67443E8EF086}">
      <p15:sldGuideLst xmlns:p15="http://schemas.microsoft.com/office/powerpoint/2012/main">
        <p15:guide id="1" orient="horz" pos="132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Blue bar">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92D46C0-E581-4328-BA0D-DC338A15645F}"/>
              </a:ext>
            </a:extLst>
          </p:cNvPr>
          <p:cNvSpPr/>
          <p:nvPr/>
        </p:nvSpPr>
        <p:spPr>
          <a:xfrm>
            <a:off x="-1" y="0"/>
            <a:ext cx="755620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2">
            <a:extLst>
              <a:ext uri="{FF2B5EF4-FFF2-40B4-BE49-F238E27FC236}">
                <a16:creationId xmlns:a16="http://schemas.microsoft.com/office/drawing/2014/main" id="{731B887E-1D14-B443-ACD5-1A404FA009A8}"/>
              </a:ext>
            </a:extLst>
          </p:cNvPr>
          <p:cNvSpPr>
            <a:spLocks noGrp="1"/>
          </p:cNvSpPr>
          <p:nvPr>
            <p:ph type="body" sz="quarter" idx="30" hasCustomPrompt="1"/>
          </p:nvPr>
        </p:nvSpPr>
        <p:spPr>
          <a:xfrm>
            <a:off x="941164" y="6386541"/>
            <a:ext cx="6363371" cy="266700"/>
          </a:xfrm>
        </p:spPr>
        <p:txBody>
          <a:bodyPr anchor="b" anchorCtr="0">
            <a:noAutofit/>
          </a:bodyPr>
          <a:lstStyle>
            <a:lvl1pPr>
              <a:lnSpc>
                <a:spcPct val="100000"/>
              </a:lnSpc>
              <a:spcBef>
                <a:spcPts val="0"/>
              </a:spcBef>
              <a:defRPr sz="600">
                <a:solidFill>
                  <a:schemeClr val="tx2"/>
                </a:solidFill>
                <a:latin typeface="+mn-lt"/>
              </a:defRPr>
            </a:lvl1pPr>
          </a:lstStyle>
          <a:p>
            <a:pPr lvl="0"/>
            <a:r>
              <a:rPr lang="en-US"/>
              <a:t>Source placeholder</a:t>
            </a:r>
          </a:p>
        </p:txBody>
      </p:sp>
      <p:pic>
        <p:nvPicPr>
          <p:cNvPr id="8" name="Picture 7">
            <a:extLst>
              <a:ext uri="{FF2B5EF4-FFF2-40B4-BE49-F238E27FC236}">
                <a16:creationId xmlns:a16="http://schemas.microsoft.com/office/drawing/2014/main" id="{52842643-0001-43A1-8A1D-935AC13EF98C}"/>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157537" y="6474140"/>
            <a:ext cx="552780" cy="179101"/>
          </a:xfrm>
          <a:prstGeom prst="rect">
            <a:avLst/>
          </a:prstGeom>
        </p:spPr>
      </p:pic>
      <p:sp>
        <p:nvSpPr>
          <p:cNvPr id="12" name="TextBox 11">
            <a:extLst>
              <a:ext uri="{FF2B5EF4-FFF2-40B4-BE49-F238E27FC236}">
                <a16:creationId xmlns:a16="http://schemas.microsoft.com/office/drawing/2014/main" id="{DBFFAD7E-5332-4140-A25A-4C1D314E207A}"/>
              </a:ext>
            </a:extLst>
          </p:cNvPr>
          <p:cNvSpPr txBox="1"/>
          <p:nvPr/>
        </p:nvSpPr>
        <p:spPr>
          <a:xfrm>
            <a:off x="11387579" y="657747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688612616"/>
      </p:ext>
    </p:extLst>
  </p:cSld>
  <p:clrMapOvr>
    <a:masterClrMapping/>
  </p:clrMapOvr>
  <p:extLst>
    <p:ext uri="{DCECCB84-F9BA-43D5-87BE-67443E8EF086}">
      <p15:sldGuideLst xmlns:p15="http://schemas.microsoft.com/office/powerpoint/2012/main">
        <p15:guide id="12" pos="384">
          <p15:clr>
            <a:srgbClr val="FBAE40"/>
          </p15:clr>
        </p15:guide>
        <p15:guide id="13" pos="7296">
          <p15:clr>
            <a:srgbClr val="FBAE40"/>
          </p15:clr>
        </p15:guide>
        <p15:guide id="20" orient="horz" pos="1008">
          <p15:clr>
            <a:srgbClr val="FBAE40"/>
          </p15:clr>
        </p15:guide>
      </p15:sldGuideLst>
    </p:ext>
  </p:extLst>
</p:sldLayout>
</file>

<file path=ppt/slideLayouts/slideLayout400.xml><?xml version="1.0" encoding="utf-8"?>
<p:sldLayout xmlns:a="http://schemas.openxmlformats.org/drawingml/2006/main" xmlns:r="http://schemas.openxmlformats.org/officeDocument/2006/relationships" xmlns:p="http://schemas.openxmlformats.org/presentationml/2006/main" preserve="1">
  <p:cSld name="Two Column - Right Two Photo">
    <p:spTree>
      <p:nvGrpSpPr>
        <p:cNvPr id="1" name=""/>
        <p:cNvGrpSpPr/>
        <p:nvPr/>
      </p:nvGrpSpPr>
      <p:grpSpPr>
        <a:xfrm>
          <a:off x="0" y="0"/>
          <a:ext cx="0" cy="0"/>
          <a:chOff x="0" y="0"/>
          <a:chExt cx="0" cy="0"/>
        </a:xfrm>
      </p:grpSpPr>
      <p:cxnSp>
        <p:nvCxnSpPr>
          <p:cNvPr id="53" name="Straight Connector 52">
            <a:extLst>
              <a:ext uri="{FF2B5EF4-FFF2-40B4-BE49-F238E27FC236}">
                <a16:creationId xmlns:a16="http://schemas.microsoft.com/office/drawing/2014/main" id="{ABCE0F2E-2714-4580-9DBC-755ECB7DE619}"/>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7" name="Content Placeholder 2">
            <a:extLst>
              <a:ext uri="{FF2B5EF4-FFF2-40B4-BE49-F238E27FC236}">
                <a16:creationId xmlns:a16="http://schemas.microsoft.com/office/drawing/2014/main" id="{356BCCFD-B912-2F49-AE52-7814FFDCB534}"/>
              </a:ext>
            </a:extLst>
          </p:cNvPr>
          <p:cNvSpPr>
            <a:spLocks noGrp="1"/>
          </p:cNvSpPr>
          <p:nvPr>
            <p:ph sz="quarter" idx="31"/>
          </p:nvPr>
        </p:nvSpPr>
        <p:spPr>
          <a:xfrm>
            <a:off x="609600" y="1600200"/>
            <a:ext cx="5283200" cy="4610100"/>
          </a:xfrm>
        </p:spPr>
        <p:txBody>
          <a:bodyPr>
            <a:noAutofit/>
          </a:bodyPr>
          <a:lstStyle>
            <a:lvl1pPr>
              <a:spcBef>
                <a:spcPts val="600"/>
              </a:spcBef>
              <a:defRPr>
                <a:solidFill>
                  <a:schemeClr val="accent1"/>
                </a:solidFill>
                <a:latin typeface="+mj-lt"/>
              </a:defRPr>
            </a:lvl1pPr>
            <a:lvl2pPr>
              <a:spcBef>
                <a:spcPts val="600"/>
              </a:spcBef>
              <a:defRPr>
                <a:solidFill>
                  <a:schemeClr val="tx1"/>
                </a:solidFill>
              </a:defRPr>
            </a:lvl2pPr>
            <a:lvl3pPr>
              <a:spcBef>
                <a:spcPts val="600"/>
              </a:spcBef>
              <a:defRPr>
                <a:solidFill>
                  <a:schemeClr val="tx1"/>
                </a:solidFill>
              </a:defRPr>
            </a:lvl3pPr>
            <a:lvl4pPr>
              <a:spcBef>
                <a:spcPts val="600"/>
              </a:spcBef>
              <a:defRPr>
                <a:solidFill>
                  <a:schemeClr val="tx1"/>
                </a:solidFill>
              </a:defRPr>
            </a:lvl4pPr>
            <a:lvl5pPr>
              <a:spcBef>
                <a:spcPts val="60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Picture Placeholder 2">
            <a:extLst>
              <a:ext uri="{FF2B5EF4-FFF2-40B4-BE49-F238E27FC236}">
                <a16:creationId xmlns:a16="http://schemas.microsoft.com/office/drawing/2014/main" id="{5832065A-C6D7-614D-A733-535BCA5ADF1B}"/>
              </a:ext>
            </a:extLst>
          </p:cNvPr>
          <p:cNvSpPr>
            <a:spLocks noGrp="1"/>
          </p:cNvSpPr>
          <p:nvPr>
            <p:ph type="pic" sz="quarter" idx="35" hasCustomPrompt="1"/>
          </p:nvPr>
        </p:nvSpPr>
        <p:spPr>
          <a:xfrm>
            <a:off x="6248400" y="3308598"/>
            <a:ext cx="5334000" cy="2901702"/>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19" name="Picture Placeholder 2">
            <a:extLst>
              <a:ext uri="{FF2B5EF4-FFF2-40B4-BE49-F238E27FC236}">
                <a16:creationId xmlns:a16="http://schemas.microsoft.com/office/drawing/2014/main" id="{97C7B404-7F93-AD4C-BE41-E5247D351B57}"/>
              </a:ext>
            </a:extLst>
          </p:cNvPr>
          <p:cNvSpPr>
            <a:spLocks noGrp="1"/>
          </p:cNvSpPr>
          <p:nvPr>
            <p:ph type="pic" sz="quarter" idx="36" hasCustomPrompt="1"/>
          </p:nvPr>
        </p:nvSpPr>
        <p:spPr>
          <a:xfrm>
            <a:off x="6248399" y="471458"/>
            <a:ext cx="5334001" cy="2731964"/>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pic>
        <p:nvPicPr>
          <p:cNvPr id="15" name="Picture 14" descr="Logo&#10;&#10;Description automatically generated">
            <a:extLst>
              <a:ext uri="{FF2B5EF4-FFF2-40B4-BE49-F238E27FC236}">
                <a16:creationId xmlns:a16="http://schemas.microsoft.com/office/drawing/2014/main" id="{7B25303E-21E4-4DA8-B538-6050CF5B75B2}"/>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20" name="Title Placeholder 1">
            <a:extLst>
              <a:ext uri="{FF2B5EF4-FFF2-40B4-BE49-F238E27FC236}">
                <a16:creationId xmlns:a16="http://schemas.microsoft.com/office/drawing/2014/main" id="{A5108AEE-9096-4643-8AFA-8EFF143BF800}"/>
              </a:ext>
            </a:extLst>
          </p:cNvPr>
          <p:cNvSpPr>
            <a:spLocks noGrp="1"/>
          </p:cNvSpPr>
          <p:nvPr>
            <p:ph type="title"/>
          </p:nvPr>
        </p:nvSpPr>
        <p:spPr>
          <a:xfrm>
            <a:off x="609600" y="471459"/>
            <a:ext cx="52832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2" name="Text Placeholder 2">
            <a:extLst>
              <a:ext uri="{FF2B5EF4-FFF2-40B4-BE49-F238E27FC236}">
                <a16:creationId xmlns:a16="http://schemas.microsoft.com/office/drawing/2014/main" id="{27962758-65CF-1D46-ADE8-60345727EDE4}"/>
              </a:ext>
            </a:extLst>
          </p:cNvPr>
          <p:cNvSpPr>
            <a:spLocks noGrp="1"/>
          </p:cNvSpPr>
          <p:nvPr>
            <p:ph type="body" sz="quarter" idx="26"/>
          </p:nvPr>
        </p:nvSpPr>
        <p:spPr>
          <a:xfrm>
            <a:off x="609600" y="768068"/>
            <a:ext cx="52832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3" name="Text Placeholder 2">
            <a:extLst>
              <a:ext uri="{FF2B5EF4-FFF2-40B4-BE49-F238E27FC236}">
                <a16:creationId xmlns:a16="http://schemas.microsoft.com/office/drawing/2014/main" id="{A62937F0-7412-EA41-B511-EA81EB0FE837}"/>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8" name="TextBox 17">
            <a:extLst>
              <a:ext uri="{FF2B5EF4-FFF2-40B4-BE49-F238E27FC236}">
                <a16:creationId xmlns:a16="http://schemas.microsoft.com/office/drawing/2014/main" id="{DC1CFCE6-4389-4631-971B-C5551A0173C9}"/>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3" name="TextBox 12">
            <a:extLst>
              <a:ext uri="{FF2B5EF4-FFF2-40B4-BE49-F238E27FC236}">
                <a16:creationId xmlns:a16="http://schemas.microsoft.com/office/drawing/2014/main" id="{AB961A7C-FF07-4129-BD07-6DC2F260A1DC}"/>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2" name="Rectangle 82">
            <a:extLst>
              <a:ext uri="{FF2B5EF4-FFF2-40B4-BE49-F238E27FC236}">
                <a16:creationId xmlns:a16="http://schemas.microsoft.com/office/drawing/2014/main" id="{B1B89650-1F66-4052-A9A9-67F248E2A335}"/>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6" name="Graphic 15">
            <a:extLst>
              <a:ext uri="{FF2B5EF4-FFF2-40B4-BE49-F238E27FC236}">
                <a16:creationId xmlns:a16="http://schemas.microsoft.com/office/drawing/2014/main" id="{11C233F7-CA56-43DD-BA29-A334B67DC025}"/>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3006569678"/>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6" pos="3712">
          <p15:clr>
            <a:srgbClr val="FBAE40"/>
          </p15:clr>
        </p15:guide>
        <p15:guide id="7" pos="3936">
          <p15:clr>
            <a:srgbClr val="FBAE40"/>
          </p15:clr>
        </p15:guide>
        <p15:guide id="10" orient="horz" pos="1008">
          <p15:clr>
            <a:srgbClr val="FBAE40"/>
          </p15:clr>
        </p15:guide>
      </p15:sldGuideLst>
    </p:ext>
  </p:extLst>
</p:sldLayout>
</file>

<file path=ppt/slideLayouts/slideLayout401.xml><?xml version="1.0" encoding="utf-8"?>
<p:sldLayout xmlns:a="http://schemas.openxmlformats.org/drawingml/2006/main" xmlns:r="http://schemas.openxmlformats.org/officeDocument/2006/relationships" xmlns:p="http://schemas.openxmlformats.org/presentationml/2006/main" preserve="1">
  <p:cSld name="Two Column - Right Three Photo">
    <p:spTree>
      <p:nvGrpSpPr>
        <p:cNvPr id="1" name=""/>
        <p:cNvGrpSpPr/>
        <p:nvPr/>
      </p:nvGrpSpPr>
      <p:grpSpPr>
        <a:xfrm>
          <a:off x="0" y="0"/>
          <a:ext cx="0" cy="0"/>
          <a:chOff x="0" y="0"/>
          <a:chExt cx="0" cy="0"/>
        </a:xfrm>
      </p:grpSpPr>
      <p:sp>
        <p:nvSpPr>
          <p:cNvPr id="17" name="Picture Placeholder 2">
            <a:extLst>
              <a:ext uri="{FF2B5EF4-FFF2-40B4-BE49-F238E27FC236}">
                <a16:creationId xmlns:a16="http://schemas.microsoft.com/office/drawing/2014/main" id="{90AF7A3C-BA0F-9B49-B1B5-D713C19139CD}"/>
              </a:ext>
            </a:extLst>
          </p:cNvPr>
          <p:cNvSpPr>
            <a:spLocks noGrp="1"/>
          </p:cNvSpPr>
          <p:nvPr>
            <p:ph type="pic" sz="quarter" idx="35" hasCustomPrompt="1"/>
          </p:nvPr>
        </p:nvSpPr>
        <p:spPr>
          <a:xfrm>
            <a:off x="6248400" y="3308592"/>
            <a:ext cx="5346192" cy="2901702"/>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cxnSp>
        <p:nvCxnSpPr>
          <p:cNvPr id="53" name="Straight Connector 52">
            <a:extLst>
              <a:ext uri="{FF2B5EF4-FFF2-40B4-BE49-F238E27FC236}">
                <a16:creationId xmlns:a16="http://schemas.microsoft.com/office/drawing/2014/main" id="{ABCE0F2E-2714-4580-9DBC-755ECB7DE619}"/>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2" name="Content Placeholder 2">
            <a:extLst>
              <a:ext uri="{FF2B5EF4-FFF2-40B4-BE49-F238E27FC236}">
                <a16:creationId xmlns:a16="http://schemas.microsoft.com/office/drawing/2014/main" id="{61755EBA-80EC-6B4F-B350-DC2DD71209FC}"/>
              </a:ext>
            </a:extLst>
          </p:cNvPr>
          <p:cNvSpPr>
            <a:spLocks noGrp="1"/>
          </p:cNvSpPr>
          <p:nvPr>
            <p:ph sz="quarter" idx="31"/>
          </p:nvPr>
        </p:nvSpPr>
        <p:spPr>
          <a:xfrm>
            <a:off x="609600" y="1600200"/>
            <a:ext cx="5283200" cy="4610100"/>
          </a:xfrm>
        </p:spPr>
        <p:txBody>
          <a:bodyPr>
            <a:noAutofit/>
          </a:bodyPr>
          <a:lstStyle>
            <a:lvl1pPr>
              <a:spcBef>
                <a:spcPts val="600"/>
              </a:spcBef>
              <a:defRPr>
                <a:solidFill>
                  <a:schemeClr val="accent1"/>
                </a:solidFill>
                <a:latin typeface="+mj-lt"/>
              </a:defRPr>
            </a:lvl1pPr>
            <a:lvl2pPr>
              <a:spcBef>
                <a:spcPts val="600"/>
              </a:spcBef>
              <a:defRPr>
                <a:solidFill>
                  <a:schemeClr val="tx1"/>
                </a:solidFill>
              </a:defRPr>
            </a:lvl2pPr>
            <a:lvl3pPr>
              <a:spcBef>
                <a:spcPts val="600"/>
              </a:spcBef>
              <a:defRPr>
                <a:solidFill>
                  <a:schemeClr val="tx1"/>
                </a:solidFill>
              </a:defRPr>
            </a:lvl3pPr>
            <a:lvl4pPr>
              <a:spcBef>
                <a:spcPts val="600"/>
              </a:spcBef>
              <a:defRPr>
                <a:solidFill>
                  <a:schemeClr val="tx1"/>
                </a:solidFill>
              </a:defRPr>
            </a:lvl4pPr>
            <a:lvl5pPr>
              <a:spcBef>
                <a:spcPts val="60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Picture Placeholder 2">
            <a:extLst>
              <a:ext uri="{FF2B5EF4-FFF2-40B4-BE49-F238E27FC236}">
                <a16:creationId xmlns:a16="http://schemas.microsoft.com/office/drawing/2014/main" id="{455C0536-27A6-644D-8348-9541070F4013}"/>
              </a:ext>
            </a:extLst>
          </p:cNvPr>
          <p:cNvSpPr>
            <a:spLocks noGrp="1"/>
          </p:cNvSpPr>
          <p:nvPr>
            <p:ph type="pic" sz="quarter" idx="34" hasCustomPrompt="1"/>
          </p:nvPr>
        </p:nvSpPr>
        <p:spPr>
          <a:xfrm>
            <a:off x="6248400" y="457200"/>
            <a:ext cx="2600293" cy="2739711"/>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21" name="Picture Placeholder 2">
            <a:extLst>
              <a:ext uri="{FF2B5EF4-FFF2-40B4-BE49-F238E27FC236}">
                <a16:creationId xmlns:a16="http://schemas.microsoft.com/office/drawing/2014/main" id="{B3F5BBC4-47E5-1E46-9E4F-B0D0BB7BAB04}"/>
              </a:ext>
            </a:extLst>
          </p:cNvPr>
          <p:cNvSpPr>
            <a:spLocks noGrp="1"/>
          </p:cNvSpPr>
          <p:nvPr>
            <p:ph type="pic" sz="quarter" idx="36" hasCustomPrompt="1"/>
          </p:nvPr>
        </p:nvSpPr>
        <p:spPr>
          <a:xfrm>
            <a:off x="9001094" y="457200"/>
            <a:ext cx="2600293" cy="2739711"/>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pic>
        <p:nvPicPr>
          <p:cNvPr id="15" name="Picture 14" descr="Logo&#10;&#10;Description automatically generated">
            <a:extLst>
              <a:ext uri="{FF2B5EF4-FFF2-40B4-BE49-F238E27FC236}">
                <a16:creationId xmlns:a16="http://schemas.microsoft.com/office/drawing/2014/main" id="{0D0C48DC-3206-40BC-A585-F0FD6F0BB781}"/>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20" name="Title Placeholder 1">
            <a:extLst>
              <a:ext uri="{FF2B5EF4-FFF2-40B4-BE49-F238E27FC236}">
                <a16:creationId xmlns:a16="http://schemas.microsoft.com/office/drawing/2014/main" id="{438045DB-4C64-CE4D-B8E5-9949681D12C1}"/>
              </a:ext>
            </a:extLst>
          </p:cNvPr>
          <p:cNvSpPr>
            <a:spLocks noGrp="1"/>
          </p:cNvSpPr>
          <p:nvPr>
            <p:ph type="title"/>
          </p:nvPr>
        </p:nvSpPr>
        <p:spPr>
          <a:xfrm>
            <a:off x="609600" y="471459"/>
            <a:ext cx="52832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3" name="Text Placeholder 2">
            <a:extLst>
              <a:ext uri="{FF2B5EF4-FFF2-40B4-BE49-F238E27FC236}">
                <a16:creationId xmlns:a16="http://schemas.microsoft.com/office/drawing/2014/main" id="{6B569F93-B18A-C246-94EF-34A7D4EDD94E}"/>
              </a:ext>
            </a:extLst>
          </p:cNvPr>
          <p:cNvSpPr>
            <a:spLocks noGrp="1"/>
          </p:cNvSpPr>
          <p:nvPr>
            <p:ph type="body" sz="quarter" idx="26"/>
          </p:nvPr>
        </p:nvSpPr>
        <p:spPr>
          <a:xfrm>
            <a:off x="609600" y="768068"/>
            <a:ext cx="52832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4" name="Text Placeholder 2">
            <a:extLst>
              <a:ext uri="{FF2B5EF4-FFF2-40B4-BE49-F238E27FC236}">
                <a16:creationId xmlns:a16="http://schemas.microsoft.com/office/drawing/2014/main" id="{042BCFDB-7549-A74E-9341-258E6AB17A0B}"/>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8" name="TextBox 17">
            <a:extLst>
              <a:ext uri="{FF2B5EF4-FFF2-40B4-BE49-F238E27FC236}">
                <a16:creationId xmlns:a16="http://schemas.microsoft.com/office/drawing/2014/main" id="{94E2A106-4F39-4E97-BFB5-DFFCCB4056E0}"/>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3" name="TextBox 12">
            <a:extLst>
              <a:ext uri="{FF2B5EF4-FFF2-40B4-BE49-F238E27FC236}">
                <a16:creationId xmlns:a16="http://schemas.microsoft.com/office/drawing/2014/main" id="{1640BDDF-AEFD-4BE1-9247-7302A27E82D6}"/>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6" name="Rectangle 82">
            <a:extLst>
              <a:ext uri="{FF2B5EF4-FFF2-40B4-BE49-F238E27FC236}">
                <a16:creationId xmlns:a16="http://schemas.microsoft.com/office/drawing/2014/main" id="{0AA8200B-94AD-4E3A-9452-3DA219FF8B35}"/>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9" name="Graphic 18">
            <a:extLst>
              <a:ext uri="{FF2B5EF4-FFF2-40B4-BE49-F238E27FC236}">
                <a16:creationId xmlns:a16="http://schemas.microsoft.com/office/drawing/2014/main" id="{ED9D5722-E9DB-4867-A638-593AAD071CFF}"/>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684159195"/>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6" pos="3712">
          <p15:clr>
            <a:srgbClr val="FBAE40"/>
          </p15:clr>
        </p15:guide>
        <p15:guide id="7" pos="3936">
          <p15:clr>
            <a:srgbClr val="FBAE40"/>
          </p15:clr>
        </p15:guide>
        <p15:guide id="10" orient="horz" pos="1008">
          <p15:clr>
            <a:srgbClr val="FBAE40"/>
          </p15:clr>
        </p15:guide>
      </p15:sldGuideLst>
    </p:ext>
  </p:extLst>
</p:sldLayout>
</file>

<file path=ppt/slideLayouts/slideLayout402.xml><?xml version="1.0" encoding="utf-8"?>
<p:sldLayout xmlns:a="http://schemas.openxmlformats.org/drawingml/2006/main" xmlns:r="http://schemas.openxmlformats.org/officeDocument/2006/relationships" xmlns:p="http://schemas.openxmlformats.org/presentationml/2006/main" preserve="1">
  <p:cSld name="Multi Photo 1">
    <p:spTree>
      <p:nvGrpSpPr>
        <p:cNvPr id="1" name=""/>
        <p:cNvGrpSpPr/>
        <p:nvPr/>
      </p:nvGrpSpPr>
      <p:grpSpPr>
        <a:xfrm>
          <a:off x="0" y="0"/>
          <a:ext cx="0" cy="0"/>
          <a:chOff x="0" y="0"/>
          <a:chExt cx="0" cy="0"/>
        </a:xfrm>
      </p:grpSpPr>
      <p:cxnSp>
        <p:nvCxnSpPr>
          <p:cNvPr id="53" name="Straight Connector 52">
            <a:extLst>
              <a:ext uri="{FF2B5EF4-FFF2-40B4-BE49-F238E27FC236}">
                <a16:creationId xmlns:a16="http://schemas.microsoft.com/office/drawing/2014/main" id="{ABCE0F2E-2714-4580-9DBC-755ECB7DE619}"/>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6B85D5DE-277B-408A-91E7-362A2604D70C}"/>
              </a:ext>
            </a:extLst>
          </p:cNvPr>
          <p:cNvSpPr>
            <a:spLocks noGrp="1"/>
          </p:cNvSpPr>
          <p:nvPr>
            <p:ph type="pic" sz="quarter" idx="27" hasCustomPrompt="1"/>
          </p:nvPr>
        </p:nvSpPr>
        <p:spPr>
          <a:xfrm>
            <a:off x="6248400" y="1081613"/>
            <a:ext cx="2600293" cy="2115298"/>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15" name="Picture Placeholder 2">
            <a:extLst>
              <a:ext uri="{FF2B5EF4-FFF2-40B4-BE49-F238E27FC236}">
                <a16:creationId xmlns:a16="http://schemas.microsoft.com/office/drawing/2014/main" id="{20660FD2-464A-6F44-80A1-53A6D9C96D9B}"/>
              </a:ext>
            </a:extLst>
          </p:cNvPr>
          <p:cNvSpPr>
            <a:spLocks noGrp="1"/>
          </p:cNvSpPr>
          <p:nvPr>
            <p:ph type="pic" sz="quarter" idx="32" hasCustomPrompt="1"/>
          </p:nvPr>
        </p:nvSpPr>
        <p:spPr>
          <a:xfrm>
            <a:off x="6248400" y="3308593"/>
            <a:ext cx="5346192" cy="2726853"/>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19" name="Picture Placeholder 2">
            <a:extLst>
              <a:ext uri="{FF2B5EF4-FFF2-40B4-BE49-F238E27FC236}">
                <a16:creationId xmlns:a16="http://schemas.microsoft.com/office/drawing/2014/main" id="{9A2E6023-8A40-1E44-BD81-EED366C96875}"/>
              </a:ext>
            </a:extLst>
          </p:cNvPr>
          <p:cNvSpPr>
            <a:spLocks noGrp="1"/>
          </p:cNvSpPr>
          <p:nvPr>
            <p:ph type="pic" sz="quarter" idx="33" hasCustomPrompt="1"/>
          </p:nvPr>
        </p:nvSpPr>
        <p:spPr>
          <a:xfrm>
            <a:off x="9001094" y="1081613"/>
            <a:ext cx="2600293" cy="2115298"/>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14" name="Picture Placeholder 2">
            <a:extLst>
              <a:ext uri="{FF2B5EF4-FFF2-40B4-BE49-F238E27FC236}">
                <a16:creationId xmlns:a16="http://schemas.microsoft.com/office/drawing/2014/main" id="{865C3A6A-0967-1E4F-8831-6EA71CD06F5D}"/>
              </a:ext>
            </a:extLst>
          </p:cNvPr>
          <p:cNvSpPr>
            <a:spLocks noGrp="1"/>
          </p:cNvSpPr>
          <p:nvPr>
            <p:ph type="pic" sz="quarter" idx="34" hasCustomPrompt="1"/>
          </p:nvPr>
        </p:nvSpPr>
        <p:spPr>
          <a:xfrm>
            <a:off x="609600" y="1081613"/>
            <a:ext cx="5486399" cy="4953824"/>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pic>
        <p:nvPicPr>
          <p:cNvPr id="17" name="Picture 16" descr="Logo&#10;&#10;Description automatically generated">
            <a:extLst>
              <a:ext uri="{FF2B5EF4-FFF2-40B4-BE49-F238E27FC236}">
                <a16:creationId xmlns:a16="http://schemas.microsoft.com/office/drawing/2014/main" id="{D023B447-C472-4FFB-8146-9C4B4AB0C67F}"/>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20" name="Title Placeholder 1">
            <a:extLst>
              <a:ext uri="{FF2B5EF4-FFF2-40B4-BE49-F238E27FC236}">
                <a16:creationId xmlns:a16="http://schemas.microsoft.com/office/drawing/2014/main" id="{1FAB2697-2712-FE45-8DA0-EF63106E2B97}"/>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2" name="Text Placeholder 2">
            <a:extLst>
              <a:ext uri="{FF2B5EF4-FFF2-40B4-BE49-F238E27FC236}">
                <a16:creationId xmlns:a16="http://schemas.microsoft.com/office/drawing/2014/main" id="{F69977AA-16BB-0C4F-A664-D6686D72F134}"/>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3" name="Text Placeholder 2">
            <a:extLst>
              <a:ext uri="{FF2B5EF4-FFF2-40B4-BE49-F238E27FC236}">
                <a16:creationId xmlns:a16="http://schemas.microsoft.com/office/drawing/2014/main" id="{62E3B1F5-C5F5-B945-9146-E3FE66ADCCE7}"/>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8" name="TextBox 17">
            <a:extLst>
              <a:ext uri="{FF2B5EF4-FFF2-40B4-BE49-F238E27FC236}">
                <a16:creationId xmlns:a16="http://schemas.microsoft.com/office/drawing/2014/main" id="{432CA8F6-DF4D-4772-AB33-EC493EEF4B9A}"/>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3" name="TextBox 12">
            <a:extLst>
              <a:ext uri="{FF2B5EF4-FFF2-40B4-BE49-F238E27FC236}">
                <a16:creationId xmlns:a16="http://schemas.microsoft.com/office/drawing/2014/main" id="{06988813-B187-455D-85DF-CBB5882CF1AA}"/>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6" name="Rectangle 82">
            <a:extLst>
              <a:ext uri="{FF2B5EF4-FFF2-40B4-BE49-F238E27FC236}">
                <a16:creationId xmlns:a16="http://schemas.microsoft.com/office/drawing/2014/main" id="{AF411E5E-09DF-4E28-BE6E-3BC247AC4B88}"/>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21" name="Graphic 20">
            <a:extLst>
              <a:ext uri="{FF2B5EF4-FFF2-40B4-BE49-F238E27FC236}">
                <a16:creationId xmlns:a16="http://schemas.microsoft.com/office/drawing/2014/main" id="{4E4D1E69-DB61-4528-810A-8CE6E03B7842}"/>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455884532"/>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7" pos="3936">
          <p15:clr>
            <a:srgbClr val="FBAE40"/>
          </p15:clr>
        </p15:guide>
        <p15:guide id="10" orient="horz" pos="1008">
          <p15:clr>
            <a:srgbClr val="FBAE40"/>
          </p15:clr>
        </p15:guide>
        <p15:guide id="11" pos="3840">
          <p15:clr>
            <a:srgbClr val="FBAE40"/>
          </p15:clr>
        </p15:guide>
      </p15:sldGuideLst>
    </p:ext>
  </p:extLst>
</p:sldLayout>
</file>

<file path=ppt/slideLayouts/slideLayout403.xml><?xml version="1.0" encoding="utf-8"?>
<p:sldLayout xmlns:a="http://schemas.openxmlformats.org/drawingml/2006/main" xmlns:r="http://schemas.openxmlformats.org/officeDocument/2006/relationships" xmlns:p="http://schemas.openxmlformats.org/presentationml/2006/main" preserve="1">
  <p:cSld name="Multi Photo 2">
    <p:spTree>
      <p:nvGrpSpPr>
        <p:cNvPr id="1" name=""/>
        <p:cNvGrpSpPr/>
        <p:nvPr/>
      </p:nvGrpSpPr>
      <p:grpSpPr>
        <a:xfrm>
          <a:off x="0" y="0"/>
          <a:ext cx="0" cy="0"/>
          <a:chOff x="0" y="0"/>
          <a:chExt cx="0" cy="0"/>
        </a:xfrm>
      </p:grpSpPr>
      <p:sp>
        <p:nvSpPr>
          <p:cNvPr id="15" name="Picture Placeholder 2">
            <a:extLst>
              <a:ext uri="{FF2B5EF4-FFF2-40B4-BE49-F238E27FC236}">
                <a16:creationId xmlns:a16="http://schemas.microsoft.com/office/drawing/2014/main" id="{20660FD2-464A-6F44-80A1-53A6D9C96D9B}"/>
              </a:ext>
            </a:extLst>
          </p:cNvPr>
          <p:cNvSpPr>
            <a:spLocks noGrp="1"/>
          </p:cNvSpPr>
          <p:nvPr>
            <p:ph type="pic" sz="quarter" idx="32" hasCustomPrompt="1"/>
          </p:nvPr>
        </p:nvSpPr>
        <p:spPr>
          <a:xfrm>
            <a:off x="8031890" y="-10673"/>
            <a:ext cx="4160109" cy="2217426"/>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22" name="Picture Placeholder 2">
            <a:extLst>
              <a:ext uri="{FF2B5EF4-FFF2-40B4-BE49-F238E27FC236}">
                <a16:creationId xmlns:a16="http://schemas.microsoft.com/office/drawing/2014/main" id="{FBB367A8-8DCC-6847-8D30-74516D9E043C}"/>
              </a:ext>
            </a:extLst>
          </p:cNvPr>
          <p:cNvSpPr>
            <a:spLocks noGrp="1"/>
          </p:cNvSpPr>
          <p:nvPr>
            <p:ph type="pic" sz="quarter" idx="35" hasCustomPrompt="1"/>
          </p:nvPr>
        </p:nvSpPr>
        <p:spPr>
          <a:xfrm>
            <a:off x="8031889" y="2390327"/>
            <a:ext cx="4160111" cy="2217426"/>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25" name="Picture Placeholder 2">
            <a:extLst>
              <a:ext uri="{FF2B5EF4-FFF2-40B4-BE49-F238E27FC236}">
                <a16:creationId xmlns:a16="http://schemas.microsoft.com/office/drawing/2014/main" id="{32A0B33A-CF8B-1947-ACB2-AB69665D80AB}"/>
              </a:ext>
            </a:extLst>
          </p:cNvPr>
          <p:cNvSpPr>
            <a:spLocks noGrp="1"/>
          </p:cNvSpPr>
          <p:nvPr>
            <p:ph type="pic" sz="quarter" idx="36" hasCustomPrompt="1"/>
          </p:nvPr>
        </p:nvSpPr>
        <p:spPr>
          <a:xfrm>
            <a:off x="-1" y="1380745"/>
            <a:ext cx="7303008" cy="5477257"/>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pic>
        <p:nvPicPr>
          <p:cNvPr id="10" name="Picture 9">
            <a:extLst>
              <a:ext uri="{FF2B5EF4-FFF2-40B4-BE49-F238E27FC236}">
                <a16:creationId xmlns:a16="http://schemas.microsoft.com/office/drawing/2014/main" id="{F5263181-B1D9-4115-9FC4-9CE6FD8E5B08}"/>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6" name="Title Placeholder 1">
            <a:extLst>
              <a:ext uri="{FF2B5EF4-FFF2-40B4-BE49-F238E27FC236}">
                <a16:creationId xmlns:a16="http://schemas.microsoft.com/office/drawing/2014/main" id="{FDD1D1A5-5D9F-764D-A02B-21CB1442F746}"/>
              </a:ext>
            </a:extLst>
          </p:cNvPr>
          <p:cNvSpPr>
            <a:spLocks noGrp="1"/>
          </p:cNvSpPr>
          <p:nvPr>
            <p:ph type="title"/>
          </p:nvPr>
        </p:nvSpPr>
        <p:spPr>
          <a:xfrm>
            <a:off x="609600" y="471459"/>
            <a:ext cx="52832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7" name="Text Placeholder 2">
            <a:extLst>
              <a:ext uri="{FF2B5EF4-FFF2-40B4-BE49-F238E27FC236}">
                <a16:creationId xmlns:a16="http://schemas.microsoft.com/office/drawing/2014/main" id="{9FF61E78-AFFB-F44B-BFDB-C2B5875FA035}"/>
              </a:ext>
            </a:extLst>
          </p:cNvPr>
          <p:cNvSpPr>
            <a:spLocks noGrp="1"/>
          </p:cNvSpPr>
          <p:nvPr>
            <p:ph type="body" sz="quarter" idx="26"/>
          </p:nvPr>
        </p:nvSpPr>
        <p:spPr>
          <a:xfrm>
            <a:off x="609600" y="768068"/>
            <a:ext cx="52832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4" name="TextBox 13">
            <a:extLst>
              <a:ext uri="{FF2B5EF4-FFF2-40B4-BE49-F238E27FC236}">
                <a16:creationId xmlns:a16="http://schemas.microsoft.com/office/drawing/2014/main" id="{237BB4FD-6BC9-4C9C-8922-DD575DD56B13}"/>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1" name="TextBox 10">
            <a:extLst>
              <a:ext uri="{FF2B5EF4-FFF2-40B4-BE49-F238E27FC236}">
                <a16:creationId xmlns:a16="http://schemas.microsoft.com/office/drawing/2014/main" id="{37A549D4-3018-4CAF-B7B1-806723A2E4F5}"/>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291472717"/>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10" orient="horz" pos="1008">
          <p15:clr>
            <a:srgbClr val="FBAE40"/>
          </p15:clr>
        </p15:guide>
      </p15:sldGuideLst>
    </p:ext>
  </p:extLst>
</p:sldLayout>
</file>

<file path=ppt/slideLayouts/slideLayout404.xml><?xml version="1.0" encoding="utf-8"?>
<p:sldLayout xmlns:a="http://schemas.openxmlformats.org/drawingml/2006/main" xmlns:r="http://schemas.openxmlformats.org/officeDocument/2006/relationships" xmlns:p="http://schemas.openxmlformats.org/presentationml/2006/main" preserve="1">
  <p:cSld name="One Big Number - Blue">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4" name="Text Placeholder 3">
            <a:extLst>
              <a:ext uri="{FF2B5EF4-FFF2-40B4-BE49-F238E27FC236}">
                <a16:creationId xmlns:a16="http://schemas.microsoft.com/office/drawing/2014/main" id="{C59DC62E-7380-5A49-8746-53EFA12DC6E9}"/>
              </a:ext>
            </a:extLst>
          </p:cNvPr>
          <p:cNvSpPr>
            <a:spLocks noGrp="1"/>
          </p:cNvSpPr>
          <p:nvPr>
            <p:ph type="body" sz="quarter" idx="33"/>
          </p:nvPr>
        </p:nvSpPr>
        <p:spPr>
          <a:xfrm>
            <a:off x="609601" y="1600201"/>
            <a:ext cx="2946400" cy="3619500"/>
          </a:xfrm>
        </p:spPr>
        <p:txBody>
          <a:bodyPr anchor="b" anchorCtr="0"/>
          <a:lstStyle>
            <a:lvl1pPr>
              <a:lnSpc>
                <a:spcPct val="100000"/>
              </a:lnSpc>
              <a:spcBef>
                <a:spcPts val="300"/>
              </a:spcBef>
              <a:defRPr sz="1400">
                <a:solidFill>
                  <a:schemeClr val="tx1"/>
                </a:solidFill>
                <a:latin typeface="+mj-lt"/>
              </a:defRPr>
            </a:lvl1pPr>
            <a:lvl2pPr>
              <a:lnSpc>
                <a:spcPct val="100000"/>
              </a:lnSpc>
              <a:spcBef>
                <a:spcPts val="600"/>
              </a:spcBef>
              <a:defRPr sz="1400"/>
            </a:lvl2pPr>
            <a:lvl3pPr>
              <a:lnSpc>
                <a:spcPct val="100000"/>
              </a:lnSpc>
              <a:spcBef>
                <a:spcPts val="300"/>
              </a:spcBef>
              <a:defRPr sz="1400"/>
            </a:lvl3pPr>
            <a:lvl4pPr>
              <a:lnSpc>
                <a:spcPct val="100000"/>
              </a:lnSpc>
              <a:spcBef>
                <a:spcPts val="300"/>
              </a:spcBef>
              <a:defRPr sz="14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3">
            <a:extLst>
              <a:ext uri="{FF2B5EF4-FFF2-40B4-BE49-F238E27FC236}">
                <a16:creationId xmlns:a16="http://schemas.microsoft.com/office/drawing/2014/main" id="{03CFF718-B5F0-3D45-A03C-81D5E2147CD0}"/>
              </a:ext>
            </a:extLst>
          </p:cNvPr>
          <p:cNvSpPr>
            <a:spLocks noGrp="1"/>
          </p:cNvSpPr>
          <p:nvPr>
            <p:ph type="body" sz="quarter" idx="32" hasCustomPrompt="1"/>
          </p:nvPr>
        </p:nvSpPr>
        <p:spPr>
          <a:xfrm>
            <a:off x="3973689" y="2816352"/>
            <a:ext cx="7608711" cy="3124200"/>
          </a:xfrm>
        </p:spPr>
        <p:txBody>
          <a:bodyPr wrap="square" anchor="b" anchorCtr="0"/>
          <a:lstStyle>
            <a:lvl1pPr algn="r">
              <a:lnSpc>
                <a:spcPts val="18500"/>
              </a:lnSpc>
              <a:spcBef>
                <a:spcPts val="0"/>
              </a:spcBef>
              <a:defRPr sz="25000" b="0" i="0" kern="0" spc="-1000" baseline="0">
                <a:solidFill>
                  <a:schemeClr val="accent1"/>
                </a:solidFill>
                <a:latin typeface="Visa Dialect Medium" pitchFamily="2" charset="77"/>
              </a:defRPr>
            </a:lvl1pPr>
          </a:lstStyle>
          <a:p>
            <a:pPr lvl="0"/>
            <a:r>
              <a:rPr lang="en-US"/>
              <a:t>00%</a:t>
            </a:r>
          </a:p>
        </p:txBody>
      </p:sp>
      <p:pic>
        <p:nvPicPr>
          <p:cNvPr id="13" name="Picture 12" descr="Logo&#10;&#10;Description automatically generated">
            <a:extLst>
              <a:ext uri="{FF2B5EF4-FFF2-40B4-BE49-F238E27FC236}">
                <a16:creationId xmlns:a16="http://schemas.microsoft.com/office/drawing/2014/main" id="{E2D2F661-3E7F-4601-B99E-2135C7ADBC69}"/>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9" name="Title Placeholder 1">
            <a:extLst>
              <a:ext uri="{FF2B5EF4-FFF2-40B4-BE49-F238E27FC236}">
                <a16:creationId xmlns:a16="http://schemas.microsoft.com/office/drawing/2014/main" id="{952DD641-DB3B-6F45-8A70-05A69559DEE6}"/>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0" name="Text Placeholder 2">
            <a:extLst>
              <a:ext uri="{FF2B5EF4-FFF2-40B4-BE49-F238E27FC236}">
                <a16:creationId xmlns:a16="http://schemas.microsoft.com/office/drawing/2014/main" id="{9747253A-0C59-CE4B-BC84-E5D8D706360C}"/>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1" name="Text Placeholder 2">
            <a:extLst>
              <a:ext uri="{FF2B5EF4-FFF2-40B4-BE49-F238E27FC236}">
                <a16:creationId xmlns:a16="http://schemas.microsoft.com/office/drawing/2014/main" id="{16FCD28A-7F94-9C4F-A31C-BF109312526A}"/>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5" name="TextBox 14">
            <a:extLst>
              <a:ext uri="{FF2B5EF4-FFF2-40B4-BE49-F238E27FC236}">
                <a16:creationId xmlns:a16="http://schemas.microsoft.com/office/drawing/2014/main" id="{44437C85-71C1-4965-98AA-AB322A645B0A}"/>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2" name="TextBox 11">
            <a:extLst>
              <a:ext uri="{FF2B5EF4-FFF2-40B4-BE49-F238E27FC236}">
                <a16:creationId xmlns:a16="http://schemas.microsoft.com/office/drawing/2014/main" id="{8D4069C1-CB70-47E8-BE89-934AD89EEC32}"/>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6" name="Rectangle 82">
            <a:extLst>
              <a:ext uri="{FF2B5EF4-FFF2-40B4-BE49-F238E27FC236}">
                <a16:creationId xmlns:a16="http://schemas.microsoft.com/office/drawing/2014/main" id="{0C740D10-9B97-44BE-95CE-85CE3FC26E2B}"/>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7" name="Graphic 16">
            <a:extLst>
              <a:ext uri="{FF2B5EF4-FFF2-40B4-BE49-F238E27FC236}">
                <a16:creationId xmlns:a16="http://schemas.microsoft.com/office/drawing/2014/main" id="{7CFDDEBB-1A5D-495C-9562-C31BD2590B90}"/>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1359554285"/>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8" pos="2496">
          <p15:clr>
            <a:srgbClr val="FBAE40"/>
          </p15:clr>
        </p15:guide>
        <p15:guide id="9" pos="2240">
          <p15:clr>
            <a:srgbClr val="FBAE40"/>
          </p15:clr>
        </p15:guide>
        <p15:guide id="10" orient="horz" pos="3288">
          <p15:clr>
            <a:srgbClr val="FBAE40"/>
          </p15:clr>
        </p15:guide>
      </p15:sldGuideLst>
    </p:ext>
  </p:extLst>
</p:sldLayout>
</file>

<file path=ppt/slideLayouts/slideLayout405.xml><?xml version="1.0" encoding="utf-8"?>
<p:sldLayout xmlns:a="http://schemas.openxmlformats.org/drawingml/2006/main" xmlns:r="http://schemas.openxmlformats.org/officeDocument/2006/relationships" xmlns:p="http://schemas.openxmlformats.org/presentationml/2006/main" preserve="1">
  <p:cSld name="Two Big Number - Blue">
    <p:spTree>
      <p:nvGrpSpPr>
        <p:cNvPr id="1" name=""/>
        <p:cNvGrpSpPr/>
        <p:nvPr/>
      </p:nvGrpSpPr>
      <p:grpSpPr>
        <a:xfrm>
          <a:off x="0" y="0"/>
          <a:ext cx="0" cy="0"/>
          <a:chOff x="0" y="0"/>
          <a:chExt cx="0" cy="0"/>
        </a:xfrm>
      </p:grpSpPr>
      <p:cxnSp>
        <p:nvCxnSpPr>
          <p:cNvPr id="53" name="Straight Connector 52">
            <a:extLst>
              <a:ext uri="{FF2B5EF4-FFF2-40B4-BE49-F238E27FC236}">
                <a16:creationId xmlns:a16="http://schemas.microsoft.com/office/drawing/2014/main" id="{ABCE0F2E-2714-4580-9DBC-755ECB7DE619}"/>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E246F3E3-2327-DF48-9903-298980C91DD3}"/>
              </a:ext>
            </a:extLst>
          </p:cNvPr>
          <p:cNvSpPr>
            <a:spLocks noGrp="1"/>
          </p:cNvSpPr>
          <p:nvPr>
            <p:ph type="body" sz="quarter" idx="32" hasCustomPrompt="1"/>
          </p:nvPr>
        </p:nvSpPr>
        <p:spPr>
          <a:xfrm>
            <a:off x="609601" y="1600201"/>
            <a:ext cx="5283200" cy="3031725"/>
          </a:xfrm>
        </p:spPr>
        <p:txBody>
          <a:bodyPr anchor="b" anchorCtr="0"/>
          <a:lstStyle>
            <a:lvl1pPr algn="l">
              <a:defRPr sz="13800" b="0" i="0">
                <a:solidFill>
                  <a:schemeClr val="accent1"/>
                </a:solidFill>
                <a:latin typeface="Visa Dialect Medium" pitchFamily="2" charset="77"/>
              </a:defRPr>
            </a:lvl1pPr>
          </a:lstStyle>
          <a:p>
            <a:pPr lvl="0"/>
            <a:r>
              <a:rPr lang="en-US"/>
              <a:t>00%</a:t>
            </a:r>
          </a:p>
        </p:txBody>
      </p:sp>
      <p:sp>
        <p:nvSpPr>
          <p:cNvPr id="15" name="Text Placeholder 3">
            <a:extLst>
              <a:ext uri="{FF2B5EF4-FFF2-40B4-BE49-F238E27FC236}">
                <a16:creationId xmlns:a16="http://schemas.microsoft.com/office/drawing/2014/main" id="{07D909CE-D30F-4445-9B83-FD490780AD26}"/>
              </a:ext>
            </a:extLst>
          </p:cNvPr>
          <p:cNvSpPr>
            <a:spLocks noGrp="1"/>
          </p:cNvSpPr>
          <p:nvPr>
            <p:ph type="body" sz="quarter" idx="33"/>
          </p:nvPr>
        </p:nvSpPr>
        <p:spPr>
          <a:xfrm>
            <a:off x="609600" y="4745032"/>
            <a:ext cx="5283200" cy="1172814"/>
          </a:xfrm>
        </p:spPr>
        <p:txBody>
          <a:bodyPr/>
          <a:lstStyle>
            <a:lvl1pPr>
              <a:lnSpc>
                <a:spcPct val="100000"/>
              </a:lnSpc>
              <a:spcBef>
                <a:spcPts val="600"/>
              </a:spcBef>
              <a:defRPr sz="1400">
                <a:solidFill>
                  <a:schemeClr val="tx1"/>
                </a:solidFill>
                <a:latin typeface="+mj-lt"/>
              </a:defRPr>
            </a:lvl1pPr>
            <a:lvl2pPr>
              <a:lnSpc>
                <a:spcPct val="100000"/>
              </a:lnSpc>
              <a:spcBef>
                <a:spcPts val="600"/>
              </a:spcBef>
              <a:defRPr sz="1400"/>
            </a:lvl2pPr>
            <a:lvl3pPr>
              <a:lnSpc>
                <a:spcPct val="100000"/>
              </a:lnSpc>
              <a:spcBef>
                <a:spcPts val="600"/>
              </a:spcBef>
              <a:defRPr sz="1400"/>
            </a:lvl3pPr>
            <a:lvl4pPr>
              <a:lnSpc>
                <a:spcPct val="100000"/>
              </a:lnSpc>
              <a:spcBef>
                <a:spcPts val="600"/>
              </a:spcBef>
              <a:defRPr sz="14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8" name="Text Placeholder 3">
            <a:extLst>
              <a:ext uri="{FF2B5EF4-FFF2-40B4-BE49-F238E27FC236}">
                <a16:creationId xmlns:a16="http://schemas.microsoft.com/office/drawing/2014/main" id="{4E55C82F-13DC-204D-866F-573A53A30E32}"/>
              </a:ext>
            </a:extLst>
          </p:cNvPr>
          <p:cNvSpPr>
            <a:spLocks noGrp="1"/>
          </p:cNvSpPr>
          <p:nvPr>
            <p:ph type="body" sz="quarter" idx="31"/>
          </p:nvPr>
        </p:nvSpPr>
        <p:spPr>
          <a:xfrm>
            <a:off x="6248400" y="4739396"/>
            <a:ext cx="5334000" cy="1172814"/>
          </a:xfrm>
        </p:spPr>
        <p:txBody>
          <a:bodyPr/>
          <a:lstStyle>
            <a:lvl1pPr>
              <a:lnSpc>
                <a:spcPct val="100000"/>
              </a:lnSpc>
              <a:spcBef>
                <a:spcPts val="600"/>
              </a:spcBef>
              <a:defRPr sz="1400">
                <a:solidFill>
                  <a:schemeClr val="tx1"/>
                </a:solidFill>
                <a:latin typeface="+mj-lt"/>
              </a:defRPr>
            </a:lvl1pPr>
            <a:lvl2pPr>
              <a:lnSpc>
                <a:spcPct val="100000"/>
              </a:lnSpc>
              <a:spcBef>
                <a:spcPts val="600"/>
              </a:spcBef>
              <a:defRPr sz="1400"/>
            </a:lvl2pPr>
            <a:lvl3pPr>
              <a:lnSpc>
                <a:spcPct val="100000"/>
              </a:lnSpc>
              <a:spcBef>
                <a:spcPts val="600"/>
              </a:spcBef>
              <a:defRPr sz="1400"/>
            </a:lvl3pPr>
            <a:lvl4pPr>
              <a:lnSpc>
                <a:spcPct val="100000"/>
              </a:lnSpc>
              <a:spcBef>
                <a:spcPts val="600"/>
              </a:spcBef>
              <a:defRPr sz="14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9" name="Text Placeholder 3">
            <a:extLst>
              <a:ext uri="{FF2B5EF4-FFF2-40B4-BE49-F238E27FC236}">
                <a16:creationId xmlns:a16="http://schemas.microsoft.com/office/drawing/2014/main" id="{46130127-6898-FC43-A66E-AED6920558C8}"/>
              </a:ext>
            </a:extLst>
          </p:cNvPr>
          <p:cNvSpPr>
            <a:spLocks noGrp="1"/>
          </p:cNvSpPr>
          <p:nvPr>
            <p:ph type="body" sz="quarter" idx="34" hasCustomPrompt="1"/>
          </p:nvPr>
        </p:nvSpPr>
        <p:spPr>
          <a:xfrm>
            <a:off x="6254045" y="1600201"/>
            <a:ext cx="5328355" cy="3031725"/>
          </a:xfrm>
        </p:spPr>
        <p:txBody>
          <a:bodyPr anchor="b" anchorCtr="0"/>
          <a:lstStyle>
            <a:lvl1pPr algn="l">
              <a:defRPr sz="13800" b="0" i="0">
                <a:solidFill>
                  <a:schemeClr val="accent1"/>
                </a:solidFill>
                <a:latin typeface="Visa Dialect Medium" pitchFamily="2" charset="77"/>
              </a:defRPr>
            </a:lvl1pPr>
          </a:lstStyle>
          <a:p>
            <a:pPr lvl="0"/>
            <a:r>
              <a:rPr lang="en-US"/>
              <a:t>00%</a:t>
            </a:r>
          </a:p>
        </p:txBody>
      </p:sp>
      <p:pic>
        <p:nvPicPr>
          <p:cNvPr id="17" name="Picture 16" descr="Logo&#10;&#10;Description automatically generated">
            <a:extLst>
              <a:ext uri="{FF2B5EF4-FFF2-40B4-BE49-F238E27FC236}">
                <a16:creationId xmlns:a16="http://schemas.microsoft.com/office/drawing/2014/main" id="{55A8E6FD-35F4-417D-9B41-7DE2887E7D7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21" name="Title Placeholder 1">
            <a:extLst>
              <a:ext uri="{FF2B5EF4-FFF2-40B4-BE49-F238E27FC236}">
                <a16:creationId xmlns:a16="http://schemas.microsoft.com/office/drawing/2014/main" id="{B75B0F87-EFC2-B148-AC62-E7EDC82B6473}"/>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2" name="Text Placeholder 2">
            <a:extLst>
              <a:ext uri="{FF2B5EF4-FFF2-40B4-BE49-F238E27FC236}">
                <a16:creationId xmlns:a16="http://schemas.microsoft.com/office/drawing/2014/main" id="{AF63A11A-E0DC-C441-8C0C-0C92B7CC32E1}"/>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3" name="Text Placeholder 2">
            <a:extLst>
              <a:ext uri="{FF2B5EF4-FFF2-40B4-BE49-F238E27FC236}">
                <a16:creationId xmlns:a16="http://schemas.microsoft.com/office/drawing/2014/main" id="{DAAE6A4A-48A8-1C40-A6AE-398355A5309E}"/>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6" name="TextBox 15">
            <a:extLst>
              <a:ext uri="{FF2B5EF4-FFF2-40B4-BE49-F238E27FC236}">
                <a16:creationId xmlns:a16="http://schemas.microsoft.com/office/drawing/2014/main" id="{BAAA50A3-83EF-4952-8632-FFE353522B47}"/>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3" name="TextBox 12">
            <a:extLst>
              <a:ext uri="{FF2B5EF4-FFF2-40B4-BE49-F238E27FC236}">
                <a16:creationId xmlns:a16="http://schemas.microsoft.com/office/drawing/2014/main" id="{D2A21BB5-F73D-4D3A-9933-F159EB15525C}"/>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4" name="Rectangle 82">
            <a:extLst>
              <a:ext uri="{FF2B5EF4-FFF2-40B4-BE49-F238E27FC236}">
                <a16:creationId xmlns:a16="http://schemas.microsoft.com/office/drawing/2014/main" id="{73567009-B66A-43BE-BD71-850B1B769B0A}"/>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20" name="Graphic 19">
            <a:extLst>
              <a:ext uri="{FF2B5EF4-FFF2-40B4-BE49-F238E27FC236}">
                <a16:creationId xmlns:a16="http://schemas.microsoft.com/office/drawing/2014/main" id="{5E3CD348-086A-4EF0-99C7-DBD451CA3C6B}"/>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1327272525"/>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6" pos="3712">
          <p15:clr>
            <a:srgbClr val="FBAE40"/>
          </p15:clr>
        </p15:guide>
        <p15:guide id="7" pos="3936">
          <p15:clr>
            <a:srgbClr val="FBAE40"/>
          </p15:clr>
        </p15:guide>
        <p15:guide id="10" orient="horz" pos="1008">
          <p15:clr>
            <a:srgbClr val="FBAE40"/>
          </p15:clr>
        </p15:guide>
      </p15:sldGuideLst>
    </p:ext>
  </p:extLst>
</p:sldLayout>
</file>

<file path=ppt/slideLayouts/slideLayout406.xml><?xml version="1.0" encoding="utf-8"?>
<p:sldLayout xmlns:a="http://schemas.openxmlformats.org/drawingml/2006/main" xmlns:r="http://schemas.openxmlformats.org/officeDocument/2006/relationships" xmlns:p="http://schemas.openxmlformats.org/presentationml/2006/main" preserve="1">
  <p:cSld name="Four Big Number - Blue">
    <p:spTree>
      <p:nvGrpSpPr>
        <p:cNvPr id="1" name=""/>
        <p:cNvGrpSpPr/>
        <p:nvPr/>
      </p:nvGrpSpPr>
      <p:grpSpPr>
        <a:xfrm>
          <a:off x="0" y="0"/>
          <a:ext cx="0" cy="0"/>
          <a:chOff x="0" y="0"/>
          <a:chExt cx="0" cy="0"/>
        </a:xfrm>
      </p:grpSpPr>
      <p:cxnSp>
        <p:nvCxnSpPr>
          <p:cNvPr id="53" name="Straight Connector 52">
            <a:extLst>
              <a:ext uri="{FF2B5EF4-FFF2-40B4-BE49-F238E27FC236}">
                <a16:creationId xmlns:a16="http://schemas.microsoft.com/office/drawing/2014/main" id="{ABCE0F2E-2714-4580-9DBC-755ECB7DE619}"/>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E246F3E3-2327-DF48-9903-298980C91DD3}"/>
              </a:ext>
            </a:extLst>
          </p:cNvPr>
          <p:cNvSpPr>
            <a:spLocks noGrp="1"/>
          </p:cNvSpPr>
          <p:nvPr>
            <p:ph type="body" sz="quarter" idx="32" hasCustomPrompt="1"/>
          </p:nvPr>
        </p:nvSpPr>
        <p:spPr>
          <a:xfrm>
            <a:off x="609601" y="1331449"/>
            <a:ext cx="4462271" cy="1102341"/>
          </a:xfrm>
        </p:spPr>
        <p:txBody>
          <a:bodyPr anchor="b" anchorCtr="0"/>
          <a:lstStyle>
            <a:lvl1pPr algn="l">
              <a:defRPr sz="6600" b="0" i="0">
                <a:solidFill>
                  <a:schemeClr val="accent1"/>
                </a:solidFill>
                <a:latin typeface="Visa Dialect Medium" pitchFamily="2" charset="77"/>
              </a:defRPr>
            </a:lvl1pPr>
          </a:lstStyle>
          <a:p>
            <a:pPr lvl="0"/>
            <a:r>
              <a:rPr lang="en-US"/>
              <a:t>00%</a:t>
            </a:r>
          </a:p>
        </p:txBody>
      </p:sp>
      <p:sp>
        <p:nvSpPr>
          <p:cNvPr id="19" name="Text Placeholder 3">
            <a:extLst>
              <a:ext uri="{FF2B5EF4-FFF2-40B4-BE49-F238E27FC236}">
                <a16:creationId xmlns:a16="http://schemas.microsoft.com/office/drawing/2014/main" id="{46130127-6898-FC43-A66E-AED6920558C8}"/>
              </a:ext>
            </a:extLst>
          </p:cNvPr>
          <p:cNvSpPr>
            <a:spLocks noGrp="1"/>
          </p:cNvSpPr>
          <p:nvPr>
            <p:ph type="body" sz="quarter" idx="34" hasCustomPrompt="1"/>
          </p:nvPr>
        </p:nvSpPr>
        <p:spPr>
          <a:xfrm>
            <a:off x="6254045" y="1331449"/>
            <a:ext cx="4474915" cy="1102341"/>
          </a:xfrm>
        </p:spPr>
        <p:txBody>
          <a:bodyPr anchor="b" anchorCtr="0"/>
          <a:lstStyle>
            <a:lvl1pPr algn="l">
              <a:defRPr sz="6600" b="0" i="0">
                <a:solidFill>
                  <a:schemeClr val="accent1"/>
                </a:solidFill>
                <a:latin typeface="Visa Dialect Medium" pitchFamily="2" charset="77"/>
              </a:defRPr>
            </a:lvl1pPr>
          </a:lstStyle>
          <a:p>
            <a:pPr lvl="0"/>
            <a:r>
              <a:rPr lang="en-US"/>
              <a:t>00%</a:t>
            </a:r>
          </a:p>
        </p:txBody>
      </p:sp>
      <p:sp>
        <p:nvSpPr>
          <p:cNvPr id="14" name="Text Placeholder 3">
            <a:extLst>
              <a:ext uri="{FF2B5EF4-FFF2-40B4-BE49-F238E27FC236}">
                <a16:creationId xmlns:a16="http://schemas.microsoft.com/office/drawing/2014/main" id="{EE260A1A-688B-774C-903C-0A3A1228859D}"/>
              </a:ext>
            </a:extLst>
          </p:cNvPr>
          <p:cNvSpPr>
            <a:spLocks noGrp="1"/>
          </p:cNvSpPr>
          <p:nvPr>
            <p:ph type="body" sz="quarter" idx="36"/>
          </p:nvPr>
        </p:nvSpPr>
        <p:spPr>
          <a:xfrm>
            <a:off x="609600" y="2456023"/>
            <a:ext cx="4462272" cy="967598"/>
          </a:xfrm>
        </p:spPr>
        <p:txBody>
          <a:bodyPr/>
          <a:lstStyle>
            <a:lvl1pPr>
              <a:lnSpc>
                <a:spcPct val="100000"/>
              </a:lnSpc>
              <a:spcBef>
                <a:spcPts val="300"/>
              </a:spcBef>
              <a:defRPr sz="1300">
                <a:solidFill>
                  <a:schemeClr val="tx1"/>
                </a:solidFill>
                <a:latin typeface="+mj-lt"/>
              </a:defRPr>
            </a:lvl1pPr>
            <a:lvl2pPr>
              <a:lnSpc>
                <a:spcPct val="100000"/>
              </a:lnSpc>
              <a:spcBef>
                <a:spcPts val="600"/>
              </a:spcBef>
              <a:defRPr sz="1300"/>
            </a:lvl2pPr>
            <a:lvl3pPr marL="173736" indent="-173736">
              <a:lnSpc>
                <a:spcPct val="100000"/>
              </a:lnSpc>
              <a:spcBef>
                <a:spcPts val="300"/>
              </a:spcBef>
              <a:tabLst/>
              <a:defRPr sz="1300"/>
            </a:lvl3pPr>
            <a:lvl4pPr marL="347472" indent="-173736">
              <a:lnSpc>
                <a:spcPct val="100000"/>
              </a:lnSpc>
              <a:spcBef>
                <a:spcPts val="300"/>
              </a:spcBef>
              <a:tabLst/>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0" name="Text Placeholder 3">
            <a:extLst>
              <a:ext uri="{FF2B5EF4-FFF2-40B4-BE49-F238E27FC236}">
                <a16:creationId xmlns:a16="http://schemas.microsoft.com/office/drawing/2014/main" id="{BBF07118-053B-414A-A34E-2E71FB891DB9}"/>
              </a:ext>
            </a:extLst>
          </p:cNvPr>
          <p:cNvSpPr>
            <a:spLocks noGrp="1"/>
          </p:cNvSpPr>
          <p:nvPr>
            <p:ph type="body" sz="quarter" idx="37"/>
          </p:nvPr>
        </p:nvSpPr>
        <p:spPr>
          <a:xfrm>
            <a:off x="6266688" y="2456023"/>
            <a:ext cx="4462272" cy="967598"/>
          </a:xfrm>
        </p:spPr>
        <p:txBody>
          <a:bodyPr/>
          <a:lstStyle>
            <a:lvl1pPr>
              <a:lnSpc>
                <a:spcPct val="100000"/>
              </a:lnSpc>
              <a:spcBef>
                <a:spcPts val="300"/>
              </a:spcBef>
              <a:defRPr sz="1300">
                <a:solidFill>
                  <a:schemeClr val="tx1"/>
                </a:solidFill>
                <a:latin typeface="+mj-lt"/>
              </a:defRPr>
            </a:lvl1pPr>
            <a:lvl2pPr>
              <a:lnSpc>
                <a:spcPct val="100000"/>
              </a:lnSpc>
              <a:spcBef>
                <a:spcPts val="600"/>
              </a:spcBef>
              <a:defRPr sz="1300"/>
            </a:lvl2pPr>
            <a:lvl3pPr marL="173736" indent="-173736">
              <a:lnSpc>
                <a:spcPct val="100000"/>
              </a:lnSpc>
              <a:spcBef>
                <a:spcPts val="300"/>
              </a:spcBef>
              <a:tabLst/>
              <a:defRPr sz="1300"/>
            </a:lvl3pPr>
            <a:lvl4pPr marL="347472" indent="-173736">
              <a:lnSpc>
                <a:spcPct val="100000"/>
              </a:lnSpc>
              <a:spcBef>
                <a:spcPts val="300"/>
              </a:spcBef>
              <a:tabLst/>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1" name="Text Placeholder 3">
            <a:extLst>
              <a:ext uri="{FF2B5EF4-FFF2-40B4-BE49-F238E27FC236}">
                <a16:creationId xmlns:a16="http://schemas.microsoft.com/office/drawing/2014/main" id="{884995DE-D9B7-F74A-9A09-BC6B33E180BA}"/>
              </a:ext>
            </a:extLst>
          </p:cNvPr>
          <p:cNvSpPr>
            <a:spLocks noGrp="1"/>
          </p:cNvSpPr>
          <p:nvPr>
            <p:ph type="body" sz="quarter" idx="38" hasCustomPrompt="1"/>
          </p:nvPr>
        </p:nvSpPr>
        <p:spPr>
          <a:xfrm>
            <a:off x="609601" y="3663169"/>
            <a:ext cx="4462272" cy="1102341"/>
          </a:xfrm>
        </p:spPr>
        <p:txBody>
          <a:bodyPr anchor="b" anchorCtr="0"/>
          <a:lstStyle>
            <a:lvl1pPr algn="l">
              <a:defRPr sz="6600" b="0" i="0">
                <a:solidFill>
                  <a:schemeClr val="accent1"/>
                </a:solidFill>
                <a:latin typeface="Visa Dialect Medium" pitchFamily="2" charset="77"/>
              </a:defRPr>
            </a:lvl1pPr>
          </a:lstStyle>
          <a:p>
            <a:pPr lvl="0"/>
            <a:r>
              <a:rPr lang="en-US"/>
              <a:t>00%</a:t>
            </a:r>
          </a:p>
        </p:txBody>
      </p:sp>
      <p:sp>
        <p:nvSpPr>
          <p:cNvPr id="22" name="Text Placeholder 3">
            <a:extLst>
              <a:ext uri="{FF2B5EF4-FFF2-40B4-BE49-F238E27FC236}">
                <a16:creationId xmlns:a16="http://schemas.microsoft.com/office/drawing/2014/main" id="{397435F2-C0C2-E842-AD20-5B59B875A847}"/>
              </a:ext>
            </a:extLst>
          </p:cNvPr>
          <p:cNvSpPr>
            <a:spLocks noGrp="1"/>
          </p:cNvSpPr>
          <p:nvPr>
            <p:ph type="body" sz="quarter" idx="39" hasCustomPrompt="1"/>
          </p:nvPr>
        </p:nvSpPr>
        <p:spPr>
          <a:xfrm>
            <a:off x="6254045" y="3663169"/>
            <a:ext cx="4474915" cy="1102341"/>
          </a:xfrm>
        </p:spPr>
        <p:txBody>
          <a:bodyPr anchor="b" anchorCtr="0"/>
          <a:lstStyle>
            <a:lvl1pPr algn="l">
              <a:defRPr sz="6600" b="0" i="0">
                <a:solidFill>
                  <a:schemeClr val="accent1"/>
                </a:solidFill>
                <a:latin typeface="Visa Dialect Medium" pitchFamily="2" charset="77"/>
              </a:defRPr>
            </a:lvl1pPr>
          </a:lstStyle>
          <a:p>
            <a:pPr lvl="0"/>
            <a:r>
              <a:rPr lang="en-US"/>
              <a:t>00%</a:t>
            </a:r>
          </a:p>
        </p:txBody>
      </p:sp>
      <p:sp>
        <p:nvSpPr>
          <p:cNvPr id="25" name="Text Placeholder 3">
            <a:extLst>
              <a:ext uri="{FF2B5EF4-FFF2-40B4-BE49-F238E27FC236}">
                <a16:creationId xmlns:a16="http://schemas.microsoft.com/office/drawing/2014/main" id="{E8CC7B25-E7E3-7A4F-9221-95D452FB9BFD}"/>
              </a:ext>
            </a:extLst>
          </p:cNvPr>
          <p:cNvSpPr>
            <a:spLocks noGrp="1"/>
          </p:cNvSpPr>
          <p:nvPr>
            <p:ph type="body" sz="quarter" idx="40"/>
          </p:nvPr>
        </p:nvSpPr>
        <p:spPr>
          <a:xfrm>
            <a:off x="609600" y="4787743"/>
            <a:ext cx="4462272" cy="967598"/>
          </a:xfrm>
        </p:spPr>
        <p:txBody>
          <a:bodyPr/>
          <a:lstStyle>
            <a:lvl1pPr>
              <a:lnSpc>
                <a:spcPct val="100000"/>
              </a:lnSpc>
              <a:spcBef>
                <a:spcPts val="300"/>
              </a:spcBef>
              <a:defRPr sz="1300">
                <a:solidFill>
                  <a:schemeClr val="tx1"/>
                </a:solidFill>
                <a:latin typeface="+mj-lt"/>
              </a:defRPr>
            </a:lvl1pPr>
            <a:lvl2pPr>
              <a:lnSpc>
                <a:spcPct val="100000"/>
              </a:lnSpc>
              <a:spcBef>
                <a:spcPts val="600"/>
              </a:spcBef>
              <a:defRPr sz="1300"/>
            </a:lvl2pPr>
            <a:lvl3pPr marL="173736" indent="-173736">
              <a:lnSpc>
                <a:spcPct val="100000"/>
              </a:lnSpc>
              <a:spcBef>
                <a:spcPts val="300"/>
              </a:spcBef>
              <a:tabLst/>
              <a:defRPr sz="1300"/>
            </a:lvl3pPr>
            <a:lvl4pPr marL="347472" indent="-173736">
              <a:lnSpc>
                <a:spcPct val="100000"/>
              </a:lnSpc>
              <a:spcBef>
                <a:spcPts val="300"/>
              </a:spcBef>
              <a:tabLst/>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6" name="Text Placeholder 3">
            <a:extLst>
              <a:ext uri="{FF2B5EF4-FFF2-40B4-BE49-F238E27FC236}">
                <a16:creationId xmlns:a16="http://schemas.microsoft.com/office/drawing/2014/main" id="{20496160-F36D-7148-9711-3D00BA6DF6BF}"/>
              </a:ext>
            </a:extLst>
          </p:cNvPr>
          <p:cNvSpPr>
            <a:spLocks noGrp="1"/>
          </p:cNvSpPr>
          <p:nvPr>
            <p:ph type="body" sz="quarter" idx="41"/>
          </p:nvPr>
        </p:nvSpPr>
        <p:spPr>
          <a:xfrm>
            <a:off x="6266688" y="4787743"/>
            <a:ext cx="4462272" cy="967598"/>
          </a:xfrm>
        </p:spPr>
        <p:txBody>
          <a:bodyPr/>
          <a:lstStyle>
            <a:lvl1pPr>
              <a:lnSpc>
                <a:spcPct val="100000"/>
              </a:lnSpc>
              <a:spcBef>
                <a:spcPts val="300"/>
              </a:spcBef>
              <a:defRPr sz="1300">
                <a:solidFill>
                  <a:schemeClr val="tx1"/>
                </a:solidFill>
                <a:latin typeface="+mj-lt"/>
              </a:defRPr>
            </a:lvl1pPr>
            <a:lvl2pPr>
              <a:lnSpc>
                <a:spcPct val="100000"/>
              </a:lnSpc>
              <a:spcBef>
                <a:spcPts val="600"/>
              </a:spcBef>
              <a:defRPr sz="1300"/>
            </a:lvl2pPr>
            <a:lvl3pPr marL="173736" indent="-173736">
              <a:lnSpc>
                <a:spcPct val="100000"/>
              </a:lnSpc>
              <a:spcBef>
                <a:spcPts val="300"/>
              </a:spcBef>
              <a:tabLst/>
              <a:defRPr sz="1300"/>
            </a:lvl3pPr>
            <a:lvl4pPr marL="347472" indent="-173736">
              <a:lnSpc>
                <a:spcPct val="100000"/>
              </a:lnSpc>
              <a:spcBef>
                <a:spcPts val="300"/>
              </a:spcBef>
              <a:tabLst/>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pic>
        <p:nvPicPr>
          <p:cNvPr id="17" name="Picture 16" descr="Logo&#10;&#10;Description automatically generated">
            <a:extLst>
              <a:ext uri="{FF2B5EF4-FFF2-40B4-BE49-F238E27FC236}">
                <a16:creationId xmlns:a16="http://schemas.microsoft.com/office/drawing/2014/main" id="{40A50952-A356-4EB0-8B8C-C588EE15A9AB}"/>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23" name="Title Placeholder 1">
            <a:extLst>
              <a:ext uri="{FF2B5EF4-FFF2-40B4-BE49-F238E27FC236}">
                <a16:creationId xmlns:a16="http://schemas.microsoft.com/office/drawing/2014/main" id="{850DE0C8-C2ED-EF4F-9321-CC334190775F}"/>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4" name="Text Placeholder 2">
            <a:extLst>
              <a:ext uri="{FF2B5EF4-FFF2-40B4-BE49-F238E27FC236}">
                <a16:creationId xmlns:a16="http://schemas.microsoft.com/office/drawing/2014/main" id="{0291112C-9FF7-DE43-AF82-37C4452C4F3B}"/>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8" name="Text Placeholder 2">
            <a:extLst>
              <a:ext uri="{FF2B5EF4-FFF2-40B4-BE49-F238E27FC236}">
                <a16:creationId xmlns:a16="http://schemas.microsoft.com/office/drawing/2014/main" id="{723A338C-009A-CB4B-BC74-339517B208E8}"/>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27" name="TextBox 26">
            <a:extLst>
              <a:ext uri="{FF2B5EF4-FFF2-40B4-BE49-F238E27FC236}">
                <a16:creationId xmlns:a16="http://schemas.microsoft.com/office/drawing/2014/main" id="{3A71106C-2D60-4B3B-9163-BD2E616B86A0}"/>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8" name="TextBox 17">
            <a:extLst>
              <a:ext uri="{FF2B5EF4-FFF2-40B4-BE49-F238E27FC236}">
                <a16:creationId xmlns:a16="http://schemas.microsoft.com/office/drawing/2014/main" id="{63CD4302-0E8F-4769-AB5B-7BD122BAF5D5}"/>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29" name="Rectangle 82">
            <a:extLst>
              <a:ext uri="{FF2B5EF4-FFF2-40B4-BE49-F238E27FC236}">
                <a16:creationId xmlns:a16="http://schemas.microsoft.com/office/drawing/2014/main" id="{B4A4D5CF-C4C7-450C-9334-31DAE7973B51}"/>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30" name="Graphic 29">
            <a:extLst>
              <a:ext uri="{FF2B5EF4-FFF2-40B4-BE49-F238E27FC236}">
                <a16:creationId xmlns:a16="http://schemas.microsoft.com/office/drawing/2014/main" id="{BD5B6EC9-6C56-4B67-B97E-62C7608F7239}"/>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2317574618"/>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6" pos="3712">
          <p15:clr>
            <a:srgbClr val="FBAE40"/>
          </p15:clr>
        </p15:guide>
        <p15:guide id="7" pos="3936">
          <p15:clr>
            <a:srgbClr val="FBAE40"/>
          </p15:clr>
        </p15:guide>
        <p15:guide id="10" orient="horz" pos="1008">
          <p15:clr>
            <a:srgbClr val="FBAE40"/>
          </p15:clr>
        </p15:guide>
        <p15:guide id="11" orient="horz" pos="2160">
          <p15:clr>
            <a:srgbClr val="FBAE40"/>
          </p15:clr>
        </p15:guide>
      </p15:sldGuideLst>
    </p:ext>
  </p:extLst>
</p:sldLayout>
</file>

<file path=ppt/slideLayouts/slideLayout407.xml><?xml version="1.0" encoding="utf-8"?>
<p:sldLayout xmlns:a="http://schemas.openxmlformats.org/drawingml/2006/main" xmlns:r="http://schemas.openxmlformats.org/officeDocument/2006/relationships" xmlns:p="http://schemas.openxmlformats.org/presentationml/2006/main" preserve="1">
  <p:cSld name="Quote - Blu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CF991D5-199B-426D-9571-F9BA920D307B}"/>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7" name="Text Placeholder 2">
            <a:extLst>
              <a:ext uri="{FF2B5EF4-FFF2-40B4-BE49-F238E27FC236}">
                <a16:creationId xmlns:a16="http://schemas.microsoft.com/office/drawing/2014/main" id="{DB04D166-4958-9349-BD73-4AD540758DF4}"/>
              </a:ext>
            </a:extLst>
          </p:cNvPr>
          <p:cNvSpPr>
            <a:spLocks noGrp="1"/>
          </p:cNvSpPr>
          <p:nvPr>
            <p:ph type="body" sz="quarter" idx="11"/>
          </p:nvPr>
        </p:nvSpPr>
        <p:spPr>
          <a:xfrm>
            <a:off x="5410202" y="1600200"/>
            <a:ext cx="6172199" cy="3657600"/>
          </a:xfrm>
        </p:spPr>
        <p:txBody>
          <a:bodyPr anchor="ctr" anchorCtr="0">
            <a:normAutofit/>
          </a:bodyPr>
          <a:lstStyle>
            <a:lvl1pPr>
              <a:lnSpc>
                <a:spcPct val="100000"/>
              </a:lnSpc>
              <a:defRPr sz="2400">
                <a:solidFill>
                  <a:schemeClr val="bg1"/>
                </a:solidFill>
                <a:latin typeface="+mj-lt"/>
              </a:defRPr>
            </a:lvl1pPr>
            <a:lvl2pPr>
              <a:lnSpc>
                <a:spcPct val="100000"/>
              </a:lnSpc>
              <a:spcBef>
                <a:spcPts val="0"/>
              </a:spcBef>
              <a:defRPr sz="1800">
                <a:solidFill>
                  <a:schemeClr val="accent2"/>
                </a:solidFill>
                <a:latin typeface="+mj-lt"/>
              </a:defRPr>
            </a:lvl2pPr>
            <a:lvl3pPr marL="0" indent="0">
              <a:lnSpc>
                <a:spcPct val="100000"/>
              </a:lnSpc>
              <a:spcBef>
                <a:spcPts val="0"/>
              </a:spcBef>
              <a:buFontTx/>
              <a:buNone/>
              <a:defRPr sz="1800">
                <a:solidFill>
                  <a:schemeClr val="bg1"/>
                </a:solidFill>
              </a:defRPr>
            </a:lvl3pPr>
            <a:lvl4pPr>
              <a:defRPr>
                <a:solidFill>
                  <a:schemeClr val="tx1"/>
                </a:solidFill>
              </a:defRPr>
            </a:lvl4pPr>
          </a:lstStyle>
          <a:p>
            <a:pPr lvl="0"/>
            <a:r>
              <a:rPr lang="en-US"/>
              <a:t>Click to edit Master text styles</a:t>
            </a:r>
          </a:p>
          <a:p>
            <a:pPr lvl="1"/>
            <a:r>
              <a:rPr lang="en-US"/>
              <a:t>Second level</a:t>
            </a:r>
          </a:p>
          <a:p>
            <a:pPr lvl="2"/>
            <a:r>
              <a:rPr lang="en-US"/>
              <a:t>Third level</a:t>
            </a:r>
          </a:p>
        </p:txBody>
      </p:sp>
      <p:sp>
        <p:nvSpPr>
          <p:cNvPr id="10" name="TextBox 9">
            <a:extLst>
              <a:ext uri="{FF2B5EF4-FFF2-40B4-BE49-F238E27FC236}">
                <a16:creationId xmlns:a16="http://schemas.microsoft.com/office/drawing/2014/main" id="{76D83C91-857A-4B26-8D8A-56951DA295AF}"/>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6" name="TextBox 5">
            <a:extLst>
              <a:ext uri="{FF2B5EF4-FFF2-40B4-BE49-F238E27FC236}">
                <a16:creationId xmlns:a16="http://schemas.microsoft.com/office/drawing/2014/main" id="{AA7981E2-A37D-44F7-9BC3-BADD52672275}"/>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12" name="Graphic 11">
            <a:extLst>
              <a:ext uri="{FF2B5EF4-FFF2-40B4-BE49-F238E27FC236}">
                <a16:creationId xmlns:a16="http://schemas.microsoft.com/office/drawing/2014/main" id="{E07FB442-219B-44B4-AD5F-F32C15ED6BA3}"/>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284283" y="61557"/>
            <a:ext cx="316047" cy="316047"/>
          </a:xfrm>
          <a:prstGeom prst="rect">
            <a:avLst/>
          </a:prstGeom>
        </p:spPr>
      </p:pic>
      <p:sp>
        <p:nvSpPr>
          <p:cNvPr id="13" name="Rectangle 82">
            <a:extLst>
              <a:ext uri="{FF2B5EF4-FFF2-40B4-BE49-F238E27FC236}">
                <a16:creationId xmlns:a16="http://schemas.microsoft.com/office/drawing/2014/main" id="{5DEB0253-B61C-4C06-B8BF-8EE16408EB12}"/>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3551740332"/>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guide id="24" pos="3408">
          <p15:clr>
            <a:srgbClr val="FBAE40"/>
          </p15:clr>
        </p15:guide>
      </p15:sldGuideLst>
    </p:ext>
  </p:extLst>
</p:sldLayout>
</file>

<file path=ppt/slideLayouts/slideLayout408.xml><?xml version="1.0" encoding="utf-8"?>
<p:sldLayout xmlns:a="http://schemas.openxmlformats.org/drawingml/2006/main" xmlns:r="http://schemas.openxmlformats.org/officeDocument/2006/relationships" xmlns:p="http://schemas.openxmlformats.org/presentationml/2006/main" preserve="1">
  <p:cSld name="Quote - Gray">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10" name="Picture 9" descr="Logo&#10;&#10;Description automatically generated">
            <a:extLst>
              <a:ext uri="{FF2B5EF4-FFF2-40B4-BE49-F238E27FC236}">
                <a16:creationId xmlns:a16="http://schemas.microsoft.com/office/drawing/2014/main" id="{C7F45CD2-0507-4E64-B158-16FDC5423858}"/>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7" name="Text Placeholder 2">
            <a:extLst>
              <a:ext uri="{FF2B5EF4-FFF2-40B4-BE49-F238E27FC236}">
                <a16:creationId xmlns:a16="http://schemas.microsoft.com/office/drawing/2014/main" id="{2E99A931-BFA9-5441-87EA-3CF04D14260C}"/>
              </a:ext>
            </a:extLst>
          </p:cNvPr>
          <p:cNvSpPr>
            <a:spLocks noGrp="1"/>
          </p:cNvSpPr>
          <p:nvPr>
            <p:ph type="body" sz="quarter" idx="10"/>
          </p:nvPr>
        </p:nvSpPr>
        <p:spPr>
          <a:xfrm>
            <a:off x="5410200" y="1600200"/>
            <a:ext cx="6172199" cy="3657600"/>
          </a:xfrm>
        </p:spPr>
        <p:txBody>
          <a:bodyPr anchor="ctr" anchorCtr="0">
            <a:normAutofit/>
          </a:bodyPr>
          <a:lstStyle>
            <a:lvl1pPr>
              <a:lnSpc>
                <a:spcPct val="100000"/>
              </a:lnSpc>
              <a:defRPr sz="2400">
                <a:solidFill>
                  <a:schemeClr val="tx1"/>
                </a:solidFill>
                <a:latin typeface="+mj-lt"/>
              </a:defRPr>
            </a:lvl1pPr>
            <a:lvl2pPr>
              <a:lnSpc>
                <a:spcPct val="100000"/>
              </a:lnSpc>
              <a:spcBef>
                <a:spcPts val="0"/>
              </a:spcBef>
              <a:defRPr sz="1800">
                <a:solidFill>
                  <a:schemeClr val="accent1"/>
                </a:solidFill>
                <a:latin typeface="+mj-lt"/>
              </a:defRPr>
            </a:lvl2pPr>
            <a:lvl3pPr marL="0" indent="0">
              <a:lnSpc>
                <a:spcPct val="100000"/>
              </a:lnSpc>
              <a:spcBef>
                <a:spcPts val="0"/>
              </a:spcBef>
              <a:buFontTx/>
              <a:buNone/>
              <a:defRPr sz="1800">
                <a:solidFill>
                  <a:schemeClr val="tx1"/>
                </a:solidFill>
              </a:defRPr>
            </a:lvl3pPr>
            <a:lvl4pPr>
              <a:defRPr>
                <a:solidFill>
                  <a:schemeClr val="tx1"/>
                </a:solidFill>
              </a:defRPr>
            </a:lvl4pPr>
          </a:lstStyle>
          <a:p>
            <a:pPr lvl="0"/>
            <a:r>
              <a:rPr lang="en-US"/>
              <a:t>Click to edit Master text styles</a:t>
            </a:r>
          </a:p>
          <a:p>
            <a:pPr lvl="1"/>
            <a:r>
              <a:rPr lang="en-US"/>
              <a:t>Second level</a:t>
            </a:r>
          </a:p>
          <a:p>
            <a:pPr lvl="2"/>
            <a:r>
              <a:rPr lang="en-US"/>
              <a:t>Third level</a:t>
            </a:r>
          </a:p>
        </p:txBody>
      </p:sp>
      <p:sp>
        <p:nvSpPr>
          <p:cNvPr id="9" name="TextBox 8">
            <a:extLst>
              <a:ext uri="{FF2B5EF4-FFF2-40B4-BE49-F238E27FC236}">
                <a16:creationId xmlns:a16="http://schemas.microsoft.com/office/drawing/2014/main" id="{523A58EC-AF56-4ACE-99F7-40FDEFE6CA36}"/>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6" name="TextBox 5">
            <a:extLst>
              <a:ext uri="{FF2B5EF4-FFF2-40B4-BE49-F238E27FC236}">
                <a16:creationId xmlns:a16="http://schemas.microsoft.com/office/drawing/2014/main" id="{32FF630E-A1BB-4624-BDA0-23B817EB760F}"/>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8" name="Rectangle 82">
            <a:extLst>
              <a:ext uri="{FF2B5EF4-FFF2-40B4-BE49-F238E27FC236}">
                <a16:creationId xmlns:a16="http://schemas.microsoft.com/office/drawing/2014/main" id="{5EEC0B24-129B-4EC5-975C-C51DF6D5D40F}"/>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1" name="Graphic 10">
            <a:extLst>
              <a:ext uri="{FF2B5EF4-FFF2-40B4-BE49-F238E27FC236}">
                <a16:creationId xmlns:a16="http://schemas.microsoft.com/office/drawing/2014/main" id="{DF77B03D-52D0-44B7-A11D-C6D7C8F4D694}"/>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3041419676"/>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guide id="24" pos="3408">
          <p15:clr>
            <a:srgbClr val="FBAE40"/>
          </p15:clr>
        </p15:guide>
      </p15:sldGuideLst>
    </p:ext>
  </p:extLst>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p:cSld name="Quote - White">
    <p:bg>
      <p:bgPr>
        <a:solidFill>
          <a:schemeClr val="bg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B060168-E9D4-43FE-B7EF-C9BFE75D1A2C}"/>
              </a:ext>
            </a:extLst>
          </p:cNvPr>
          <p:cNvSpPr>
            <a:spLocks noGrp="1"/>
          </p:cNvSpPr>
          <p:nvPr>
            <p:ph type="body" sz="quarter" idx="10"/>
          </p:nvPr>
        </p:nvSpPr>
        <p:spPr>
          <a:xfrm>
            <a:off x="2142602" y="2091325"/>
            <a:ext cx="7906795" cy="2675350"/>
          </a:xfrm>
        </p:spPr>
        <p:txBody>
          <a:bodyPr anchor="ctr" anchorCtr="0">
            <a:normAutofit/>
          </a:bodyPr>
          <a:lstStyle>
            <a:lvl1pPr algn="ctr">
              <a:lnSpc>
                <a:spcPct val="100000"/>
              </a:lnSpc>
              <a:defRPr sz="2400">
                <a:solidFill>
                  <a:schemeClr val="tx1"/>
                </a:solidFill>
                <a:latin typeface="+mj-lt"/>
              </a:defRPr>
            </a:lvl1pPr>
            <a:lvl2pPr algn="ctr">
              <a:lnSpc>
                <a:spcPct val="100000"/>
              </a:lnSpc>
              <a:spcBef>
                <a:spcPts val="0"/>
              </a:spcBef>
              <a:defRPr sz="1800">
                <a:solidFill>
                  <a:schemeClr val="accent1"/>
                </a:solidFill>
                <a:latin typeface="+mj-lt"/>
              </a:defRPr>
            </a:lvl2pPr>
            <a:lvl3pPr marL="0" indent="0" algn="ctr">
              <a:lnSpc>
                <a:spcPct val="100000"/>
              </a:lnSpc>
              <a:spcBef>
                <a:spcPts val="0"/>
              </a:spcBef>
              <a:buFontTx/>
              <a:buNone/>
              <a:defRPr sz="1800">
                <a:solidFill>
                  <a:schemeClr val="tx1"/>
                </a:solidFill>
              </a:defRPr>
            </a:lvl3pPr>
            <a:lvl4pPr>
              <a:defRPr>
                <a:solidFill>
                  <a:schemeClr val="tx1"/>
                </a:solidFill>
              </a:defRPr>
            </a:lvl4pPr>
          </a:lstStyle>
          <a:p>
            <a:pPr lvl="0"/>
            <a:r>
              <a:rPr lang="en-US"/>
              <a:t>Click to edit Master text styles</a:t>
            </a:r>
          </a:p>
          <a:p>
            <a:pPr lvl="1"/>
            <a:r>
              <a:rPr lang="en-US"/>
              <a:t>Second level</a:t>
            </a:r>
          </a:p>
          <a:p>
            <a:pPr lvl="2"/>
            <a:r>
              <a:rPr lang="en-US"/>
              <a:t>Third level</a:t>
            </a:r>
          </a:p>
        </p:txBody>
      </p:sp>
      <p:pic>
        <p:nvPicPr>
          <p:cNvPr id="7" name="Picture 6" descr="Logo&#10;&#10;Description automatically generated">
            <a:extLst>
              <a:ext uri="{FF2B5EF4-FFF2-40B4-BE49-F238E27FC236}">
                <a16:creationId xmlns:a16="http://schemas.microsoft.com/office/drawing/2014/main" id="{6C7D283C-70D9-4F79-8CCF-D2CBB0F3466B}"/>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pic>
        <p:nvPicPr>
          <p:cNvPr id="10" name="Picture 9" descr="Logo, icon, company name&#10;&#10;Description automatically generated">
            <a:extLst>
              <a:ext uri="{FF2B5EF4-FFF2-40B4-BE49-F238E27FC236}">
                <a16:creationId xmlns:a16="http://schemas.microsoft.com/office/drawing/2014/main" id="{C96BA8FE-3771-B54A-859B-C75E4B870889}"/>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4628749" y="303323"/>
            <a:ext cx="2934502" cy="1645920"/>
          </a:xfrm>
          <a:prstGeom prst="rect">
            <a:avLst/>
          </a:prstGeom>
        </p:spPr>
      </p:pic>
      <p:pic>
        <p:nvPicPr>
          <p:cNvPr id="11" name="Picture 10" descr="Logo, icon, company name&#10;&#10;Description automatically generated">
            <a:extLst>
              <a:ext uri="{FF2B5EF4-FFF2-40B4-BE49-F238E27FC236}">
                <a16:creationId xmlns:a16="http://schemas.microsoft.com/office/drawing/2014/main" id="{2EEAE64F-E79B-A540-A03C-DED1488A6248}"/>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4628749" y="4908758"/>
            <a:ext cx="2934502" cy="1645920"/>
          </a:xfrm>
          <a:prstGeom prst="rect">
            <a:avLst/>
          </a:prstGeom>
        </p:spPr>
      </p:pic>
      <p:sp>
        <p:nvSpPr>
          <p:cNvPr id="12" name="TextBox 11">
            <a:extLst>
              <a:ext uri="{FF2B5EF4-FFF2-40B4-BE49-F238E27FC236}">
                <a16:creationId xmlns:a16="http://schemas.microsoft.com/office/drawing/2014/main" id="{ABC7BAB9-5828-4672-9095-605C815C6DA4}"/>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8" name="TextBox 7">
            <a:extLst>
              <a:ext uri="{FF2B5EF4-FFF2-40B4-BE49-F238E27FC236}">
                <a16:creationId xmlns:a16="http://schemas.microsoft.com/office/drawing/2014/main" id="{0214915C-8206-4E74-A63E-C99114665EDC}"/>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9" name="Rectangle 82">
            <a:extLst>
              <a:ext uri="{FF2B5EF4-FFF2-40B4-BE49-F238E27FC236}">
                <a16:creationId xmlns:a16="http://schemas.microsoft.com/office/drawing/2014/main" id="{CA75BB9F-E74B-4526-972F-61B0B867B6AF}"/>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3" name="Graphic 12">
            <a:extLst>
              <a:ext uri="{FF2B5EF4-FFF2-40B4-BE49-F238E27FC236}">
                <a16:creationId xmlns:a16="http://schemas.microsoft.com/office/drawing/2014/main" id="{8EE9B830-85A7-4002-B6FF-31E4D6C812F2}"/>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2098044608"/>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10" orient="horz" pos="1008">
          <p15:clr>
            <a:srgbClr val="FBAE40"/>
          </p15:clr>
        </p15:guide>
        <p15:guide id="12" orient="horz" pos="1584">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Yellow bar">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37E9115E-63DF-4133-A626-4F14A7DBBDDE}"/>
              </a:ext>
            </a:extLst>
          </p:cNvPr>
          <p:cNvSpPr/>
          <p:nvPr/>
        </p:nvSpPr>
        <p:spPr>
          <a:xfrm>
            <a:off x="0" y="0"/>
            <a:ext cx="181722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9" name="Text Placeholder 2">
            <a:extLst>
              <a:ext uri="{FF2B5EF4-FFF2-40B4-BE49-F238E27FC236}">
                <a16:creationId xmlns:a16="http://schemas.microsoft.com/office/drawing/2014/main" id="{E634F3A4-2E2A-344D-B907-C0C95A55CA66}"/>
              </a:ext>
            </a:extLst>
          </p:cNvPr>
          <p:cNvSpPr>
            <a:spLocks noGrp="1"/>
          </p:cNvSpPr>
          <p:nvPr>
            <p:ph type="body" sz="quarter" idx="30" hasCustomPrompt="1"/>
          </p:nvPr>
        </p:nvSpPr>
        <p:spPr>
          <a:xfrm>
            <a:off x="1035702" y="6392501"/>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pic>
        <p:nvPicPr>
          <p:cNvPr id="10" name="Picture 9">
            <a:extLst>
              <a:ext uri="{FF2B5EF4-FFF2-40B4-BE49-F238E27FC236}">
                <a16:creationId xmlns:a16="http://schemas.microsoft.com/office/drawing/2014/main" id="{65FB4FCC-3325-C845-9B15-E71FF67E5B1F}"/>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a:xfrm>
            <a:off x="252075" y="6480100"/>
            <a:ext cx="552780" cy="179101"/>
          </a:xfrm>
          <a:prstGeom prst="rect">
            <a:avLst/>
          </a:prstGeom>
        </p:spPr>
      </p:pic>
      <p:sp>
        <p:nvSpPr>
          <p:cNvPr id="13" name="TextBox 12">
            <a:extLst>
              <a:ext uri="{FF2B5EF4-FFF2-40B4-BE49-F238E27FC236}">
                <a16:creationId xmlns:a16="http://schemas.microsoft.com/office/drawing/2014/main" id="{9AF450C2-6363-4814-A024-A7534AF61432}"/>
              </a:ext>
            </a:extLst>
          </p:cNvPr>
          <p:cNvSpPr txBox="1"/>
          <p:nvPr/>
        </p:nvSpPr>
        <p:spPr>
          <a:xfrm>
            <a:off x="11387579" y="657747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2763262023"/>
      </p:ext>
    </p:extLst>
  </p:cSld>
  <p:clrMapOvr>
    <a:masterClrMapping/>
  </p:clrMapOvr>
  <p:extLst>
    <p:ext uri="{DCECCB84-F9BA-43D5-87BE-67443E8EF086}">
      <p15:sldGuideLst xmlns:p15="http://schemas.microsoft.com/office/powerpoint/2012/main">
        <p15:guide id="12" pos="384">
          <p15:clr>
            <a:srgbClr val="FBAE40"/>
          </p15:clr>
        </p15:guide>
        <p15:guide id="13" pos="7296">
          <p15:clr>
            <a:srgbClr val="FBAE40"/>
          </p15:clr>
        </p15:guide>
        <p15:guide id="20" orient="horz" pos="1008">
          <p15:clr>
            <a:srgbClr val="FBAE40"/>
          </p15:clr>
        </p15:guide>
      </p15:sldGuideLst>
    </p:ext>
  </p:extLst>
</p:sldLayout>
</file>

<file path=ppt/slideLayouts/slideLayout410.xml><?xml version="1.0" encoding="utf-8"?>
<p:sldLayout xmlns:a="http://schemas.openxmlformats.org/drawingml/2006/main" xmlns:r="http://schemas.openxmlformats.org/officeDocument/2006/relationships" xmlns:p="http://schemas.openxmlformats.org/presentationml/2006/main" showMasterSp="0" preserve="1">
  <p:cSld name="Quote - Photo 1">
    <p:bg>
      <p:bgPr>
        <a:solidFill>
          <a:schemeClr val="tx1"/>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5D5392F0-E107-2B46-833B-63CDC4C64350}"/>
              </a:ext>
            </a:extLst>
          </p:cNvPr>
          <p:cNvSpPr>
            <a:spLocks noGrp="1"/>
          </p:cNvSpPr>
          <p:nvPr>
            <p:ph type="pic" sz="quarter" idx="11"/>
          </p:nvPr>
        </p:nvSpPr>
        <p:spPr>
          <a:xfrm>
            <a:off x="0" y="0"/>
            <a:ext cx="12192000" cy="6858000"/>
          </a:xfrm>
          <a:noFill/>
        </p:spPr>
        <p:txBody>
          <a:bodyPr anchor="ctr"/>
          <a:lstStyle>
            <a:lvl1pPr algn="ctr">
              <a:defRPr>
                <a:solidFill>
                  <a:schemeClr val="tx2"/>
                </a:solidFill>
              </a:defRPr>
            </a:lvl1pPr>
          </a:lstStyle>
          <a:p>
            <a:r>
              <a:rPr lang="en-US"/>
              <a:t>Click icon to add picture</a:t>
            </a:r>
          </a:p>
        </p:txBody>
      </p:sp>
      <p:sp>
        <p:nvSpPr>
          <p:cNvPr id="7" name="Text Placeholder 2">
            <a:extLst>
              <a:ext uri="{FF2B5EF4-FFF2-40B4-BE49-F238E27FC236}">
                <a16:creationId xmlns:a16="http://schemas.microsoft.com/office/drawing/2014/main" id="{D6B00F83-3660-194B-97E0-4599783E6740}"/>
              </a:ext>
            </a:extLst>
          </p:cNvPr>
          <p:cNvSpPr>
            <a:spLocks noGrp="1"/>
          </p:cNvSpPr>
          <p:nvPr>
            <p:ph type="body" sz="quarter" idx="12"/>
          </p:nvPr>
        </p:nvSpPr>
        <p:spPr>
          <a:xfrm>
            <a:off x="609600" y="1600200"/>
            <a:ext cx="6172199" cy="3657600"/>
          </a:xfrm>
        </p:spPr>
        <p:txBody>
          <a:bodyPr anchor="ctr" anchorCtr="0">
            <a:normAutofit/>
          </a:bodyPr>
          <a:lstStyle>
            <a:lvl1pPr>
              <a:lnSpc>
                <a:spcPct val="100000"/>
              </a:lnSpc>
              <a:defRPr sz="2400">
                <a:solidFill>
                  <a:schemeClr val="bg1"/>
                </a:solidFill>
                <a:latin typeface="+mj-lt"/>
              </a:defRPr>
            </a:lvl1pPr>
            <a:lvl2pPr>
              <a:lnSpc>
                <a:spcPct val="100000"/>
              </a:lnSpc>
              <a:spcBef>
                <a:spcPts val="0"/>
              </a:spcBef>
              <a:defRPr sz="1800">
                <a:solidFill>
                  <a:schemeClr val="accent2"/>
                </a:solidFill>
                <a:latin typeface="+mj-lt"/>
              </a:defRPr>
            </a:lvl2pPr>
            <a:lvl3pPr marL="0" indent="0">
              <a:lnSpc>
                <a:spcPct val="100000"/>
              </a:lnSpc>
              <a:spcBef>
                <a:spcPts val="0"/>
              </a:spcBef>
              <a:buFontTx/>
              <a:buNone/>
              <a:defRPr sz="1800">
                <a:solidFill>
                  <a:schemeClr val="bg1"/>
                </a:solidFill>
              </a:defRPr>
            </a:lvl3pPr>
            <a:lvl4pPr>
              <a:defRPr>
                <a:solidFill>
                  <a:schemeClr val="tx1"/>
                </a:solidFill>
              </a:defRPr>
            </a:lvl4pPr>
          </a:lstStyle>
          <a:p>
            <a:pPr lvl="0"/>
            <a:r>
              <a:rPr lang="en-US"/>
              <a:t>Click to edit Master text styles</a:t>
            </a:r>
          </a:p>
          <a:p>
            <a:pPr lvl="1"/>
            <a:r>
              <a:rPr lang="en-US"/>
              <a:t>Second level</a:t>
            </a:r>
          </a:p>
          <a:p>
            <a:pPr lvl="2"/>
            <a:r>
              <a:rPr lang="en-US"/>
              <a:t>Third level</a:t>
            </a:r>
          </a:p>
        </p:txBody>
      </p:sp>
      <p:sp>
        <p:nvSpPr>
          <p:cNvPr id="9" name="TextBox 8">
            <a:extLst>
              <a:ext uri="{FF2B5EF4-FFF2-40B4-BE49-F238E27FC236}">
                <a16:creationId xmlns:a16="http://schemas.microsoft.com/office/drawing/2014/main" id="{71881BD6-5C0C-4CDA-94FE-9534E908DD60}"/>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solidFill>
              </a:rPr>
              <a:t>©2024 Visa. All rights reserved. Visa Confidential</a:t>
            </a:r>
          </a:p>
        </p:txBody>
      </p:sp>
      <p:sp>
        <p:nvSpPr>
          <p:cNvPr id="6" name="TextBox 5">
            <a:extLst>
              <a:ext uri="{FF2B5EF4-FFF2-40B4-BE49-F238E27FC236}">
                <a16:creationId xmlns:a16="http://schemas.microsoft.com/office/drawing/2014/main" id="{78C31686-0601-49A1-A560-B36639F0D219}"/>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8" name="Picture 7">
            <a:extLst>
              <a:ext uri="{FF2B5EF4-FFF2-40B4-BE49-F238E27FC236}">
                <a16:creationId xmlns:a16="http://schemas.microsoft.com/office/drawing/2014/main" id="{8B5B4EFF-0041-084A-B0F9-54D99AB17BBE}"/>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pic>
        <p:nvPicPr>
          <p:cNvPr id="12" name="Graphic 11">
            <a:extLst>
              <a:ext uri="{FF2B5EF4-FFF2-40B4-BE49-F238E27FC236}">
                <a16:creationId xmlns:a16="http://schemas.microsoft.com/office/drawing/2014/main" id="{DC41F9E0-99DE-4EF6-BE3B-F2A540D376B3}"/>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3" y="61557"/>
            <a:ext cx="316047" cy="316047"/>
          </a:xfrm>
          <a:prstGeom prst="rect">
            <a:avLst/>
          </a:prstGeom>
        </p:spPr>
      </p:pic>
      <p:sp>
        <p:nvSpPr>
          <p:cNvPr id="13" name="Rectangle 82">
            <a:extLst>
              <a:ext uri="{FF2B5EF4-FFF2-40B4-BE49-F238E27FC236}">
                <a16:creationId xmlns:a16="http://schemas.microsoft.com/office/drawing/2014/main" id="{BD655E7D-751C-49ED-A7A4-343B011DCE23}"/>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383222427"/>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411.xml><?xml version="1.0" encoding="utf-8"?>
<p:sldLayout xmlns:a="http://schemas.openxmlformats.org/drawingml/2006/main" xmlns:r="http://schemas.openxmlformats.org/officeDocument/2006/relationships" xmlns:p="http://schemas.openxmlformats.org/presentationml/2006/main" showMasterSp="0" preserve="1">
  <p:cSld name="Quote - Photo 2">
    <p:bg>
      <p:bgPr>
        <a:solidFill>
          <a:schemeClr val="tx1"/>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5D5392F0-E107-2B46-833B-63CDC4C64350}"/>
              </a:ext>
            </a:extLst>
          </p:cNvPr>
          <p:cNvSpPr>
            <a:spLocks noGrp="1"/>
          </p:cNvSpPr>
          <p:nvPr>
            <p:ph type="pic" sz="quarter" idx="11"/>
          </p:nvPr>
        </p:nvSpPr>
        <p:spPr>
          <a:xfrm>
            <a:off x="0" y="0"/>
            <a:ext cx="12192000" cy="6858000"/>
          </a:xfrm>
          <a:noFill/>
        </p:spPr>
        <p:txBody>
          <a:bodyPr anchor="ctr"/>
          <a:lstStyle>
            <a:lvl1pPr algn="ctr">
              <a:defRPr>
                <a:solidFill>
                  <a:schemeClr val="tx2"/>
                </a:solidFill>
              </a:defRPr>
            </a:lvl1pPr>
          </a:lstStyle>
          <a:p>
            <a:r>
              <a:rPr lang="en-US"/>
              <a:t>Click icon to add picture</a:t>
            </a:r>
          </a:p>
        </p:txBody>
      </p:sp>
      <p:sp>
        <p:nvSpPr>
          <p:cNvPr id="7" name="Text Placeholder 2">
            <a:extLst>
              <a:ext uri="{FF2B5EF4-FFF2-40B4-BE49-F238E27FC236}">
                <a16:creationId xmlns:a16="http://schemas.microsoft.com/office/drawing/2014/main" id="{25E62AD0-7492-9248-A420-17A877239972}"/>
              </a:ext>
            </a:extLst>
          </p:cNvPr>
          <p:cNvSpPr>
            <a:spLocks noGrp="1"/>
          </p:cNvSpPr>
          <p:nvPr>
            <p:ph type="body" sz="quarter" idx="12"/>
          </p:nvPr>
        </p:nvSpPr>
        <p:spPr>
          <a:xfrm>
            <a:off x="609600" y="381000"/>
            <a:ext cx="6172199" cy="3657600"/>
          </a:xfrm>
        </p:spPr>
        <p:txBody>
          <a:bodyPr anchor="ctr" anchorCtr="0">
            <a:normAutofit/>
          </a:bodyPr>
          <a:lstStyle>
            <a:lvl1pPr>
              <a:lnSpc>
                <a:spcPct val="100000"/>
              </a:lnSpc>
              <a:defRPr sz="2400">
                <a:solidFill>
                  <a:schemeClr val="bg1"/>
                </a:solidFill>
                <a:latin typeface="+mj-lt"/>
              </a:defRPr>
            </a:lvl1pPr>
            <a:lvl2pPr>
              <a:lnSpc>
                <a:spcPct val="100000"/>
              </a:lnSpc>
              <a:spcBef>
                <a:spcPts val="0"/>
              </a:spcBef>
              <a:defRPr sz="1800">
                <a:solidFill>
                  <a:schemeClr val="accent2"/>
                </a:solidFill>
                <a:latin typeface="+mj-lt"/>
              </a:defRPr>
            </a:lvl2pPr>
            <a:lvl3pPr marL="0" indent="0">
              <a:lnSpc>
                <a:spcPct val="100000"/>
              </a:lnSpc>
              <a:spcBef>
                <a:spcPts val="0"/>
              </a:spcBef>
              <a:buFontTx/>
              <a:buNone/>
              <a:defRPr sz="1800">
                <a:solidFill>
                  <a:schemeClr val="bg1"/>
                </a:solidFill>
              </a:defRPr>
            </a:lvl3pPr>
            <a:lvl4pPr>
              <a:defRPr>
                <a:solidFill>
                  <a:schemeClr val="tx1"/>
                </a:solidFill>
              </a:defRPr>
            </a:lvl4pPr>
          </a:lstStyle>
          <a:p>
            <a:pPr lvl="0"/>
            <a:r>
              <a:rPr lang="en-US"/>
              <a:t>Click to edit Master text styles</a:t>
            </a:r>
          </a:p>
          <a:p>
            <a:pPr lvl="1"/>
            <a:r>
              <a:rPr lang="en-US"/>
              <a:t>Second level</a:t>
            </a:r>
          </a:p>
          <a:p>
            <a:pPr lvl="2"/>
            <a:r>
              <a:rPr lang="en-US"/>
              <a:t>Third level</a:t>
            </a:r>
          </a:p>
        </p:txBody>
      </p:sp>
      <p:sp>
        <p:nvSpPr>
          <p:cNvPr id="8" name="TextBox 7">
            <a:extLst>
              <a:ext uri="{FF2B5EF4-FFF2-40B4-BE49-F238E27FC236}">
                <a16:creationId xmlns:a16="http://schemas.microsoft.com/office/drawing/2014/main" id="{2E345161-A988-430F-8F5D-2140002DC367}"/>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solidFill>
              </a:rPr>
              <a:t>©2024 Visa. All rights reserved. Visa Confidential</a:t>
            </a:r>
          </a:p>
        </p:txBody>
      </p:sp>
      <p:sp>
        <p:nvSpPr>
          <p:cNvPr id="6" name="TextBox 5">
            <a:extLst>
              <a:ext uri="{FF2B5EF4-FFF2-40B4-BE49-F238E27FC236}">
                <a16:creationId xmlns:a16="http://schemas.microsoft.com/office/drawing/2014/main" id="{FCD2F956-51D0-4CEA-A8C6-557C91248403}"/>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9" name="Picture 8">
            <a:extLst>
              <a:ext uri="{FF2B5EF4-FFF2-40B4-BE49-F238E27FC236}">
                <a16:creationId xmlns:a16="http://schemas.microsoft.com/office/drawing/2014/main" id="{3D296CD9-FDC7-E14B-9F75-98F387A88DF4}"/>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pic>
        <p:nvPicPr>
          <p:cNvPr id="10" name="Graphic 9">
            <a:extLst>
              <a:ext uri="{FF2B5EF4-FFF2-40B4-BE49-F238E27FC236}">
                <a16:creationId xmlns:a16="http://schemas.microsoft.com/office/drawing/2014/main" id="{A7AD0F4A-2811-4BB3-BD43-574EFBED6B08}"/>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3" y="61557"/>
            <a:ext cx="316047" cy="316047"/>
          </a:xfrm>
          <a:prstGeom prst="rect">
            <a:avLst/>
          </a:prstGeom>
        </p:spPr>
      </p:pic>
      <p:sp>
        <p:nvSpPr>
          <p:cNvPr id="11" name="Rectangle 82">
            <a:extLst>
              <a:ext uri="{FF2B5EF4-FFF2-40B4-BE49-F238E27FC236}">
                <a16:creationId xmlns:a16="http://schemas.microsoft.com/office/drawing/2014/main" id="{D097AEDD-6F7D-491E-9022-5367E211A545}"/>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2936333859"/>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p:cSld name="Big Statement - Blue">
    <p:bg>
      <p:bgPr>
        <a:solidFill>
          <a:schemeClr val="accent3"/>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B060168-E9D4-43FE-B7EF-C9BFE75D1A2C}"/>
              </a:ext>
            </a:extLst>
          </p:cNvPr>
          <p:cNvSpPr>
            <a:spLocks noGrp="1"/>
          </p:cNvSpPr>
          <p:nvPr>
            <p:ph type="body" sz="quarter" idx="10"/>
          </p:nvPr>
        </p:nvSpPr>
        <p:spPr>
          <a:xfrm>
            <a:off x="623147" y="1600198"/>
            <a:ext cx="8155181" cy="3200400"/>
          </a:xfrm>
        </p:spPr>
        <p:txBody>
          <a:bodyPr anchor="t" anchorCtr="0">
            <a:normAutofit/>
          </a:bodyPr>
          <a:lstStyle>
            <a:lvl1pPr>
              <a:lnSpc>
                <a:spcPct val="100000"/>
              </a:lnSpc>
              <a:defRPr sz="3600" b="0" i="0">
                <a:solidFill>
                  <a:schemeClr val="bg1"/>
                </a:solidFill>
                <a:latin typeface="Visa Dialect Medium" pitchFamily="2" charset="77"/>
              </a:defRPr>
            </a:lvl1pPr>
            <a:lvl2pPr>
              <a:lnSpc>
                <a:spcPct val="100000"/>
              </a:lnSpc>
              <a:spcBef>
                <a:spcPts val="0"/>
              </a:spcBef>
              <a:defRPr sz="1600">
                <a:solidFill>
                  <a:schemeClr val="accent2"/>
                </a:solidFill>
                <a:latin typeface="+mj-lt"/>
              </a:defRPr>
            </a:lvl2pPr>
            <a:lvl3pPr marL="0" indent="0">
              <a:lnSpc>
                <a:spcPct val="100000"/>
              </a:lnSpc>
              <a:spcBef>
                <a:spcPts val="0"/>
              </a:spcBef>
              <a:buFontTx/>
              <a:buNone/>
              <a:defRPr sz="1600">
                <a:solidFill>
                  <a:schemeClr val="bg1"/>
                </a:solidFill>
              </a:defRPr>
            </a:lvl3pPr>
            <a:lvl4pPr>
              <a:defRPr>
                <a:solidFill>
                  <a:schemeClr val="tx1"/>
                </a:solidFill>
              </a:defRPr>
            </a:lvl4pPr>
          </a:lstStyle>
          <a:p>
            <a:pPr lvl="0"/>
            <a:r>
              <a:rPr lang="en-US"/>
              <a:t>Click to edit Master text styles</a:t>
            </a:r>
          </a:p>
        </p:txBody>
      </p:sp>
      <p:pic>
        <p:nvPicPr>
          <p:cNvPr id="7" name="Picture 6">
            <a:extLst>
              <a:ext uri="{FF2B5EF4-FFF2-40B4-BE49-F238E27FC236}">
                <a16:creationId xmlns:a16="http://schemas.microsoft.com/office/drawing/2014/main" id="{73636A9D-BC65-4B42-A456-9F235FD32DA4}"/>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8" name="TextBox 7">
            <a:extLst>
              <a:ext uri="{FF2B5EF4-FFF2-40B4-BE49-F238E27FC236}">
                <a16:creationId xmlns:a16="http://schemas.microsoft.com/office/drawing/2014/main" id="{76B624A7-6C4C-4B8C-B311-91708EF3AD81}"/>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solidFill>
              </a:rPr>
              <a:t>©2024 Visa. All rights reserved. Visa Confidential</a:t>
            </a:r>
          </a:p>
        </p:txBody>
      </p:sp>
      <p:sp>
        <p:nvSpPr>
          <p:cNvPr id="6" name="TextBox 5">
            <a:extLst>
              <a:ext uri="{FF2B5EF4-FFF2-40B4-BE49-F238E27FC236}">
                <a16:creationId xmlns:a16="http://schemas.microsoft.com/office/drawing/2014/main" id="{3697C293-4151-4F45-BEFC-FBBBEE255F60}"/>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9" name="Graphic 8">
            <a:extLst>
              <a:ext uri="{FF2B5EF4-FFF2-40B4-BE49-F238E27FC236}">
                <a16:creationId xmlns:a16="http://schemas.microsoft.com/office/drawing/2014/main" id="{DE94B9AF-D958-42B7-9E0F-43B000094F3F}"/>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3" y="61557"/>
            <a:ext cx="316047" cy="316047"/>
          </a:xfrm>
          <a:prstGeom prst="rect">
            <a:avLst/>
          </a:prstGeom>
        </p:spPr>
      </p:pic>
      <p:sp>
        <p:nvSpPr>
          <p:cNvPr id="10" name="Rectangle 82">
            <a:extLst>
              <a:ext uri="{FF2B5EF4-FFF2-40B4-BE49-F238E27FC236}">
                <a16:creationId xmlns:a16="http://schemas.microsoft.com/office/drawing/2014/main" id="{4663C675-43E6-4D1C-ACEB-414C5A3B83AF}"/>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1788046725"/>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p:cSld name="1_Big Statement - Photo">
    <p:bg>
      <p:bgPr>
        <a:solidFill>
          <a:schemeClr val="tx1"/>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1F88834-189A-D744-A397-4BD9B873E9A9}"/>
              </a:ext>
            </a:extLst>
          </p:cNvPr>
          <p:cNvSpPr>
            <a:spLocks noGrp="1"/>
          </p:cNvSpPr>
          <p:nvPr>
            <p:ph type="pic" sz="quarter" idx="11"/>
          </p:nvPr>
        </p:nvSpPr>
        <p:spPr>
          <a:xfrm>
            <a:off x="0" y="10886"/>
            <a:ext cx="12192000" cy="6858000"/>
          </a:xfrm>
        </p:spPr>
        <p:txBody>
          <a:bodyPr anchor="ctr"/>
          <a:lstStyle>
            <a:lvl1pPr algn="ctr">
              <a:defRPr>
                <a:solidFill>
                  <a:schemeClr val="bg1"/>
                </a:solidFill>
              </a:defRPr>
            </a:lvl1pPr>
          </a:lstStyle>
          <a:p>
            <a:r>
              <a:rPr lang="en-US"/>
              <a:t>Click icon to add picture</a:t>
            </a:r>
          </a:p>
        </p:txBody>
      </p:sp>
      <p:pic>
        <p:nvPicPr>
          <p:cNvPr id="7" name="Picture 6">
            <a:extLst>
              <a:ext uri="{FF2B5EF4-FFF2-40B4-BE49-F238E27FC236}">
                <a16:creationId xmlns:a16="http://schemas.microsoft.com/office/drawing/2014/main" id="{6F090D58-AEDB-42F6-B499-08E75F7E159B}"/>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8" name="Text Placeholder 2">
            <a:extLst>
              <a:ext uri="{FF2B5EF4-FFF2-40B4-BE49-F238E27FC236}">
                <a16:creationId xmlns:a16="http://schemas.microsoft.com/office/drawing/2014/main" id="{864CFA36-6835-0746-9840-0E0BCAB2C9DD}"/>
              </a:ext>
            </a:extLst>
          </p:cNvPr>
          <p:cNvSpPr>
            <a:spLocks noGrp="1"/>
          </p:cNvSpPr>
          <p:nvPr>
            <p:ph type="body" sz="quarter" idx="10"/>
          </p:nvPr>
        </p:nvSpPr>
        <p:spPr>
          <a:xfrm>
            <a:off x="623147" y="1600198"/>
            <a:ext cx="8155181" cy="3200400"/>
          </a:xfrm>
        </p:spPr>
        <p:txBody>
          <a:bodyPr anchor="t" anchorCtr="0">
            <a:normAutofit/>
          </a:bodyPr>
          <a:lstStyle>
            <a:lvl1pPr>
              <a:lnSpc>
                <a:spcPct val="100000"/>
              </a:lnSpc>
              <a:defRPr sz="3600" b="0" i="0">
                <a:solidFill>
                  <a:schemeClr val="bg1"/>
                </a:solidFill>
                <a:latin typeface="Visa Dialect Medium" pitchFamily="2" charset="77"/>
              </a:defRPr>
            </a:lvl1pPr>
            <a:lvl2pPr>
              <a:lnSpc>
                <a:spcPct val="100000"/>
              </a:lnSpc>
              <a:spcBef>
                <a:spcPts val="0"/>
              </a:spcBef>
              <a:defRPr sz="1600">
                <a:solidFill>
                  <a:schemeClr val="accent2"/>
                </a:solidFill>
                <a:latin typeface="+mj-lt"/>
              </a:defRPr>
            </a:lvl2pPr>
            <a:lvl3pPr marL="0" indent="0">
              <a:lnSpc>
                <a:spcPct val="100000"/>
              </a:lnSpc>
              <a:spcBef>
                <a:spcPts val="0"/>
              </a:spcBef>
              <a:buFontTx/>
              <a:buNone/>
              <a:defRPr sz="1600">
                <a:solidFill>
                  <a:schemeClr val="bg1"/>
                </a:solidFill>
              </a:defRPr>
            </a:lvl3pPr>
            <a:lvl4pPr>
              <a:defRPr>
                <a:solidFill>
                  <a:schemeClr val="tx1"/>
                </a:solidFill>
              </a:defRPr>
            </a:lvl4pPr>
          </a:lstStyle>
          <a:p>
            <a:pPr lvl="0"/>
            <a:r>
              <a:rPr lang="en-US"/>
              <a:t>Click to edit Master text styles</a:t>
            </a:r>
          </a:p>
        </p:txBody>
      </p:sp>
      <p:sp>
        <p:nvSpPr>
          <p:cNvPr id="9" name="TextBox 8">
            <a:extLst>
              <a:ext uri="{FF2B5EF4-FFF2-40B4-BE49-F238E27FC236}">
                <a16:creationId xmlns:a16="http://schemas.microsoft.com/office/drawing/2014/main" id="{ED516909-E1B2-444A-B3A8-7FCD52854FA2}"/>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solidFill>
              </a:rPr>
              <a:t>©2024 Visa. All rights reserved. Visa Confidential</a:t>
            </a:r>
          </a:p>
        </p:txBody>
      </p:sp>
      <p:sp>
        <p:nvSpPr>
          <p:cNvPr id="10" name="TextBox 9">
            <a:extLst>
              <a:ext uri="{FF2B5EF4-FFF2-40B4-BE49-F238E27FC236}">
                <a16:creationId xmlns:a16="http://schemas.microsoft.com/office/drawing/2014/main" id="{944AB5A1-60F2-4271-9FAC-E31461C114A1}"/>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11" name="Graphic 10">
            <a:extLst>
              <a:ext uri="{FF2B5EF4-FFF2-40B4-BE49-F238E27FC236}">
                <a16:creationId xmlns:a16="http://schemas.microsoft.com/office/drawing/2014/main" id="{0BB4048D-0888-4E8F-A04B-FB880F2766DC}"/>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3" y="61557"/>
            <a:ext cx="316047" cy="316047"/>
          </a:xfrm>
          <a:prstGeom prst="rect">
            <a:avLst/>
          </a:prstGeom>
        </p:spPr>
      </p:pic>
      <p:sp>
        <p:nvSpPr>
          <p:cNvPr id="12" name="Rectangle 82">
            <a:extLst>
              <a:ext uri="{FF2B5EF4-FFF2-40B4-BE49-F238E27FC236}">
                <a16:creationId xmlns:a16="http://schemas.microsoft.com/office/drawing/2014/main" id="{0E46A227-F641-47B1-9A58-5EEE3D887923}"/>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3542486150"/>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414.xml><?xml version="1.0" encoding="utf-8"?>
<p:sldLayout xmlns:a="http://schemas.openxmlformats.org/drawingml/2006/main" xmlns:r="http://schemas.openxmlformats.org/officeDocument/2006/relationships" xmlns:p="http://schemas.openxmlformats.org/presentationml/2006/main" showMasterSp="0" preserve="1">
  <p:cSld name="Big Statement - Light Photo">
    <p:bg>
      <p:bgPr>
        <a:solidFill>
          <a:schemeClr val="bg1"/>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5D5392F0-E107-2B46-833B-63CDC4C64350}"/>
              </a:ext>
            </a:extLst>
          </p:cNvPr>
          <p:cNvSpPr>
            <a:spLocks noGrp="1"/>
          </p:cNvSpPr>
          <p:nvPr>
            <p:ph type="pic" sz="quarter" idx="11"/>
          </p:nvPr>
        </p:nvSpPr>
        <p:spPr>
          <a:xfrm>
            <a:off x="0" y="10886"/>
            <a:ext cx="12192000" cy="6858000"/>
          </a:xfrm>
          <a:noFill/>
        </p:spPr>
        <p:txBody>
          <a:bodyPr anchor="ctr"/>
          <a:lstStyle>
            <a:lvl1pPr algn="ctr">
              <a:defRPr>
                <a:solidFill>
                  <a:schemeClr val="bg2"/>
                </a:solidFill>
              </a:defRPr>
            </a:lvl1pPr>
          </a:lstStyle>
          <a:p>
            <a:r>
              <a:rPr lang="en-US"/>
              <a:t>Click icon to add picture</a:t>
            </a:r>
          </a:p>
        </p:txBody>
      </p:sp>
      <p:sp>
        <p:nvSpPr>
          <p:cNvPr id="7" name="Text Placeholder 2">
            <a:extLst>
              <a:ext uri="{FF2B5EF4-FFF2-40B4-BE49-F238E27FC236}">
                <a16:creationId xmlns:a16="http://schemas.microsoft.com/office/drawing/2014/main" id="{AE1D89F0-AB54-E544-B426-C59272FE43D7}"/>
              </a:ext>
            </a:extLst>
          </p:cNvPr>
          <p:cNvSpPr>
            <a:spLocks noGrp="1"/>
          </p:cNvSpPr>
          <p:nvPr>
            <p:ph type="body" sz="quarter" idx="10"/>
          </p:nvPr>
        </p:nvSpPr>
        <p:spPr>
          <a:xfrm>
            <a:off x="609600" y="1611252"/>
            <a:ext cx="5784219" cy="1817748"/>
          </a:xfrm>
        </p:spPr>
        <p:txBody>
          <a:bodyPr anchor="t">
            <a:normAutofit/>
          </a:bodyPr>
          <a:lstStyle>
            <a:lvl1pPr>
              <a:lnSpc>
                <a:spcPct val="100000"/>
              </a:lnSpc>
              <a:defRPr sz="2800">
                <a:solidFill>
                  <a:schemeClr val="tx1"/>
                </a:solidFill>
                <a:latin typeface="+mj-lt"/>
              </a:defRPr>
            </a:lvl1pPr>
            <a:lvl2pPr>
              <a:lnSpc>
                <a:spcPct val="100000"/>
              </a:lnSpc>
              <a:spcBef>
                <a:spcPts val="0"/>
              </a:spcBef>
              <a:defRPr sz="1600">
                <a:solidFill>
                  <a:schemeClr val="accent1"/>
                </a:solidFill>
                <a:latin typeface="+mj-lt"/>
              </a:defRPr>
            </a:lvl2pPr>
            <a:lvl3pPr marL="0" indent="0">
              <a:lnSpc>
                <a:spcPct val="100000"/>
              </a:lnSpc>
              <a:spcBef>
                <a:spcPts val="0"/>
              </a:spcBef>
              <a:buFontTx/>
              <a:buNone/>
              <a:defRPr sz="1600">
                <a:solidFill>
                  <a:schemeClr val="tx1"/>
                </a:solidFill>
              </a:defRPr>
            </a:lvl3pPr>
            <a:lvl4pPr>
              <a:defRPr>
                <a:solidFill>
                  <a:schemeClr val="tx1"/>
                </a:solidFill>
              </a:defRPr>
            </a:lvl4pPr>
          </a:lstStyle>
          <a:p>
            <a:pPr lvl="0"/>
            <a:r>
              <a:rPr lang="en-US"/>
              <a:t>Click to edit Master text styles</a:t>
            </a:r>
          </a:p>
        </p:txBody>
      </p:sp>
      <p:pic>
        <p:nvPicPr>
          <p:cNvPr id="8" name="Picture 7" descr="Logo&#10;&#10;Description automatically generated">
            <a:extLst>
              <a:ext uri="{FF2B5EF4-FFF2-40B4-BE49-F238E27FC236}">
                <a16:creationId xmlns:a16="http://schemas.microsoft.com/office/drawing/2014/main" id="{6337524D-5A5E-48A2-BEB4-E3CD8A10DC43}"/>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0" name="TextBox 9">
            <a:extLst>
              <a:ext uri="{FF2B5EF4-FFF2-40B4-BE49-F238E27FC236}">
                <a16:creationId xmlns:a16="http://schemas.microsoft.com/office/drawing/2014/main" id="{C112A3CB-66FF-49A9-9F83-DC384BD34AB6}"/>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9" name="TextBox 8">
            <a:extLst>
              <a:ext uri="{FF2B5EF4-FFF2-40B4-BE49-F238E27FC236}">
                <a16:creationId xmlns:a16="http://schemas.microsoft.com/office/drawing/2014/main" id="{2171590D-A924-4EC3-8C0E-CF38A11B8CCB}"/>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1" name="Rectangle 82">
            <a:extLst>
              <a:ext uri="{FF2B5EF4-FFF2-40B4-BE49-F238E27FC236}">
                <a16:creationId xmlns:a16="http://schemas.microsoft.com/office/drawing/2014/main" id="{7287E25B-F496-48FB-A1F3-00BF981BCFBF}"/>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2" name="Graphic 11">
            <a:extLst>
              <a:ext uri="{FF2B5EF4-FFF2-40B4-BE49-F238E27FC236}">
                <a16:creationId xmlns:a16="http://schemas.microsoft.com/office/drawing/2014/main" id="{AB2F443A-4766-448A-A9C1-4F04BB2A7F7D}"/>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3621135257"/>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415.xml><?xml version="1.0" encoding="utf-8"?>
<p:sldLayout xmlns:a="http://schemas.openxmlformats.org/drawingml/2006/main" xmlns:r="http://schemas.openxmlformats.org/officeDocument/2006/relationships" xmlns:p="http://schemas.openxmlformats.org/presentationml/2006/main" preserve="1">
  <p:cSld name="Big Statement - Icons">
    <p:bg>
      <p:bgPr>
        <a:solidFill>
          <a:schemeClr val="bg1"/>
        </a:solidFill>
        <a:effectLst/>
      </p:bgPr>
    </p:bg>
    <p:spTree>
      <p:nvGrpSpPr>
        <p:cNvPr id="1" name=""/>
        <p:cNvGrpSpPr/>
        <p:nvPr/>
      </p:nvGrpSpPr>
      <p:grpSpPr>
        <a:xfrm>
          <a:off x="0" y="0"/>
          <a:ext cx="0" cy="0"/>
          <a:chOff x="0" y="0"/>
          <a:chExt cx="0" cy="0"/>
        </a:xfrm>
      </p:grpSpPr>
      <p:sp>
        <p:nvSpPr>
          <p:cNvPr id="13" name="Text Placeholder 2">
            <a:extLst>
              <a:ext uri="{FF2B5EF4-FFF2-40B4-BE49-F238E27FC236}">
                <a16:creationId xmlns:a16="http://schemas.microsoft.com/office/drawing/2014/main" id="{AA4E5295-54E4-5142-89B4-6296C4B8CFB4}"/>
              </a:ext>
            </a:extLst>
          </p:cNvPr>
          <p:cNvSpPr>
            <a:spLocks noGrp="1"/>
          </p:cNvSpPr>
          <p:nvPr>
            <p:ph type="body" sz="quarter" idx="10"/>
          </p:nvPr>
        </p:nvSpPr>
        <p:spPr>
          <a:xfrm>
            <a:off x="1541356" y="2313432"/>
            <a:ext cx="9109288" cy="1640335"/>
          </a:xfrm>
        </p:spPr>
        <p:txBody>
          <a:bodyPr anchor="ctr" anchorCtr="0">
            <a:noAutofit/>
          </a:bodyPr>
          <a:lstStyle>
            <a:lvl1pPr algn="ctr">
              <a:lnSpc>
                <a:spcPct val="100000"/>
              </a:lnSpc>
              <a:spcBef>
                <a:spcPts val="0"/>
              </a:spcBef>
              <a:defRPr sz="5400" b="0" i="0">
                <a:solidFill>
                  <a:schemeClr val="tx1"/>
                </a:solidFill>
                <a:latin typeface="Visa Dialect Medium" pitchFamily="2" charset="77"/>
              </a:defRPr>
            </a:lvl1pPr>
            <a:lvl2pPr>
              <a:lnSpc>
                <a:spcPct val="100000"/>
              </a:lnSpc>
              <a:spcBef>
                <a:spcPts val="0"/>
              </a:spcBef>
              <a:defRPr sz="1600">
                <a:solidFill>
                  <a:schemeClr val="accent2"/>
                </a:solidFill>
                <a:latin typeface="+mj-lt"/>
              </a:defRPr>
            </a:lvl2pPr>
            <a:lvl3pPr marL="0" indent="0">
              <a:lnSpc>
                <a:spcPct val="100000"/>
              </a:lnSpc>
              <a:spcBef>
                <a:spcPts val="0"/>
              </a:spcBef>
              <a:buFontTx/>
              <a:buNone/>
              <a:defRPr sz="1600">
                <a:solidFill>
                  <a:schemeClr val="bg1"/>
                </a:solidFill>
              </a:defRPr>
            </a:lvl3pPr>
            <a:lvl4pPr>
              <a:defRPr>
                <a:solidFill>
                  <a:schemeClr val="tx1"/>
                </a:solidFill>
              </a:defRPr>
            </a:lvl4pPr>
          </a:lstStyle>
          <a:p>
            <a:pPr lvl="0"/>
            <a:r>
              <a:rPr lang="en-US"/>
              <a:t>Click to edit Master text styles</a:t>
            </a:r>
          </a:p>
        </p:txBody>
      </p:sp>
      <p:pic>
        <p:nvPicPr>
          <p:cNvPr id="12" name="Picture 11" descr="Logo&#10;&#10;Description automatically generated">
            <a:extLst>
              <a:ext uri="{FF2B5EF4-FFF2-40B4-BE49-F238E27FC236}">
                <a16:creationId xmlns:a16="http://schemas.microsoft.com/office/drawing/2014/main" id="{E79ADCA6-5135-4529-BEBF-9555A7E463A2}"/>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9" name="Picture Placeholder 2">
            <a:extLst>
              <a:ext uri="{FF2B5EF4-FFF2-40B4-BE49-F238E27FC236}">
                <a16:creationId xmlns:a16="http://schemas.microsoft.com/office/drawing/2014/main" id="{C38F4279-0F64-1745-A6B8-C2704BC5A301}"/>
              </a:ext>
            </a:extLst>
          </p:cNvPr>
          <p:cNvSpPr>
            <a:spLocks noGrp="1" noChangeAspect="1"/>
          </p:cNvSpPr>
          <p:nvPr>
            <p:ph type="pic" sz="quarter" idx="36" hasCustomPrompt="1"/>
          </p:nvPr>
        </p:nvSpPr>
        <p:spPr>
          <a:xfrm>
            <a:off x="-830952" y="457200"/>
            <a:ext cx="2286000" cy="2286000"/>
          </a:xfrm>
          <a:noFill/>
        </p:spPr>
        <p:txBody>
          <a:bodyPr anchor="ctr" anchorCtr="0"/>
          <a:lstStyle>
            <a:lvl1pPr algn="ctr">
              <a:lnSpc>
                <a:spcPct val="100000"/>
              </a:lnSpc>
              <a:defRPr>
                <a:solidFill>
                  <a:schemeClr val="bg1"/>
                </a:solidFill>
                <a:latin typeface="+mn-lt"/>
              </a:defRPr>
            </a:lvl1pPr>
          </a:lstStyle>
          <a:p>
            <a:r>
              <a:rPr lang="en-US"/>
              <a:t>Icon</a:t>
            </a:r>
          </a:p>
        </p:txBody>
      </p:sp>
      <p:sp>
        <p:nvSpPr>
          <p:cNvPr id="14" name="Picture Placeholder 2">
            <a:extLst>
              <a:ext uri="{FF2B5EF4-FFF2-40B4-BE49-F238E27FC236}">
                <a16:creationId xmlns:a16="http://schemas.microsoft.com/office/drawing/2014/main" id="{63AACBE6-E182-6345-AFB0-E51AFD9846EE}"/>
              </a:ext>
            </a:extLst>
          </p:cNvPr>
          <p:cNvSpPr>
            <a:spLocks noGrp="1" noChangeAspect="1"/>
          </p:cNvSpPr>
          <p:nvPr>
            <p:ph type="pic" sz="quarter" idx="37" hasCustomPrompt="1"/>
          </p:nvPr>
        </p:nvSpPr>
        <p:spPr>
          <a:xfrm>
            <a:off x="10741427" y="3920825"/>
            <a:ext cx="2286000" cy="2286000"/>
          </a:xfrm>
          <a:noFill/>
        </p:spPr>
        <p:txBody>
          <a:bodyPr anchor="ctr" anchorCtr="0"/>
          <a:lstStyle>
            <a:lvl1pPr algn="ctr">
              <a:lnSpc>
                <a:spcPct val="100000"/>
              </a:lnSpc>
              <a:defRPr>
                <a:solidFill>
                  <a:schemeClr val="bg1"/>
                </a:solidFill>
                <a:latin typeface="+mn-lt"/>
              </a:defRPr>
            </a:lvl1pPr>
          </a:lstStyle>
          <a:p>
            <a:r>
              <a:rPr lang="en-US"/>
              <a:t>Icon</a:t>
            </a:r>
          </a:p>
        </p:txBody>
      </p:sp>
      <p:sp>
        <p:nvSpPr>
          <p:cNvPr id="11" name="TextBox 10">
            <a:extLst>
              <a:ext uri="{FF2B5EF4-FFF2-40B4-BE49-F238E27FC236}">
                <a16:creationId xmlns:a16="http://schemas.microsoft.com/office/drawing/2014/main" id="{F1B2706E-392F-4651-A72C-C804CD1AD8BE}"/>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8" name="TextBox 7">
            <a:extLst>
              <a:ext uri="{FF2B5EF4-FFF2-40B4-BE49-F238E27FC236}">
                <a16:creationId xmlns:a16="http://schemas.microsoft.com/office/drawing/2014/main" id="{2F0567C7-587B-4D80-9DC9-AE3BEC155FEE}"/>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0" name="Rectangle 82">
            <a:extLst>
              <a:ext uri="{FF2B5EF4-FFF2-40B4-BE49-F238E27FC236}">
                <a16:creationId xmlns:a16="http://schemas.microsoft.com/office/drawing/2014/main" id="{55E5992C-6B07-4C78-96F0-0182579C0614}"/>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5" name="Graphic 14">
            <a:extLst>
              <a:ext uri="{FF2B5EF4-FFF2-40B4-BE49-F238E27FC236}">
                <a16:creationId xmlns:a16="http://schemas.microsoft.com/office/drawing/2014/main" id="{18E6F422-E210-43D8-AADA-2220E8CA49FD}"/>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2203150489"/>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10" orient="horz" pos="1008">
          <p15:clr>
            <a:srgbClr val="FBAE40"/>
          </p15:clr>
        </p15:guide>
        <p15:guide id="12" orient="horz" pos="1584">
          <p15:clr>
            <a:srgbClr val="FBAE40"/>
          </p15:clr>
        </p15:guide>
      </p15:sldGuideLst>
    </p:ext>
  </p:extLst>
</p:sldLayout>
</file>

<file path=ppt/slideLayouts/slideLayout416.xml><?xml version="1.0" encoding="utf-8"?>
<p:sldLayout xmlns:a="http://schemas.openxmlformats.org/drawingml/2006/main" xmlns:r="http://schemas.openxmlformats.org/officeDocument/2006/relationships" xmlns:p="http://schemas.openxmlformats.org/presentationml/2006/main" showMasterSp="0" preserve="1">
  <p:cSld name="3_Quote - Photo - Light">
    <p:bg>
      <p:bgPr>
        <a:solidFill>
          <a:schemeClr val="bg1"/>
        </a:solidFill>
        <a:effectLst/>
      </p:bgPr>
    </p:bg>
    <p:spTree>
      <p:nvGrpSpPr>
        <p:cNvPr id="1" name=""/>
        <p:cNvGrpSpPr/>
        <p:nvPr/>
      </p:nvGrpSpPr>
      <p:grpSpPr>
        <a:xfrm>
          <a:off x="0" y="0"/>
          <a:ext cx="0" cy="0"/>
          <a:chOff x="0" y="0"/>
          <a:chExt cx="0" cy="0"/>
        </a:xfrm>
      </p:grpSpPr>
      <p:sp>
        <p:nvSpPr>
          <p:cNvPr id="5" name="Text Placeholder 2">
            <a:extLst>
              <a:ext uri="{FF2B5EF4-FFF2-40B4-BE49-F238E27FC236}">
                <a16:creationId xmlns:a16="http://schemas.microsoft.com/office/drawing/2014/main" id="{1F536B2A-9621-8D43-9647-6BD326BB0E68}"/>
              </a:ext>
            </a:extLst>
          </p:cNvPr>
          <p:cNvSpPr>
            <a:spLocks noGrp="1"/>
          </p:cNvSpPr>
          <p:nvPr>
            <p:ph type="body" sz="quarter" idx="10"/>
          </p:nvPr>
        </p:nvSpPr>
        <p:spPr>
          <a:xfrm>
            <a:off x="1541356" y="2313432"/>
            <a:ext cx="9109288" cy="1640335"/>
          </a:xfrm>
        </p:spPr>
        <p:txBody>
          <a:bodyPr anchor="ctr" anchorCtr="0">
            <a:noAutofit/>
          </a:bodyPr>
          <a:lstStyle>
            <a:lvl1pPr algn="ctr">
              <a:lnSpc>
                <a:spcPct val="100000"/>
              </a:lnSpc>
              <a:spcBef>
                <a:spcPts val="0"/>
              </a:spcBef>
              <a:defRPr sz="5400" b="0" i="0">
                <a:solidFill>
                  <a:schemeClr val="tx1"/>
                </a:solidFill>
                <a:latin typeface="Visa Dialect Medium" pitchFamily="2" charset="77"/>
              </a:defRPr>
            </a:lvl1pPr>
            <a:lvl2pPr>
              <a:lnSpc>
                <a:spcPct val="100000"/>
              </a:lnSpc>
              <a:spcBef>
                <a:spcPts val="0"/>
              </a:spcBef>
              <a:defRPr sz="1600">
                <a:solidFill>
                  <a:schemeClr val="accent2"/>
                </a:solidFill>
                <a:latin typeface="+mj-lt"/>
              </a:defRPr>
            </a:lvl2pPr>
            <a:lvl3pPr marL="0" indent="0">
              <a:lnSpc>
                <a:spcPct val="100000"/>
              </a:lnSpc>
              <a:spcBef>
                <a:spcPts val="0"/>
              </a:spcBef>
              <a:buFontTx/>
              <a:buNone/>
              <a:defRPr sz="1600">
                <a:solidFill>
                  <a:schemeClr val="bg1"/>
                </a:solidFill>
              </a:defRPr>
            </a:lvl3pPr>
            <a:lvl4pPr>
              <a:defRPr>
                <a:solidFill>
                  <a:schemeClr val="tx1"/>
                </a:solidFill>
              </a:defRPr>
            </a:lvl4pPr>
          </a:lstStyle>
          <a:p>
            <a:pPr lvl="0"/>
            <a:r>
              <a:rPr lang="en-US"/>
              <a:t>Click to edit Master text styles</a:t>
            </a:r>
          </a:p>
        </p:txBody>
      </p:sp>
      <p:sp>
        <p:nvSpPr>
          <p:cNvPr id="8" name="TextBox 7">
            <a:extLst>
              <a:ext uri="{FF2B5EF4-FFF2-40B4-BE49-F238E27FC236}">
                <a16:creationId xmlns:a16="http://schemas.microsoft.com/office/drawing/2014/main" id="{69F7283E-B18E-4891-9644-6A173F99F930}"/>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6" name="TextBox 5">
            <a:extLst>
              <a:ext uri="{FF2B5EF4-FFF2-40B4-BE49-F238E27FC236}">
                <a16:creationId xmlns:a16="http://schemas.microsoft.com/office/drawing/2014/main" id="{ADB3F41F-14AC-40D6-B66D-AAEADBE84964}"/>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pic>
        <p:nvPicPr>
          <p:cNvPr id="7" name="Picture 6" descr="Logo&#10;&#10;Description automatically generated">
            <a:extLst>
              <a:ext uri="{FF2B5EF4-FFF2-40B4-BE49-F238E27FC236}">
                <a16:creationId xmlns:a16="http://schemas.microsoft.com/office/drawing/2014/main" id="{D320A0BB-A1CC-7340-BA3E-73149B252CF1}"/>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9" name="Rectangle 82">
            <a:extLst>
              <a:ext uri="{FF2B5EF4-FFF2-40B4-BE49-F238E27FC236}">
                <a16:creationId xmlns:a16="http://schemas.microsoft.com/office/drawing/2014/main" id="{9529F147-079C-485E-8EB3-35E144D22746}"/>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0" name="Graphic 9">
            <a:extLst>
              <a:ext uri="{FF2B5EF4-FFF2-40B4-BE49-F238E27FC236}">
                <a16:creationId xmlns:a16="http://schemas.microsoft.com/office/drawing/2014/main" id="{4CC11AF5-2860-4542-A810-735AFA563F4F}"/>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3258627206"/>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417.xml><?xml version="1.0" encoding="utf-8"?>
<p:sldLayout xmlns:a="http://schemas.openxmlformats.org/drawingml/2006/main" xmlns:r="http://schemas.openxmlformats.org/officeDocument/2006/relationships" xmlns:p="http://schemas.openxmlformats.org/presentationml/2006/main" preserve="1">
  <p:cSld name="Big Statement - Photo">
    <p:bg>
      <p:bgPr>
        <a:solidFill>
          <a:schemeClr val="tx1"/>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1F88834-189A-D744-A397-4BD9B873E9A9}"/>
              </a:ext>
            </a:extLst>
          </p:cNvPr>
          <p:cNvSpPr>
            <a:spLocks noGrp="1"/>
          </p:cNvSpPr>
          <p:nvPr>
            <p:ph type="pic" sz="quarter" idx="11"/>
          </p:nvPr>
        </p:nvSpPr>
        <p:spPr>
          <a:xfrm>
            <a:off x="0" y="0"/>
            <a:ext cx="12192000" cy="6858000"/>
          </a:xfrm>
        </p:spPr>
        <p:txBody>
          <a:bodyPr anchor="ctr"/>
          <a:lstStyle>
            <a:lvl1pPr algn="ctr">
              <a:defRPr>
                <a:solidFill>
                  <a:schemeClr val="bg1"/>
                </a:solidFill>
              </a:defRPr>
            </a:lvl1pPr>
          </a:lstStyle>
          <a:p>
            <a:r>
              <a:rPr lang="en-US"/>
              <a:t>Click icon to add picture</a:t>
            </a:r>
          </a:p>
        </p:txBody>
      </p:sp>
      <p:sp>
        <p:nvSpPr>
          <p:cNvPr id="7" name="Text Placeholder 2">
            <a:extLst>
              <a:ext uri="{FF2B5EF4-FFF2-40B4-BE49-F238E27FC236}">
                <a16:creationId xmlns:a16="http://schemas.microsoft.com/office/drawing/2014/main" id="{EF768C6C-CF58-204D-9B49-15E274BCFBD0}"/>
              </a:ext>
            </a:extLst>
          </p:cNvPr>
          <p:cNvSpPr>
            <a:spLocks noGrp="1"/>
          </p:cNvSpPr>
          <p:nvPr>
            <p:ph type="body" sz="quarter" idx="10"/>
          </p:nvPr>
        </p:nvSpPr>
        <p:spPr>
          <a:xfrm>
            <a:off x="1545336" y="2313432"/>
            <a:ext cx="9109288" cy="1640335"/>
          </a:xfrm>
        </p:spPr>
        <p:txBody>
          <a:bodyPr anchor="ctr" anchorCtr="0">
            <a:noAutofit/>
          </a:bodyPr>
          <a:lstStyle>
            <a:lvl1pPr algn="ctr">
              <a:lnSpc>
                <a:spcPct val="100000"/>
              </a:lnSpc>
              <a:spcBef>
                <a:spcPts val="0"/>
              </a:spcBef>
              <a:defRPr sz="5400" b="0" i="0">
                <a:solidFill>
                  <a:schemeClr val="bg1"/>
                </a:solidFill>
                <a:latin typeface="Visa Dialect Medium" pitchFamily="2" charset="77"/>
              </a:defRPr>
            </a:lvl1pPr>
            <a:lvl2pPr>
              <a:lnSpc>
                <a:spcPct val="100000"/>
              </a:lnSpc>
              <a:spcBef>
                <a:spcPts val="0"/>
              </a:spcBef>
              <a:defRPr sz="1600">
                <a:solidFill>
                  <a:schemeClr val="accent2"/>
                </a:solidFill>
                <a:latin typeface="+mj-lt"/>
              </a:defRPr>
            </a:lvl2pPr>
            <a:lvl3pPr marL="0" indent="0">
              <a:lnSpc>
                <a:spcPct val="100000"/>
              </a:lnSpc>
              <a:spcBef>
                <a:spcPts val="0"/>
              </a:spcBef>
              <a:buFontTx/>
              <a:buNone/>
              <a:defRPr sz="1600">
                <a:solidFill>
                  <a:schemeClr val="bg1"/>
                </a:solidFill>
              </a:defRPr>
            </a:lvl3pPr>
            <a:lvl4pPr>
              <a:defRPr>
                <a:solidFill>
                  <a:schemeClr val="tx1"/>
                </a:solidFill>
              </a:defRPr>
            </a:lvl4pPr>
          </a:lstStyle>
          <a:p>
            <a:pPr lvl="0"/>
            <a:r>
              <a:rPr lang="en-US"/>
              <a:t>Click to edit Master text styles</a:t>
            </a:r>
          </a:p>
        </p:txBody>
      </p:sp>
      <p:sp>
        <p:nvSpPr>
          <p:cNvPr id="9" name="TextBox 8">
            <a:extLst>
              <a:ext uri="{FF2B5EF4-FFF2-40B4-BE49-F238E27FC236}">
                <a16:creationId xmlns:a16="http://schemas.microsoft.com/office/drawing/2014/main" id="{CC770A6F-4F30-4069-B2E6-125B0281942E}"/>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solidFill>
              </a:rPr>
              <a:t>©2024 Visa. All rights reserved. Visa Confidential</a:t>
            </a:r>
          </a:p>
        </p:txBody>
      </p:sp>
      <p:sp>
        <p:nvSpPr>
          <p:cNvPr id="6" name="TextBox 5">
            <a:extLst>
              <a:ext uri="{FF2B5EF4-FFF2-40B4-BE49-F238E27FC236}">
                <a16:creationId xmlns:a16="http://schemas.microsoft.com/office/drawing/2014/main" id="{68512FA1-C9F4-4FC5-8840-41326195738D}"/>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8" name="Picture 7">
            <a:extLst>
              <a:ext uri="{FF2B5EF4-FFF2-40B4-BE49-F238E27FC236}">
                <a16:creationId xmlns:a16="http://schemas.microsoft.com/office/drawing/2014/main" id="{134EFCDF-3A0F-A74C-8E18-D7C3D5D52FF9}"/>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pic>
        <p:nvPicPr>
          <p:cNvPr id="10" name="Graphic 9">
            <a:extLst>
              <a:ext uri="{FF2B5EF4-FFF2-40B4-BE49-F238E27FC236}">
                <a16:creationId xmlns:a16="http://schemas.microsoft.com/office/drawing/2014/main" id="{C6E295A5-5AF7-4927-9ACA-D07BFA312441}"/>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3" y="61557"/>
            <a:ext cx="316047" cy="316047"/>
          </a:xfrm>
          <a:prstGeom prst="rect">
            <a:avLst/>
          </a:prstGeom>
        </p:spPr>
      </p:pic>
      <p:sp>
        <p:nvSpPr>
          <p:cNvPr id="11" name="Rectangle 82">
            <a:extLst>
              <a:ext uri="{FF2B5EF4-FFF2-40B4-BE49-F238E27FC236}">
                <a16:creationId xmlns:a16="http://schemas.microsoft.com/office/drawing/2014/main" id="{C1B4EE23-3E7F-4607-8598-62877FA813E8}"/>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2057324246"/>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418.xml><?xml version="1.0" encoding="utf-8"?>
<p:sldLayout xmlns:a="http://schemas.openxmlformats.org/drawingml/2006/main" xmlns:r="http://schemas.openxmlformats.org/officeDocument/2006/relationships" xmlns:p="http://schemas.openxmlformats.org/presentationml/2006/main" preserve="1">
  <p:cSld name="8_Agenda">
    <p:spTree>
      <p:nvGrpSpPr>
        <p:cNvPr id="1" name=""/>
        <p:cNvGrpSpPr/>
        <p:nvPr/>
      </p:nvGrpSpPr>
      <p:grpSpPr>
        <a:xfrm>
          <a:off x="0" y="0"/>
          <a:ext cx="0" cy="0"/>
          <a:chOff x="0" y="0"/>
          <a:chExt cx="0" cy="0"/>
        </a:xfrm>
      </p:grpSpPr>
      <p:sp>
        <p:nvSpPr>
          <p:cNvPr id="34" name="Text Placeholder 2">
            <a:extLst>
              <a:ext uri="{FF2B5EF4-FFF2-40B4-BE49-F238E27FC236}">
                <a16:creationId xmlns:a16="http://schemas.microsoft.com/office/drawing/2014/main" id="{C9001175-7075-1645-A2F8-5CFF254A790F}"/>
              </a:ext>
            </a:extLst>
          </p:cNvPr>
          <p:cNvSpPr>
            <a:spLocks noGrp="1"/>
          </p:cNvSpPr>
          <p:nvPr>
            <p:ph type="body" sz="quarter" idx="10" hasCustomPrompt="1"/>
          </p:nvPr>
        </p:nvSpPr>
        <p:spPr>
          <a:xfrm>
            <a:off x="609600" y="4098631"/>
            <a:ext cx="5486400" cy="255210"/>
          </a:xfrm>
          <a:prstGeom prst="rect">
            <a:avLst/>
          </a:prstGeom>
        </p:spPr>
        <p:txBody>
          <a:bodyPr/>
          <a:lstStyle>
            <a:lvl1pPr>
              <a:defRPr sz="1300">
                <a:solidFill>
                  <a:schemeClr val="accent1"/>
                </a:solidFill>
                <a:latin typeface="+mn-lt"/>
              </a:defRPr>
            </a:lvl1pPr>
            <a:lvl2pPr marL="457200" indent="0">
              <a:buNone/>
              <a:defRPr/>
            </a:lvl2pPr>
          </a:lstStyle>
          <a:p>
            <a:pPr lvl="0"/>
            <a:r>
              <a:rPr lang="en-US"/>
              <a:t>For more information, please contact:</a:t>
            </a:r>
          </a:p>
        </p:txBody>
      </p:sp>
      <p:sp>
        <p:nvSpPr>
          <p:cNvPr id="37" name="Text Placeholder 3">
            <a:extLst>
              <a:ext uri="{FF2B5EF4-FFF2-40B4-BE49-F238E27FC236}">
                <a16:creationId xmlns:a16="http://schemas.microsoft.com/office/drawing/2014/main" id="{07BDC76E-3EAD-FF42-A2C0-030580EC536D}"/>
              </a:ext>
            </a:extLst>
          </p:cNvPr>
          <p:cNvSpPr>
            <a:spLocks noGrp="1"/>
          </p:cNvSpPr>
          <p:nvPr>
            <p:ph type="body" sz="quarter" idx="33" hasCustomPrompt="1"/>
          </p:nvPr>
        </p:nvSpPr>
        <p:spPr>
          <a:xfrm>
            <a:off x="609600" y="4456611"/>
            <a:ext cx="5283200" cy="1172814"/>
          </a:xfrm>
        </p:spPr>
        <p:txBody>
          <a:bodyPr/>
          <a:lstStyle>
            <a:lvl1pPr>
              <a:lnSpc>
                <a:spcPct val="100000"/>
              </a:lnSpc>
              <a:spcBef>
                <a:spcPts val="0"/>
              </a:spcBef>
              <a:defRPr sz="1300">
                <a:solidFill>
                  <a:schemeClr val="tx1"/>
                </a:solidFill>
                <a:latin typeface="+mj-lt"/>
              </a:defRPr>
            </a:lvl1pPr>
            <a:lvl2pPr>
              <a:lnSpc>
                <a:spcPct val="100000"/>
              </a:lnSpc>
              <a:spcBef>
                <a:spcPts val="0"/>
              </a:spcBef>
              <a:defRPr sz="1300"/>
            </a:lvl2pPr>
            <a:lvl3pPr marL="0" indent="0">
              <a:lnSpc>
                <a:spcPct val="100000"/>
              </a:lnSpc>
              <a:spcBef>
                <a:spcPts val="0"/>
              </a:spcBef>
              <a:buNone/>
              <a:defRPr sz="1300"/>
            </a:lvl3pPr>
            <a:lvl4pPr>
              <a:lnSpc>
                <a:spcPct val="100000"/>
              </a:lnSpc>
              <a:spcBef>
                <a:spcPts val="500"/>
              </a:spcBef>
              <a:defRPr sz="1200"/>
            </a:lvl4pPr>
            <a:lvl5pPr>
              <a:lnSpc>
                <a:spcPts val="1600"/>
              </a:lnSpc>
              <a:defRPr sz="1200"/>
            </a:lvl5pPr>
          </a:lstStyle>
          <a:p>
            <a:pPr lvl="0"/>
            <a:r>
              <a:rPr lang="en-US"/>
              <a:t>[</a:t>
            </a:r>
            <a:r>
              <a:rPr lang="en-US" err="1"/>
              <a:t>Firstname</a:t>
            </a:r>
            <a:r>
              <a:rPr lang="en-US"/>
              <a:t> </a:t>
            </a:r>
            <a:r>
              <a:rPr lang="en-US" err="1"/>
              <a:t>Lastname</a:t>
            </a:r>
            <a:r>
              <a:rPr lang="en-US"/>
              <a:t>]</a:t>
            </a:r>
          </a:p>
          <a:p>
            <a:pPr lvl="0"/>
            <a:endParaRPr lang="en-US"/>
          </a:p>
          <a:p>
            <a:pPr lvl="1"/>
            <a:r>
              <a:rPr lang="en-US"/>
              <a:t>[Title]</a:t>
            </a:r>
          </a:p>
          <a:p>
            <a:pPr lvl="1"/>
            <a:r>
              <a:rPr lang="en-US"/>
              <a:t>[</a:t>
            </a:r>
            <a:r>
              <a:rPr lang="en-US" err="1"/>
              <a:t>email@visa.com</a:t>
            </a:r>
            <a:r>
              <a:rPr lang="en-US"/>
              <a:t>]</a:t>
            </a:r>
          </a:p>
          <a:p>
            <a:pPr lvl="2"/>
            <a:endParaRPr lang="en-US"/>
          </a:p>
        </p:txBody>
      </p:sp>
      <p:cxnSp>
        <p:nvCxnSpPr>
          <p:cNvPr id="46" name="Straight Connector 45">
            <a:extLst>
              <a:ext uri="{FF2B5EF4-FFF2-40B4-BE49-F238E27FC236}">
                <a16:creationId xmlns:a16="http://schemas.microsoft.com/office/drawing/2014/main" id="{131DD59B-560C-1E42-BC4F-D82BCCB9388E}"/>
              </a:ext>
            </a:extLst>
          </p:cNvPr>
          <p:cNvCxnSpPr>
            <a:cxnSpLocks/>
          </p:cNvCxnSpPr>
          <p:nvPr/>
        </p:nvCxnSpPr>
        <p:spPr>
          <a:xfrm>
            <a:off x="609600" y="4369549"/>
            <a:ext cx="52832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50" name="Text Placeholder 3">
            <a:extLst>
              <a:ext uri="{FF2B5EF4-FFF2-40B4-BE49-F238E27FC236}">
                <a16:creationId xmlns:a16="http://schemas.microsoft.com/office/drawing/2014/main" id="{038108E8-A91B-544B-AE58-E579F97F32F2}"/>
              </a:ext>
            </a:extLst>
          </p:cNvPr>
          <p:cNvSpPr>
            <a:spLocks noGrp="1"/>
          </p:cNvSpPr>
          <p:nvPr>
            <p:ph type="body" sz="quarter" idx="34" hasCustomPrompt="1"/>
          </p:nvPr>
        </p:nvSpPr>
        <p:spPr>
          <a:xfrm>
            <a:off x="6260494" y="4456611"/>
            <a:ext cx="5321905" cy="1172814"/>
          </a:xfrm>
        </p:spPr>
        <p:txBody>
          <a:bodyPr/>
          <a:lstStyle>
            <a:lvl1pPr>
              <a:lnSpc>
                <a:spcPct val="100000"/>
              </a:lnSpc>
              <a:spcBef>
                <a:spcPts val="0"/>
              </a:spcBef>
              <a:defRPr sz="1300">
                <a:solidFill>
                  <a:schemeClr val="tx1"/>
                </a:solidFill>
                <a:latin typeface="+mj-lt"/>
              </a:defRPr>
            </a:lvl1pPr>
            <a:lvl2pPr>
              <a:lnSpc>
                <a:spcPct val="100000"/>
              </a:lnSpc>
              <a:spcBef>
                <a:spcPts val="0"/>
              </a:spcBef>
              <a:defRPr sz="1300"/>
            </a:lvl2pPr>
            <a:lvl3pPr marL="0" indent="0">
              <a:lnSpc>
                <a:spcPct val="100000"/>
              </a:lnSpc>
              <a:spcBef>
                <a:spcPts val="0"/>
              </a:spcBef>
              <a:buNone/>
              <a:defRPr sz="1300"/>
            </a:lvl3pPr>
            <a:lvl4pPr>
              <a:lnSpc>
                <a:spcPct val="100000"/>
              </a:lnSpc>
              <a:spcBef>
                <a:spcPts val="500"/>
              </a:spcBef>
              <a:defRPr sz="1200"/>
            </a:lvl4pPr>
            <a:lvl5pPr>
              <a:lnSpc>
                <a:spcPts val="1600"/>
              </a:lnSpc>
              <a:defRPr sz="1200"/>
            </a:lvl5pPr>
          </a:lstStyle>
          <a:p>
            <a:pPr lvl="0"/>
            <a:r>
              <a:rPr lang="en-US"/>
              <a:t>[</a:t>
            </a:r>
            <a:r>
              <a:rPr lang="en-US" err="1"/>
              <a:t>Firstname</a:t>
            </a:r>
            <a:r>
              <a:rPr lang="en-US"/>
              <a:t> </a:t>
            </a:r>
            <a:r>
              <a:rPr lang="en-US" err="1"/>
              <a:t>Lastname</a:t>
            </a:r>
            <a:r>
              <a:rPr lang="en-US"/>
              <a:t>]</a:t>
            </a:r>
          </a:p>
          <a:p>
            <a:pPr lvl="0"/>
            <a:endParaRPr lang="en-US"/>
          </a:p>
          <a:p>
            <a:pPr lvl="1"/>
            <a:r>
              <a:rPr lang="en-US"/>
              <a:t>[Title]</a:t>
            </a:r>
          </a:p>
          <a:p>
            <a:pPr lvl="1"/>
            <a:r>
              <a:rPr lang="en-US"/>
              <a:t>[</a:t>
            </a:r>
            <a:r>
              <a:rPr lang="en-US" err="1"/>
              <a:t>email@visa.com</a:t>
            </a:r>
            <a:r>
              <a:rPr lang="en-US"/>
              <a:t>]</a:t>
            </a:r>
          </a:p>
          <a:p>
            <a:pPr lvl="2"/>
            <a:endParaRPr lang="en-US"/>
          </a:p>
        </p:txBody>
      </p:sp>
      <p:cxnSp>
        <p:nvCxnSpPr>
          <p:cNvPr id="51" name="Straight Connector 50">
            <a:extLst>
              <a:ext uri="{FF2B5EF4-FFF2-40B4-BE49-F238E27FC236}">
                <a16:creationId xmlns:a16="http://schemas.microsoft.com/office/drawing/2014/main" id="{892F71DB-5BDC-4740-BCA4-437EB0A68AB1}"/>
              </a:ext>
            </a:extLst>
          </p:cNvPr>
          <p:cNvCxnSpPr>
            <a:cxnSpLocks/>
          </p:cNvCxnSpPr>
          <p:nvPr/>
        </p:nvCxnSpPr>
        <p:spPr>
          <a:xfrm>
            <a:off x="6260496" y="4369549"/>
            <a:ext cx="5321905"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15" name="Title Placeholder 1">
            <a:extLst>
              <a:ext uri="{FF2B5EF4-FFF2-40B4-BE49-F238E27FC236}">
                <a16:creationId xmlns:a16="http://schemas.microsoft.com/office/drawing/2014/main" id="{8DC9CEBF-A997-3847-A730-F505EFD8210D}"/>
              </a:ext>
            </a:extLst>
          </p:cNvPr>
          <p:cNvSpPr txBox="1">
            <a:spLocks/>
          </p:cNvSpPr>
          <p:nvPr/>
        </p:nvSpPr>
        <p:spPr>
          <a:xfrm>
            <a:off x="609600" y="2335492"/>
            <a:ext cx="10972800" cy="1318883"/>
          </a:xfrm>
          <a:prstGeom prst="rect">
            <a:avLst/>
          </a:prstGeom>
        </p:spPr>
        <p:txBody>
          <a:bodyPr vert="horz" lIns="0" tIns="0" rIns="0" bIns="91440" rtlCol="0" anchor="t" anchorCtr="0">
            <a:noAutofit/>
          </a:bodyPr>
          <a:lstStyle>
            <a:lvl1pPr algn="l" defTabSz="914400" rtl="0" eaLnBrk="1" latinLnBrk="0" hangingPunct="1">
              <a:lnSpc>
                <a:spcPct val="90000"/>
              </a:lnSpc>
              <a:spcBef>
                <a:spcPct val="0"/>
              </a:spcBef>
              <a:buNone/>
              <a:defRPr sz="6000" kern="1200">
                <a:solidFill>
                  <a:schemeClr val="accent1"/>
                </a:solidFill>
                <a:latin typeface="Visa Dialect Medium" pitchFamily="2" charset="0"/>
                <a:ea typeface="+mj-ea"/>
                <a:cs typeface="+mj-cs"/>
              </a:defRPr>
            </a:lvl1pPr>
          </a:lstStyle>
          <a:p>
            <a:r>
              <a:rPr lang="en-US" sz="8000" spc="-150"/>
              <a:t>Thank you</a:t>
            </a:r>
          </a:p>
        </p:txBody>
      </p:sp>
      <p:pic>
        <p:nvPicPr>
          <p:cNvPr id="11" name="Picture 10">
            <a:extLst>
              <a:ext uri="{FF2B5EF4-FFF2-40B4-BE49-F238E27FC236}">
                <a16:creationId xmlns:a16="http://schemas.microsoft.com/office/drawing/2014/main" id="{A93703EF-3215-7C4F-9099-263CB5440395}"/>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539526" y="385590"/>
            <a:ext cx="836212" cy="270932"/>
          </a:xfrm>
          <a:prstGeom prst="rect">
            <a:avLst/>
          </a:prstGeom>
        </p:spPr>
      </p:pic>
      <p:pic>
        <p:nvPicPr>
          <p:cNvPr id="13" name="Picture 12" descr="Background pattern, rectangle&#10;&#10;Description automatically generated">
            <a:extLst>
              <a:ext uri="{FF2B5EF4-FFF2-40B4-BE49-F238E27FC236}">
                <a16:creationId xmlns:a16="http://schemas.microsoft.com/office/drawing/2014/main" id="{1158DE16-2738-D94E-92CB-790882C8E9E0}"/>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09600" y="6209707"/>
            <a:ext cx="400139" cy="267293"/>
          </a:xfrm>
          <a:prstGeom prst="rect">
            <a:avLst/>
          </a:prstGeom>
        </p:spPr>
      </p:pic>
      <p:sp>
        <p:nvSpPr>
          <p:cNvPr id="14" name="TextBox 13">
            <a:extLst>
              <a:ext uri="{FF2B5EF4-FFF2-40B4-BE49-F238E27FC236}">
                <a16:creationId xmlns:a16="http://schemas.microsoft.com/office/drawing/2014/main" id="{A72438FC-1EF6-4544-9CC6-2A755FA71C2E}"/>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2" name="TextBox 11">
            <a:extLst>
              <a:ext uri="{FF2B5EF4-FFF2-40B4-BE49-F238E27FC236}">
                <a16:creationId xmlns:a16="http://schemas.microsoft.com/office/drawing/2014/main" id="{D9F5E8F3-335C-4384-B1FF-B8461A4CD164}"/>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6" name="Rectangle 82">
            <a:extLst>
              <a:ext uri="{FF2B5EF4-FFF2-40B4-BE49-F238E27FC236}">
                <a16:creationId xmlns:a16="http://schemas.microsoft.com/office/drawing/2014/main" id="{FF082EAE-B6FC-4B36-9523-D2E76077D8B1}"/>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7" name="Graphic 16">
            <a:extLst>
              <a:ext uri="{FF2B5EF4-FFF2-40B4-BE49-F238E27FC236}">
                <a16:creationId xmlns:a16="http://schemas.microsoft.com/office/drawing/2014/main" id="{BAD20CDC-AF6E-4D4B-B7CE-63543EEAD8F0}"/>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2276547953"/>
      </p:ext>
    </p:extLst>
  </p:cSld>
  <p:clrMapOvr>
    <a:masterClrMapping/>
  </p:clrMapOvr>
  <p:extLst>
    <p:ext uri="{DCECCB84-F9BA-43D5-87BE-67443E8EF086}">
      <p15:sldGuideLst xmlns:p15="http://schemas.microsoft.com/office/powerpoint/2012/main">
        <p15:guide id="11" orient="horz" pos="2160">
          <p15:clr>
            <a:srgbClr val="FBAE40"/>
          </p15:clr>
        </p15:guide>
        <p15:guide id="12" pos="384">
          <p15:clr>
            <a:srgbClr val="FBAE40"/>
          </p15:clr>
        </p15:guide>
        <p15:guide id="13" pos="7296">
          <p15:clr>
            <a:srgbClr val="FBAE40"/>
          </p15:clr>
        </p15:guide>
        <p15:guide id="14" pos="1944">
          <p15:clr>
            <a:srgbClr val="FBAE40"/>
          </p15:clr>
        </p15:guide>
        <p15:guide id="15" pos="2176">
          <p15:clr>
            <a:srgbClr val="FBAE40"/>
          </p15:clr>
        </p15:guide>
        <p15:guide id="16" pos="3712">
          <p15:clr>
            <a:srgbClr val="FBAE40"/>
          </p15:clr>
        </p15:guide>
        <p15:guide id="17" pos="3936">
          <p15:clr>
            <a:srgbClr val="FBAE40"/>
          </p15:clr>
        </p15:guide>
        <p15:guide id="18" pos="5504">
          <p15:clr>
            <a:srgbClr val="FBAE40"/>
          </p15:clr>
        </p15:guide>
        <p15:guide id="19" pos="5728">
          <p15:clr>
            <a:srgbClr val="FBAE40"/>
          </p15:clr>
        </p15:guide>
        <p15:guide id="20" orient="horz" pos="1008">
          <p15:clr>
            <a:srgbClr val="FBAE40"/>
          </p15:clr>
        </p15:guide>
        <p15:guide id="21" orient="horz" pos="1560">
          <p15:clr>
            <a:srgbClr val="FBAE40"/>
          </p15:clr>
        </p15:guide>
      </p15:sldGuideLst>
    </p:ext>
  </p:extLst>
</p:sldLayout>
</file>

<file path=ppt/slideLayouts/slideLayout419.xml><?xml version="1.0" encoding="utf-8"?>
<p:sldLayout xmlns:a="http://schemas.openxmlformats.org/drawingml/2006/main" xmlns:r="http://schemas.openxmlformats.org/officeDocument/2006/relationships" xmlns:p="http://schemas.openxmlformats.org/presentationml/2006/main" preserve="1">
  <p:cSld name="3_Quote - Blu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0C35452-CE92-4041-B1AB-4652EFF98AA8}"/>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534954" y="385590"/>
            <a:ext cx="836212" cy="270933"/>
          </a:xfrm>
          <a:prstGeom prst="rect">
            <a:avLst/>
          </a:prstGeom>
        </p:spPr>
      </p:pic>
      <p:sp>
        <p:nvSpPr>
          <p:cNvPr id="9" name="TextBox 8">
            <a:extLst>
              <a:ext uri="{FF2B5EF4-FFF2-40B4-BE49-F238E27FC236}">
                <a16:creationId xmlns:a16="http://schemas.microsoft.com/office/drawing/2014/main" id="{822A93CE-8ECC-45F5-AEF3-66B86A05880E}"/>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solidFill>
              </a:rPr>
              <a:t>©2024 Visa. All rights reserved. Visa Confidential</a:t>
            </a:r>
          </a:p>
        </p:txBody>
      </p:sp>
      <p:sp>
        <p:nvSpPr>
          <p:cNvPr id="6" name="TextBox 5">
            <a:extLst>
              <a:ext uri="{FF2B5EF4-FFF2-40B4-BE49-F238E27FC236}">
                <a16:creationId xmlns:a16="http://schemas.microsoft.com/office/drawing/2014/main" id="{F34ADE85-FE04-4C1D-A0E3-C416257E524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5" name="Graphic 4">
            <a:extLst>
              <a:ext uri="{FF2B5EF4-FFF2-40B4-BE49-F238E27FC236}">
                <a16:creationId xmlns:a16="http://schemas.microsoft.com/office/drawing/2014/main" id="{623F1296-C6EE-48BC-A658-6FFA134CDAEB}"/>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284283" y="61557"/>
            <a:ext cx="316047" cy="316047"/>
          </a:xfrm>
          <a:prstGeom prst="rect">
            <a:avLst/>
          </a:prstGeom>
        </p:spPr>
      </p:pic>
      <p:sp>
        <p:nvSpPr>
          <p:cNvPr id="7" name="Rectangle 82">
            <a:extLst>
              <a:ext uri="{FF2B5EF4-FFF2-40B4-BE49-F238E27FC236}">
                <a16:creationId xmlns:a16="http://schemas.microsoft.com/office/drawing/2014/main" id="{6C1945D4-C0C4-4AE0-AC47-E44CF829FD7D}"/>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3258501196"/>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wo Column - Right Photo">
    <p:spTree>
      <p:nvGrpSpPr>
        <p:cNvPr id="1" name=""/>
        <p:cNvGrpSpPr/>
        <p:nvPr/>
      </p:nvGrpSpPr>
      <p:grpSpPr>
        <a:xfrm>
          <a:off x="0" y="0"/>
          <a:ext cx="0" cy="0"/>
          <a:chOff x="0" y="0"/>
          <a:chExt cx="0" cy="0"/>
        </a:xfrm>
      </p:grpSpPr>
      <p:cxnSp>
        <p:nvCxnSpPr>
          <p:cNvPr id="53" name="Straight Connector 52">
            <a:extLst>
              <a:ext uri="{FF2B5EF4-FFF2-40B4-BE49-F238E27FC236}">
                <a16:creationId xmlns:a16="http://schemas.microsoft.com/office/drawing/2014/main" id="{ABCE0F2E-2714-4580-9DBC-755ECB7DE619}"/>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6B85D5DE-277B-408A-91E7-362A2604D70C}"/>
              </a:ext>
            </a:extLst>
          </p:cNvPr>
          <p:cNvSpPr>
            <a:spLocks noGrp="1"/>
          </p:cNvSpPr>
          <p:nvPr>
            <p:ph type="pic" sz="quarter" idx="27" hasCustomPrompt="1"/>
          </p:nvPr>
        </p:nvSpPr>
        <p:spPr>
          <a:xfrm>
            <a:off x="6248400" y="457200"/>
            <a:ext cx="5334000" cy="5753100"/>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14" name="Content Placeholder 2">
            <a:extLst>
              <a:ext uri="{FF2B5EF4-FFF2-40B4-BE49-F238E27FC236}">
                <a16:creationId xmlns:a16="http://schemas.microsoft.com/office/drawing/2014/main" id="{BA3EE50D-9DEA-9149-9049-FE0CE78B8409}"/>
              </a:ext>
            </a:extLst>
          </p:cNvPr>
          <p:cNvSpPr>
            <a:spLocks noGrp="1"/>
          </p:cNvSpPr>
          <p:nvPr>
            <p:ph sz="quarter" idx="31"/>
          </p:nvPr>
        </p:nvSpPr>
        <p:spPr>
          <a:xfrm>
            <a:off x="609600" y="1600200"/>
            <a:ext cx="5283200" cy="4610100"/>
          </a:xfrm>
        </p:spPr>
        <p:txBody>
          <a:bodyPr>
            <a:noAutofit/>
          </a:bodyPr>
          <a:lstStyle>
            <a:lvl1pPr>
              <a:spcBef>
                <a:spcPts val="600"/>
              </a:spcBef>
              <a:defRPr sz="1600">
                <a:solidFill>
                  <a:schemeClr val="accent1"/>
                </a:solidFill>
                <a:latin typeface="+mj-lt"/>
              </a:defRPr>
            </a:lvl1pPr>
            <a:lvl2pPr>
              <a:spcBef>
                <a:spcPts val="600"/>
              </a:spcBef>
              <a:defRPr sz="1600">
                <a:solidFill>
                  <a:schemeClr val="tx1"/>
                </a:solidFill>
              </a:defRPr>
            </a:lvl2pPr>
            <a:lvl3pPr>
              <a:spcBef>
                <a:spcPts val="600"/>
              </a:spcBef>
              <a:defRPr sz="1600">
                <a:solidFill>
                  <a:schemeClr val="tx1"/>
                </a:solidFill>
              </a:defRPr>
            </a:lvl3pPr>
            <a:lvl4pPr>
              <a:spcBef>
                <a:spcPts val="600"/>
              </a:spcBef>
              <a:defRPr sz="1600">
                <a:solidFill>
                  <a:schemeClr val="tx1"/>
                </a:solidFill>
              </a:defRPr>
            </a:lvl4pPr>
            <a:lvl5pPr>
              <a:spcBef>
                <a:spcPts val="600"/>
              </a:spcBef>
              <a:defRPr sz="1600">
                <a:solidFill>
                  <a:schemeClr val="tx1"/>
                </a:solidFill>
              </a:defRPr>
            </a:lvl5pPr>
            <a:lvl6pPr>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itle Placeholder 1">
            <a:extLst>
              <a:ext uri="{FF2B5EF4-FFF2-40B4-BE49-F238E27FC236}">
                <a16:creationId xmlns:a16="http://schemas.microsoft.com/office/drawing/2014/main" id="{B507D2AF-B968-8540-AB96-D7091A82A25C}"/>
              </a:ext>
            </a:extLst>
          </p:cNvPr>
          <p:cNvSpPr>
            <a:spLocks noGrp="1"/>
          </p:cNvSpPr>
          <p:nvPr>
            <p:ph type="title"/>
          </p:nvPr>
        </p:nvSpPr>
        <p:spPr>
          <a:xfrm>
            <a:off x="609600" y="471459"/>
            <a:ext cx="52832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7" name="Text Placeholder 2">
            <a:extLst>
              <a:ext uri="{FF2B5EF4-FFF2-40B4-BE49-F238E27FC236}">
                <a16:creationId xmlns:a16="http://schemas.microsoft.com/office/drawing/2014/main" id="{86C401AA-42D6-3744-80D1-D2B7F64C7D8E}"/>
              </a:ext>
            </a:extLst>
          </p:cNvPr>
          <p:cNvSpPr>
            <a:spLocks noGrp="1"/>
          </p:cNvSpPr>
          <p:nvPr>
            <p:ph type="body" sz="quarter" idx="26"/>
          </p:nvPr>
        </p:nvSpPr>
        <p:spPr>
          <a:xfrm>
            <a:off x="609600" y="768068"/>
            <a:ext cx="52832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0" name="Text Placeholder 2">
            <a:extLst>
              <a:ext uri="{FF2B5EF4-FFF2-40B4-BE49-F238E27FC236}">
                <a16:creationId xmlns:a16="http://schemas.microsoft.com/office/drawing/2014/main" id="{7EA35D1E-0E4D-41D1-B3C9-24F69D3E0FF5}"/>
              </a:ext>
            </a:extLst>
          </p:cNvPr>
          <p:cNvSpPr>
            <a:spLocks noGrp="1"/>
          </p:cNvSpPr>
          <p:nvPr>
            <p:ph type="body" sz="quarter" idx="30" hasCustomPrompt="1"/>
          </p:nvPr>
        </p:nvSpPr>
        <p:spPr>
          <a:xfrm>
            <a:off x="941164" y="6386541"/>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2" name="TextBox 11">
            <a:extLst>
              <a:ext uri="{FF2B5EF4-FFF2-40B4-BE49-F238E27FC236}">
                <a16:creationId xmlns:a16="http://schemas.microsoft.com/office/drawing/2014/main" id="{277C0976-1302-44F0-A85F-0BB135AF80CD}"/>
              </a:ext>
            </a:extLst>
          </p:cNvPr>
          <p:cNvSpPr txBox="1"/>
          <p:nvPr/>
        </p:nvSpPr>
        <p:spPr>
          <a:xfrm>
            <a:off x="11387579" y="657747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3484549337"/>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6" pos="3712">
          <p15:clr>
            <a:srgbClr val="FBAE40"/>
          </p15:clr>
        </p15:guide>
        <p15:guide id="7" pos="3936">
          <p15:clr>
            <a:srgbClr val="FBAE40"/>
          </p15:clr>
        </p15:guide>
        <p15:guide id="10" orient="horz" pos="1008">
          <p15:clr>
            <a:srgbClr val="FBAE40"/>
          </p15:clr>
        </p15:guide>
      </p15:sldGuideLst>
    </p:ext>
  </p:extLst>
</p:sldLayout>
</file>

<file path=ppt/slideLayouts/slideLayout420.xml><?xml version="1.0" encoding="utf-8"?>
<p:sldLayout xmlns:a="http://schemas.openxmlformats.org/drawingml/2006/main" xmlns:r="http://schemas.openxmlformats.org/officeDocument/2006/relationships" xmlns:p="http://schemas.openxmlformats.org/presentationml/2006/main" preserve="1">
  <p:cSld name="4_Quote - Blu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DFA0D9A1-9E83-48FE-BA25-BF5B3FC52412}"/>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pic>
        <p:nvPicPr>
          <p:cNvPr id="8" name="Picture 7">
            <a:extLst>
              <a:ext uri="{FF2B5EF4-FFF2-40B4-BE49-F238E27FC236}">
                <a16:creationId xmlns:a16="http://schemas.microsoft.com/office/drawing/2014/main" id="{0AF825AC-87A8-4DE1-883F-A7D4E837D147}"/>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539526" y="385590"/>
            <a:ext cx="836212" cy="270932"/>
          </a:xfrm>
          <a:prstGeom prst="rect">
            <a:avLst/>
          </a:prstGeom>
        </p:spPr>
      </p:pic>
      <p:pic>
        <p:nvPicPr>
          <p:cNvPr id="9" name="Picture 8" descr="Background pattern, rectangle&#10;&#10;Description automatically generated">
            <a:extLst>
              <a:ext uri="{FF2B5EF4-FFF2-40B4-BE49-F238E27FC236}">
                <a16:creationId xmlns:a16="http://schemas.microsoft.com/office/drawing/2014/main" id="{4C178F04-8C13-4DD6-BAE5-DE0ED7BE4990}"/>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09600" y="6209707"/>
            <a:ext cx="400139" cy="267293"/>
          </a:xfrm>
          <a:prstGeom prst="rect">
            <a:avLst/>
          </a:prstGeom>
        </p:spPr>
      </p:pic>
      <p:sp>
        <p:nvSpPr>
          <p:cNvPr id="7" name="TextBox 6">
            <a:extLst>
              <a:ext uri="{FF2B5EF4-FFF2-40B4-BE49-F238E27FC236}">
                <a16:creationId xmlns:a16="http://schemas.microsoft.com/office/drawing/2014/main" id="{CA6CFD8C-17D1-4CF1-8DC5-0B8EBD70374F}"/>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6" name="Rectangle 82">
            <a:extLst>
              <a:ext uri="{FF2B5EF4-FFF2-40B4-BE49-F238E27FC236}">
                <a16:creationId xmlns:a16="http://schemas.microsoft.com/office/drawing/2014/main" id="{1F225078-D262-47FA-B0A1-8B5542DC0047}"/>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0" name="Graphic 9">
            <a:extLst>
              <a:ext uri="{FF2B5EF4-FFF2-40B4-BE49-F238E27FC236}">
                <a16:creationId xmlns:a16="http://schemas.microsoft.com/office/drawing/2014/main" id="{5A7296F1-C131-4225-AF9A-2EE33EEE341A}"/>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3741852726"/>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421.xml><?xml version="1.0" encoding="utf-8"?>
<p:sldLayout xmlns:a="http://schemas.openxmlformats.org/drawingml/2006/main" xmlns:r="http://schemas.openxmlformats.org/officeDocument/2006/relationships" xmlns:p="http://schemas.openxmlformats.org/presentationml/2006/main" preserve="1">
  <p:cSld name="Title and Subhead - Blue">
    <p:bg>
      <p:bgPr>
        <a:solidFill>
          <a:schemeClr val="accent3"/>
        </a:solidFill>
        <a:effectLst/>
      </p:bgPr>
    </p:bg>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Text Placeholder 2">
            <a:extLst>
              <a:ext uri="{FF2B5EF4-FFF2-40B4-BE49-F238E27FC236}">
                <a16:creationId xmlns:a16="http://schemas.microsoft.com/office/drawing/2014/main" id="{3AA401A3-5E31-1746-967D-DE8C07716436}"/>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tx2"/>
                </a:solidFill>
                <a:latin typeface="+mn-lt"/>
              </a:defRPr>
            </a:lvl1pPr>
          </a:lstStyle>
          <a:p>
            <a:pPr lvl="0"/>
            <a:r>
              <a:rPr lang="en-US"/>
              <a:t>Source placeholder</a:t>
            </a:r>
          </a:p>
        </p:txBody>
      </p:sp>
      <p:sp>
        <p:nvSpPr>
          <p:cNvPr id="15" name="Title Placeholder 1">
            <a:extLst>
              <a:ext uri="{FF2B5EF4-FFF2-40B4-BE49-F238E27FC236}">
                <a16:creationId xmlns:a16="http://schemas.microsoft.com/office/drawing/2014/main" id="{68FC6AED-2776-AC42-B536-8EFA0107CCFA}"/>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solidFill>
                  <a:schemeClr val="bg1"/>
                </a:solidFill>
              </a:defRPr>
            </a:lvl1pPr>
          </a:lstStyle>
          <a:p>
            <a:r>
              <a:rPr lang="en-US"/>
              <a:t>Click to edit Master title style</a:t>
            </a:r>
          </a:p>
        </p:txBody>
      </p:sp>
      <p:sp>
        <p:nvSpPr>
          <p:cNvPr id="16" name="Text Placeholder 2">
            <a:extLst>
              <a:ext uri="{FF2B5EF4-FFF2-40B4-BE49-F238E27FC236}">
                <a16:creationId xmlns:a16="http://schemas.microsoft.com/office/drawing/2014/main" id="{0802A091-537F-6749-A908-1B885DDB255E}"/>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bg1"/>
                </a:solidFill>
                <a:latin typeface="+mn-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716590A4-CB62-44C6-9982-CD5776E5E67C}"/>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solidFill>
              </a:rPr>
              <a:t>©2024 Visa. All rights reserved. Visa Confidential</a:t>
            </a:r>
          </a:p>
        </p:txBody>
      </p:sp>
      <p:pic>
        <p:nvPicPr>
          <p:cNvPr id="10" name="Picture 9">
            <a:extLst>
              <a:ext uri="{FF2B5EF4-FFF2-40B4-BE49-F238E27FC236}">
                <a16:creationId xmlns:a16="http://schemas.microsoft.com/office/drawing/2014/main" id="{F8BB0E5B-E71F-4DFB-B0A8-8288771CB659}"/>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1" name="TextBox 10">
            <a:extLst>
              <a:ext uri="{FF2B5EF4-FFF2-40B4-BE49-F238E27FC236}">
                <a16:creationId xmlns:a16="http://schemas.microsoft.com/office/drawing/2014/main" id="{5956CE09-72E4-4F2E-BB26-6A8A49D6757F}"/>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9" name="Graphic 8">
            <a:extLst>
              <a:ext uri="{FF2B5EF4-FFF2-40B4-BE49-F238E27FC236}">
                <a16:creationId xmlns:a16="http://schemas.microsoft.com/office/drawing/2014/main" id="{560ACAD5-BE41-4375-8AF5-FE4014A3877F}"/>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84283" y="61557"/>
            <a:ext cx="316047" cy="316047"/>
          </a:xfrm>
          <a:prstGeom prst="rect">
            <a:avLst/>
          </a:prstGeom>
        </p:spPr>
      </p:pic>
      <p:sp>
        <p:nvSpPr>
          <p:cNvPr id="14" name="Rectangle 82">
            <a:extLst>
              <a:ext uri="{FF2B5EF4-FFF2-40B4-BE49-F238E27FC236}">
                <a16:creationId xmlns:a16="http://schemas.microsoft.com/office/drawing/2014/main" id="{339E6AB4-C07A-4E22-A99C-EF0933C4985F}"/>
              </a:ext>
            </a:extLst>
          </p:cNvPr>
          <p:cNvSpPr>
            <a:spLocks noChangeArrowheads="1"/>
          </p:cNvSpPr>
          <p:nvPr/>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bg1"/>
                </a:solidFill>
                <a:latin typeface="Visa Dialect Semibold" pitchFamily="2" charset="77"/>
              </a:rPr>
              <a:t>Visa Consulting &amp; Analytics</a:t>
            </a:r>
          </a:p>
        </p:txBody>
      </p:sp>
    </p:spTree>
    <p:extLst>
      <p:ext uri="{BB962C8B-B14F-4D97-AF65-F5344CB8AC3E}">
        <p14:creationId xmlns:p14="http://schemas.microsoft.com/office/powerpoint/2010/main" val="3802620816"/>
      </p:ext>
    </p:extLst>
  </p:cSld>
  <p:clrMapOvr>
    <a:masterClrMapping/>
  </p:clrMapOvr>
  <p:extLst>
    <p:ext uri="{DCECCB84-F9BA-43D5-87BE-67443E8EF086}">
      <p15:sldGuideLst xmlns:p15="http://schemas.microsoft.com/office/powerpoint/2012/main">
        <p15:guide id="4" orient="horz" pos="1008">
          <p15:clr>
            <a:srgbClr val="FBAE40"/>
          </p15:clr>
        </p15:guide>
        <p15:guide id="5" pos="384">
          <p15:clr>
            <a:srgbClr val="FBAE40"/>
          </p15:clr>
        </p15:guide>
        <p15:guide id="6" pos="7296">
          <p15:clr>
            <a:srgbClr val="FBAE40"/>
          </p15:clr>
        </p15:guide>
      </p15:sldGuideLst>
    </p:ext>
  </p:extLst>
</p:sldLayout>
</file>

<file path=ppt/slideLayouts/slideLayout42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4F9602-2B41-46BA-9D8D-C665678DA23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BB4EB79-848F-4CD8-8C6C-DFC69458291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A05BB1F-B34B-44A8-A1E1-A270EA99B7EF}"/>
              </a:ext>
            </a:extLst>
          </p:cNvPr>
          <p:cNvSpPr>
            <a:spLocks noGrp="1"/>
          </p:cNvSpPr>
          <p:nvPr>
            <p:ph type="dt" sz="half" idx="10"/>
          </p:nvPr>
        </p:nvSpPr>
        <p:spPr/>
        <p:txBody>
          <a:bodyPr/>
          <a:lstStyle/>
          <a:p>
            <a:fld id="{8CCAFCCB-C1F4-4FB5-9416-901D6905A24E}" type="datetimeFigureOut">
              <a:rPr lang="en-US" smtClean="0"/>
              <a:t>8/7/24</a:t>
            </a:fld>
            <a:endParaRPr lang="en-US"/>
          </a:p>
        </p:txBody>
      </p:sp>
      <p:sp>
        <p:nvSpPr>
          <p:cNvPr id="5" name="Footer Placeholder 4">
            <a:extLst>
              <a:ext uri="{FF2B5EF4-FFF2-40B4-BE49-F238E27FC236}">
                <a16:creationId xmlns:a16="http://schemas.microsoft.com/office/drawing/2014/main" id="{747BAE11-ACCB-41D8-9357-127D4C407B3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84107A-0B26-4478-99D9-8D30185EDC90}"/>
              </a:ext>
            </a:extLst>
          </p:cNvPr>
          <p:cNvSpPr>
            <a:spLocks noGrp="1"/>
          </p:cNvSpPr>
          <p:nvPr>
            <p:ph type="sldNum" sz="quarter" idx="12"/>
          </p:nvPr>
        </p:nvSpPr>
        <p:spPr/>
        <p:txBody>
          <a:bodyPr/>
          <a:lstStyle/>
          <a:p>
            <a:fld id="{7CF0D62C-B364-48C5-A934-2F757D945817}" type="slidenum">
              <a:rPr lang="en-US" smtClean="0"/>
              <a:t>‹#›</a:t>
            </a:fld>
            <a:endParaRPr lang="en-US"/>
          </a:p>
        </p:txBody>
      </p:sp>
    </p:spTree>
    <p:extLst>
      <p:ext uri="{BB962C8B-B14F-4D97-AF65-F5344CB8AC3E}">
        <p14:creationId xmlns:p14="http://schemas.microsoft.com/office/powerpoint/2010/main" val="2618866011"/>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p:cSld name="1_Title and Bullets">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8" name="Content Placeholder 2">
            <a:extLst>
              <a:ext uri="{FF2B5EF4-FFF2-40B4-BE49-F238E27FC236}">
                <a16:creationId xmlns:a16="http://schemas.microsoft.com/office/drawing/2014/main" id="{145919AD-36C2-4214-89C4-F6CAFE1A956A}"/>
              </a:ext>
            </a:extLst>
          </p:cNvPr>
          <p:cNvSpPr>
            <a:spLocks noGrp="1"/>
          </p:cNvSpPr>
          <p:nvPr>
            <p:ph sz="quarter" idx="11"/>
          </p:nvPr>
        </p:nvSpPr>
        <p:spPr>
          <a:xfrm>
            <a:off x="609600" y="1600200"/>
            <a:ext cx="8155180" cy="4610100"/>
          </a:xfrm>
        </p:spPr>
        <p:txBody>
          <a:bodyPr>
            <a:noAutofit/>
          </a:bodyPr>
          <a:lstStyle>
            <a:lvl1pPr>
              <a:lnSpc>
                <a:spcPct val="100000"/>
              </a:lnSpc>
              <a:defRPr sz="1600" b="0">
                <a:solidFill>
                  <a:schemeClr val="accent1"/>
                </a:solidFill>
                <a:latin typeface="+mj-lt"/>
              </a:defRPr>
            </a:lvl1pPr>
            <a:lvl2pPr>
              <a:lnSpc>
                <a:spcPct val="100000"/>
              </a:lnSpc>
              <a:spcBef>
                <a:spcPts val="800"/>
              </a:spcBef>
              <a:defRPr sz="1600"/>
            </a:lvl2pPr>
            <a:lvl3pPr>
              <a:lnSpc>
                <a:spcPct val="100000"/>
              </a:lnSpc>
              <a:defRPr sz="1600"/>
            </a:lvl3pPr>
            <a:lvl4pPr>
              <a:lnSpc>
                <a:spcPct val="100000"/>
              </a:lnSpc>
              <a:defRPr sz="1600"/>
            </a:lvl4pPr>
            <a:lvl5pPr>
              <a:lnSpc>
                <a:spcPct val="100000"/>
              </a:lnSpc>
              <a:defRPr sz="1600"/>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Placeholder 1">
            <a:extLst>
              <a:ext uri="{FF2B5EF4-FFF2-40B4-BE49-F238E27FC236}">
                <a16:creationId xmlns:a16="http://schemas.microsoft.com/office/drawing/2014/main" id="{885E3F26-CD4B-4F4B-A76A-323B5897EAAE}"/>
              </a:ext>
            </a:extLst>
          </p:cNvPr>
          <p:cNvSpPr>
            <a:spLocks noGrp="1"/>
          </p:cNvSpPr>
          <p:nvPr>
            <p:ph type="title"/>
          </p:nvPr>
        </p:nvSpPr>
        <p:spPr>
          <a:xfrm>
            <a:off x="609600" y="471458"/>
            <a:ext cx="10972800" cy="967982"/>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8" name="Text Placeholder 2">
            <a:extLst>
              <a:ext uri="{FF2B5EF4-FFF2-40B4-BE49-F238E27FC236}">
                <a16:creationId xmlns:a16="http://schemas.microsoft.com/office/drawing/2014/main" id="{BD64FBC7-0348-4FCB-B4CC-B3EBB7834800}"/>
              </a:ext>
            </a:extLst>
          </p:cNvPr>
          <p:cNvSpPr>
            <a:spLocks noGrp="1"/>
          </p:cNvSpPr>
          <p:nvPr>
            <p:ph type="body" sz="quarter" idx="31" hasCustomPrompt="1"/>
          </p:nvPr>
        </p:nvSpPr>
        <p:spPr>
          <a:xfrm>
            <a:off x="941164" y="6386541"/>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3" name="TextBox 2">
            <a:extLst>
              <a:ext uri="{FF2B5EF4-FFF2-40B4-BE49-F238E27FC236}">
                <a16:creationId xmlns:a16="http://schemas.microsoft.com/office/drawing/2014/main" id="{2CFB7A25-FD84-FE49-0C40-0EB9DAB2A578}"/>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4" name="TextBox 3">
            <a:extLst>
              <a:ext uri="{FF2B5EF4-FFF2-40B4-BE49-F238E27FC236}">
                <a16:creationId xmlns:a16="http://schemas.microsoft.com/office/drawing/2014/main" id="{B2591714-DDEC-1DF1-50E6-D9F9C24D68AB}"/>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pic>
        <p:nvPicPr>
          <p:cNvPr id="6" name="Picture 5" descr="Logo&#10;&#10;Description automatically generated">
            <a:extLst>
              <a:ext uri="{FF2B5EF4-FFF2-40B4-BE49-F238E27FC236}">
                <a16:creationId xmlns:a16="http://schemas.microsoft.com/office/drawing/2014/main" id="{18FD09FE-BB64-3B77-57FD-64D3D417B049}"/>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Tree>
    <p:extLst>
      <p:ext uri="{BB962C8B-B14F-4D97-AF65-F5344CB8AC3E}">
        <p14:creationId xmlns:p14="http://schemas.microsoft.com/office/powerpoint/2010/main" val="1757522340"/>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4" pos="5520">
          <p15:clr>
            <a:srgbClr val="FBAE40"/>
          </p15:clr>
        </p15:guide>
        <p15:guide id="5" pos="5736">
          <p15:clr>
            <a:srgbClr val="FBAE40"/>
          </p15:clr>
        </p15:guide>
      </p15:sldGuideLst>
    </p:ext>
  </p:extLst>
</p:sldLayout>
</file>

<file path=ppt/slideLayouts/slideLayout424.xml><?xml version="1.0" encoding="utf-8"?>
<p:sldLayout xmlns:a="http://schemas.openxmlformats.org/drawingml/2006/main" xmlns:r="http://schemas.openxmlformats.org/officeDocument/2006/relationships" xmlns:p="http://schemas.openxmlformats.org/presentationml/2006/main" preserve="1">
  <p:cSld name="Section Header - 1">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BB796B2-E9E7-4A1D-AD60-1EB8C21CF202}"/>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pic>
        <p:nvPicPr>
          <p:cNvPr id="13" name="Picture 12">
            <a:extLst>
              <a:ext uri="{FF2B5EF4-FFF2-40B4-BE49-F238E27FC236}">
                <a16:creationId xmlns:a16="http://schemas.microsoft.com/office/drawing/2014/main" id="{AB3BD4A8-0E52-4FFD-81E5-4667BBF1EFC8}"/>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4" name="Text Placeholder 2">
            <a:extLst>
              <a:ext uri="{FF2B5EF4-FFF2-40B4-BE49-F238E27FC236}">
                <a16:creationId xmlns:a16="http://schemas.microsoft.com/office/drawing/2014/main" id="{AB95E950-296F-E542-B8F2-E86E8C26F91F}"/>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2" name="Title 1">
            <a:extLst>
              <a:ext uri="{FF2B5EF4-FFF2-40B4-BE49-F238E27FC236}">
                <a16:creationId xmlns:a16="http://schemas.microsoft.com/office/drawing/2014/main" id="{D1341839-DFD3-DC46-B0B1-748514F6A828}"/>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1" name="TextBox 10">
            <a:extLst>
              <a:ext uri="{FF2B5EF4-FFF2-40B4-BE49-F238E27FC236}">
                <a16:creationId xmlns:a16="http://schemas.microsoft.com/office/drawing/2014/main" id="{F21E25E2-478B-4A61-B489-BCCB76E32FAB}"/>
              </a:ext>
            </a:extLst>
          </p:cNvPr>
          <p:cNvSpPr txBox="1"/>
          <p:nvPr/>
        </p:nvSpPr>
        <p:spPr>
          <a:xfrm>
            <a:off x="9490043"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©2023 Visa. All rights reserved. Visa Confidential</a:t>
            </a:r>
          </a:p>
        </p:txBody>
      </p:sp>
      <p:sp>
        <p:nvSpPr>
          <p:cNvPr id="9" name="TextBox 8">
            <a:extLst>
              <a:ext uri="{FF2B5EF4-FFF2-40B4-BE49-F238E27FC236}">
                <a16:creationId xmlns:a16="http://schemas.microsoft.com/office/drawing/2014/main" id="{0DD9929F-8F44-4512-A3C5-4A94AA39173E}"/>
              </a:ext>
            </a:extLst>
          </p:cNvPr>
          <p:cNvSpPr txBox="1"/>
          <p:nvPr/>
        </p:nvSpPr>
        <p:spPr>
          <a:xfrm>
            <a:off x="11563686"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spTree>
    <p:extLst>
      <p:ext uri="{BB962C8B-B14F-4D97-AF65-F5344CB8AC3E}">
        <p14:creationId xmlns:p14="http://schemas.microsoft.com/office/powerpoint/2010/main" val="2030125777"/>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425.xml><?xml version="1.0" encoding="utf-8"?>
<p:sldLayout xmlns:a="http://schemas.openxmlformats.org/drawingml/2006/main" xmlns:r="http://schemas.openxmlformats.org/officeDocument/2006/relationships" xmlns:p="http://schemas.openxmlformats.org/presentationml/2006/main" preserve="1">
  <p:cSld name="Section Header - 2">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58A5BA51-F084-46F7-93C2-7B53463A69A5}"/>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9" name="Text Placeholder 2">
            <a:extLst>
              <a:ext uri="{FF2B5EF4-FFF2-40B4-BE49-F238E27FC236}">
                <a16:creationId xmlns:a16="http://schemas.microsoft.com/office/drawing/2014/main" id="{88FFAC3C-0074-FE4C-A801-A8774F541578}"/>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20" name="Title 1">
            <a:extLst>
              <a:ext uri="{FF2B5EF4-FFF2-40B4-BE49-F238E27FC236}">
                <a16:creationId xmlns:a16="http://schemas.microsoft.com/office/drawing/2014/main" id="{6EA814F0-7225-EE49-AEEB-8D88CDE9E2BD}"/>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21" name="Text Placeholder 3">
            <a:extLst>
              <a:ext uri="{FF2B5EF4-FFF2-40B4-BE49-F238E27FC236}">
                <a16:creationId xmlns:a16="http://schemas.microsoft.com/office/drawing/2014/main" id="{1B8E4219-BF8A-EF4A-A133-8697CB3D44F3}"/>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
        <p:nvSpPr>
          <p:cNvPr id="2" name="TextBox 1">
            <a:extLst>
              <a:ext uri="{FF2B5EF4-FFF2-40B4-BE49-F238E27FC236}">
                <a16:creationId xmlns:a16="http://schemas.microsoft.com/office/drawing/2014/main" id="{D09379F6-E593-2BB4-A9FF-4D8A3ED1B259}"/>
              </a:ext>
            </a:extLst>
          </p:cNvPr>
          <p:cNvSpPr txBox="1"/>
          <p:nvPr userDrawn="1"/>
        </p:nvSpPr>
        <p:spPr>
          <a:xfrm>
            <a:off x="9490043"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©2023 Visa. All rights reserved. Visa Confidential</a:t>
            </a:r>
          </a:p>
        </p:txBody>
      </p:sp>
      <p:sp>
        <p:nvSpPr>
          <p:cNvPr id="3" name="TextBox 2">
            <a:extLst>
              <a:ext uri="{FF2B5EF4-FFF2-40B4-BE49-F238E27FC236}">
                <a16:creationId xmlns:a16="http://schemas.microsoft.com/office/drawing/2014/main" id="{50645AA6-BDB2-6CE6-2529-82672632663A}"/>
              </a:ext>
            </a:extLst>
          </p:cNvPr>
          <p:cNvSpPr txBox="1"/>
          <p:nvPr userDrawn="1"/>
        </p:nvSpPr>
        <p:spPr>
          <a:xfrm>
            <a:off x="11563686"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spTree>
    <p:extLst>
      <p:ext uri="{BB962C8B-B14F-4D97-AF65-F5344CB8AC3E}">
        <p14:creationId xmlns:p14="http://schemas.microsoft.com/office/powerpoint/2010/main" val="3191017667"/>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426.xml><?xml version="1.0" encoding="utf-8"?>
<p:sldLayout xmlns:a="http://schemas.openxmlformats.org/drawingml/2006/main" xmlns:r="http://schemas.openxmlformats.org/officeDocument/2006/relationships" xmlns:p="http://schemas.openxmlformats.org/presentationml/2006/main" preserve="1">
  <p:cSld name="Section Header - 3">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D19E6CA2-344D-4DE3-AED7-2763D00E6F25}"/>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6" name="Text Placeholder 2">
            <a:extLst>
              <a:ext uri="{FF2B5EF4-FFF2-40B4-BE49-F238E27FC236}">
                <a16:creationId xmlns:a16="http://schemas.microsoft.com/office/drawing/2014/main" id="{A5B45E48-5A8A-7C43-968E-E1237A2CF641}"/>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7" name="Title 1">
            <a:extLst>
              <a:ext uri="{FF2B5EF4-FFF2-40B4-BE49-F238E27FC236}">
                <a16:creationId xmlns:a16="http://schemas.microsoft.com/office/drawing/2014/main" id="{0E458D01-2E76-4D49-95E3-8329F9C32E7F}"/>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8" name="Text Placeholder 3">
            <a:extLst>
              <a:ext uri="{FF2B5EF4-FFF2-40B4-BE49-F238E27FC236}">
                <a16:creationId xmlns:a16="http://schemas.microsoft.com/office/drawing/2014/main" id="{1821AC90-4858-944A-AAA3-8FB5B5B21A6E}"/>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
        <p:nvSpPr>
          <p:cNvPr id="2" name="TextBox 1">
            <a:extLst>
              <a:ext uri="{FF2B5EF4-FFF2-40B4-BE49-F238E27FC236}">
                <a16:creationId xmlns:a16="http://schemas.microsoft.com/office/drawing/2014/main" id="{DABD1E2C-8816-5CDE-A990-266A2CB25ED2}"/>
              </a:ext>
            </a:extLst>
          </p:cNvPr>
          <p:cNvSpPr txBox="1"/>
          <p:nvPr userDrawn="1"/>
        </p:nvSpPr>
        <p:spPr>
          <a:xfrm>
            <a:off x="9490043"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©2023 Visa. All rights reserved. Visa Confidential</a:t>
            </a:r>
          </a:p>
        </p:txBody>
      </p:sp>
      <p:sp>
        <p:nvSpPr>
          <p:cNvPr id="3" name="TextBox 2">
            <a:extLst>
              <a:ext uri="{FF2B5EF4-FFF2-40B4-BE49-F238E27FC236}">
                <a16:creationId xmlns:a16="http://schemas.microsoft.com/office/drawing/2014/main" id="{3EF26F11-E81E-8611-34FB-BB4D73143380}"/>
              </a:ext>
            </a:extLst>
          </p:cNvPr>
          <p:cNvSpPr txBox="1"/>
          <p:nvPr userDrawn="1"/>
        </p:nvSpPr>
        <p:spPr>
          <a:xfrm>
            <a:off x="11563686"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spTree>
    <p:extLst>
      <p:ext uri="{BB962C8B-B14F-4D97-AF65-F5344CB8AC3E}">
        <p14:creationId xmlns:p14="http://schemas.microsoft.com/office/powerpoint/2010/main" val="4113001778"/>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427.xml><?xml version="1.0" encoding="utf-8"?>
<p:sldLayout xmlns:a="http://schemas.openxmlformats.org/drawingml/2006/main" xmlns:r="http://schemas.openxmlformats.org/officeDocument/2006/relationships" xmlns:p="http://schemas.openxmlformats.org/presentationml/2006/main" preserve="1">
  <p:cSld name="Section Header - 4">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0CB6150-C0E7-4A2D-82C2-2A7C8BF43AD4}"/>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6" name="Text Placeholder 2">
            <a:extLst>
              <a:ext uri="{FF2B5EF4-FFF2-40B4-BE49-F238E27FC236}">
                <a16:creationId xmlns:a16="http://schemas.microsoft.com/office/drawing/2014/main" id="{ECB1B974-08D3-AB49-86CE-CCE82104A92D}"/>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7" name="Title 1">
            <a:extLst>
              <a:ext uri="{FF2B5EF4-FFF2-40B4-BE49-F238E27FC236}">
                <a16:creationId xmlns:a16="http://schemas.microsoft.com/office/drawing/2014/main" id="{7DFFAE56-C962-6C4A-AD68-F109E1F4C098}"/>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8" name="Text Placeholder 3">
            <a:extLst>
              <a:ext uri="{FF2B5EF4-FFF2-40B4-BE49-F238E27FC236}">
                <a16:creationId xmlns:a16="http://schemas.microsoft.com/office/drawing/2014/main" id="{867E79CE-AD17-A442-A7EE-EEA5858FBACB}"/>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
        <p:nvSpPr>
          <p:cNvPr id="2" name="TextBox 1">
            <a:extLst>
              <a:ext uri="{FF2B5EF4-FFF2-40B4-BE49-F238E27FC236}">
                <a16:creationId xmlns:a16="http://schemas.microsoft.com/office/drawing/2014/main" id="{9F40A832-74F0-572F-3F8D-6AFB197616ED}"/>
              </a:ext>
            </a:extLst>
          </p:cNvPr>
          <p:cNvSpPr txBox="1"/>
          <p:nvPr userDrawn="1"/>
        </p:nvSpPr>
        <p:spPr>
          <a:xfrm>
            <a:off x="9490043"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©2023 Visa. All rights reserved. Visa Confidential</a:t>
            </a:r>
          </a:p>
        </p:txBody>
      </p:sp>
      <p:sp>
        <p:nvSpPr>
          <p:cNvPr id="3" name="TextBox 2">
            <a:extLst>
              <a:ext uri="{FF2B5EF4-FFF2-40B4-BE49-F238E27FC236}">
                <a16:creationId xmlns:a16="http://schemas.microsoft.com/office/drawing/2014/main" id="{2B35EF96-B383-9C23-6242-C430E541FBC8}"/>
              </a:ext>
            </a:extLst>
          </p:cNvPr>
          <p:cNvSpPr txBox="1"/>
          <p:nvPr userDrawn="1"/>
        </p:nvSpPr>
        <p:spPr>
          <a:xfrm>
            <a:off x="11563686"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spTree>
    <p:extLst>
      <p:ext uri="{BB962C8B-B14F-4D97-AF65-F5344CB8AC3E}">
        <p14:creationId xmlns:p14="http://schemas.microsoft.com/office/powerpoint/2010/main" val="3197708595"/>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428.xml><?xml version="1.0" encoding="utf-8"?>
<p:sldLayout xmlns:a="http://schemas.openxmlformats.org/drawingml/2006/main" xmlns:r="http://schemas.openxmlformats.org/officeDocument/2006/relationships" xmlns:p="http://schemas.openxmlformats.org/presentationml/2006/main" preserve="1">
  <p:cSld name="Section Header - 5">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7BAF715-EBE8-446C-91FD-813ACDD79FAC}"/>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6" name="Text Placeholder 2">
            <a:extLst>
              <a:ext uri="{FF2B5EF4-FFF2-40B4-BE49-F238E27FC236}">
                <a16:creationId xmlns:a16="http://schemas.microsoft.com/office/drawing/2014/main" id="{7077865E-7ADA-7C48-AC7C-7BD23AFA876E}"/>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7" name="Title 1">
            <a:extLst>
              <a:ext uri="{FF2B5EF4-FFF2-40B4-BE49-F238E27FC236}">
                <a16:creationId xmlns:a16="http://schemas.microsoft.com/office/drawing/2014/main" id="{6B5A86F8-9249-2941-BCE8-3144DCB36D89}"/>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8" name="Text Placeholder 3">
            <a:extLst>
              <a:ext uri="{FF2B5EF4-FFF2-40B4-BE49-F238E27FC236}">
                <a16:creationId xmlns:a16="http://schemas.microsoft.com/office/drawing/2014/main" id="{5B89671E-C5A3-AC49-961F-0681EA7A7A75}"/>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
        <p:nvSpPr>
          <p:cNvPr id="2" name="TextBox 1">
            <a:extLst>
              <a:ext uri="{FF2B5EF4-FFF2-40B4-BE49-F238E27FC236}">
                <a16:creationId xmlns:a16="http://schemas.microsoft.com/office/drawing/2014/main" id="{BA96B7D3-5432-2A3B-3371-340C882472AC}"/>
              </a:ext>
            </a:extLst>
          </p:cNvPr>
          <p:cNvSpPr txBox="1"/>
          <p:nvPr userDrawn="1"/>
        </p:nvSpPr>
        <p:spPr>
          <a:xfrm>
            <a:off x="9490043"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©2023 Visa. All rights reserved. Visa Confidential</a:t>
            </a:r>
          </a:p>
        </p:txBody>
      </p:sp>
      <p:sp>
        <p:nvSpPr>
          <p:cNvPr id="3" name="TextBox 2">
            <a:extLst>
              <a:ext uri="{FF2B5EF4-FFF2-40B4-BE49-F238E27FC236}">
                <a16:creationId xmlns:a16="http://schemas.microsoft.com/office/drawing/2014/main" id="{71FC6027-587D-C891-9120-97304EF878B2}"/>
              </a:ext>
            </a:extLst>
          </p:cNvPr>
          <p:cNvSpPr txBox="1"/>
          <p:nvPr userDrawn="1"/>
        </p:nvSpPr>
        <p:spPr>
          <a:xfrm>
            <a:off x="11563686"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spTree>
    <p:extLst>
      <p:ext uri="{BB962C8B-B14F-4D97-AF65-F5344CB8AC3E}">
        <p14:creationId xmlns:p14="http://schemas.microsoft.com/office/powerpoint/2010/main" val="1037152680"/>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429.xml><?xml version="1.0" encoding="utf-8"?>
<p:sldLayout xmlns:a="http://schemas.openxmlformats.org/drawingml/2006/main" xmlns:r="http://schemas.openxmlformats.org/officeDocument/2006/relationships" xmlns:p="http://schemas.openxmlformats.org/presentationml/2006/main" preserve="1">
  <p:cSld name="Section Header - 6">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10B0A4C-A4E3-4EFF-811D-C8F7F71DDADD}"/>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6" name="Text Placeholder 2">
            <a:extLst>
              <a:ext uri="{FF2B5EF4-FFF2-40B4-BE49-F238E27FC236}">
                <a16:creationId xmlns:a16="http://schemas.microsoft.com/office/drawing/2014/main" id="{A3B9DD37-5DFE-4A41-8FA8-34800D0AD8EC}"/>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7" name="Title 1">
            <a:extLst>
              <a:ext uri="{FF2B5EF4-FFF2-40B4-BE49-F238E27FC236}">
                <a16:creationId xmlns:a16="http://schemas.microsoft.com/office/drawing/2014/main" id="{2CC9C687-5164-DD4B-905F-8D9278B64CC9}"/>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8" name="Text Placeholder 3">
            <a:extLst>
              <a:ext uri="{FF2B5EF4-FFF2-40B4-BE49-F238E27FC236}">
                <a16:creationId xmlns:a16="http://schemas.microsoft.com/office/drawing/2014/main" id="{01DCF08D-7562-D34D-A3B4-44FC665F4630}"/>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
        <p:nvSpPr>
          <p:cNvPr id="2" name="TextBox 1">
            <a:extLst>
              <a:ext uri="{FF2B5EF4-FFF2-40B4-BE49-F238E27FC236}">
                <a16:creationId xmlns:a16="http://schemas.microsoft.com/office/drawing/2014/main" id="{8F7B1C4D-A42E-38F9-85D2-0616E3CD2480}"/>
              </a:ext>
            </a:extLst>
          </p:cNvPr>
          <p:cNvSpPr txBox="1"/>
          <p:nvPr userDrawn="1"/>
        </p:nvSpPr>
        <p:spPr>
          <a:xfrm>
            <a:off x="9490043"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©2023 Visa. All rights reserved. Visa Confidential</a:t>
            </a:r>
          </a:p>
        </p:txBody>
      </p:sp>
      <p:sp>
        <p:nvSpPr>
          <p:cNvPr id="3" name="TextBox 2">
            <a:extLst>
              <a:ext uri="{FF2B5EF4-FFF2-40B4-BE49-F238E27FC236}">
                <a16:creationId xmlns:a16="http://schemas.microsoft.com/office/drawing/2014/main" id="{5F9061C3-7E33-2C91-6215-9DB452343D4A}"/>
              </a:ext>
            </a:extLst>
          </p:cNvPr>
          <p:cNvSpPr txBox="1"/>
          <p:nvPr userDrawn="1"/>
        </p:nvSpPr>
        <p:spPr>
          <a:xfrm>
            <a:off x="11563686"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spTree>
    <p:extLst>
      <p:ext uri="{BB962C8B-B14F-4D97-AF65-F5344CB8AC3E}">
        <p14:creationId xmlns:p14="http://schemas.microsoft.com/office/powerpoint/2010/main" val="2275448369"/>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wo Column - Photo">
    <p:spTree>
      <p:nvGrpSpPr>
        <p:cNvPr id="1" name=""/>
        <p:cNvGrpSpPr/>
        <p:nvPr/>
      </p:nvGrpSpPr>
      <p:grpSpPr>
        <a:xfrm>
          <a:off x="0" y="0"/>
          <a:ext cx="0" cy="0"/>
          <a:chOff x="0" y="0"/>
          <a:chExt cx="0" cy="0"/>
        </a:xfrm>
      </p:grpSpPr>
      <p:cxnSp>
        <p:nvCxnSpPr>
          <p:cNvPr id="53" name="Straight Connector 52">
            <a:extLst>
              <a:ext uri="{FF2B5EF4-FFF2-40B4-BE49-F238E27FC236}">
                <a16:creationId xmlns:a16="http://schemas.microsoft.com/office/drawing/2014/main" id="{ABCE0F2E-2714-4580-9DBC-755ECB7DE619}"/>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6B85D5DE-277B-408A-91E7-362A2604D70C}"/>
              </a:ext>
            </a:extLst>
          </p:cNvPr>
          <p:cNvSpPr>
            <a:spLocks noGrp="1"/>
          </p:cNvSpPr>
          <p:nvPr>
            <p:ph type="pic" sz="quarter" idx="27" hasCustomPrompt="1"/>
          </p:nvPr>
        </p:nvSpPr>
        <p:spPr>
          <a:xfrm>
            <a:off x="609600" y="1600201"/>
            <a:ext cx="5283200" cy="3145055"/>
          </a:xfrm>
          <a:solidFill>
            <a:schemeClr val="tx2"/>
          </a:solidFill>
        </p:spPr>
        <p:txBody>
          <a:bodyPr anchor="ctr" anchorCtr="0"/>
          <a:lstStyle>
            <a:lvl1pPr algn="ctr">
              <a:lnSpc>
                <a:spcPct val="100000"/>
              </a:lnSpc>
              <a:defRPr>
                <a:solidFill>
                  <a:schemeClr val="tx1"/>
                </a:solidFill>
                <a:latin typeface="+mn-lt"/>
              </a:defRPr>
            </a:lvl1pPr>
          </a:lstStyle>
          <a:p>
            <a:r>
              <a:rPr lang="en-US"/>
              <a:t>Drag picture to placeholder </a:t>
            </a:r>
            <a:br>
              <a:rPr lang="en-US"/>
            </a:br>
            <a:r>
              <a:rPr lang="en-US"/>
              <a:t>or click icon to add</a:t>
            </a:r>
          </a:p>
        </p:txBody>
      </p:sp>
      <p:sp>
        <p:nvSpPr>
          <p:cNvPr id="10" name="Picture Placeholder 2">
            <a:extLst>
              <a:ext uri="{FF2B5EF4-FFF2-40B4-BE49-F238E27FC236}">
                <a16:creationId xmlns:a16="http://schemas.microsoft.com/office/drawing/2014/main" id="{1656EAC5-6B5F-4341-86FF-B7369C9AD232}"/>
              </a:ext>
            </a:extLst>
          </p:cNvPr>
          <p:cNvSpPr>
            <a:spLocks noGrp="1"/>
          </p:cNvSpPr>
          <p:nvPr>
            <p:ph type="pic" sz="quarter" idx="29" hasCustomPrompt="1"/>
          </p:nvPr>
        </p:nvSpPr>
        <p:spPr>
          <a:xfrm>
            <a:off x="6258044" y="1600201"/>
            <a:ext cx="5334000" cy="3145055"/>
          </a:xfrm>
          <a:solidFill>
            <a:schemeClr val="tx2"/>
          </a:solidFill>
        </p:spPr>
        <p:txBody>
          <a:bodyPr anchor="ctr" anchorCtr="0"/>
          <a:lstStyle>
            <a:lvl1pPr marL="0" marR="0" indent="0" algn="ctr" defTabSz="914400" rtl="0" eaLnBrk="1" fontAlgn="auto" latinLnBrk="0" hangingPunct="1">
              <a:lnSpc>
                <a:spcPct val="10000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cxnSp>
        <p:nvCxnSpPr>
          <p:cNvPr id="11" name="Straight Connector 10">
            <a:extLst>
              <a:ext uri="{FF2B5EF4-FFF2-40B4-BE49-F238E27FC236}">
                <a16:creationId xmlns:a16="http://schemas.microsoft.com/office/drawing/2014/main" id="{CAFFEF14-326C-4366-BE6C-30F2EAEF06F4}"/>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B2FCD28B-5132-4352-9BA2-B2C48B333EBA}"/>
              </a:ext>
            </a:extLst>
          </p:cNvPr>
          <p:cNvSpPr>
            <a:spLocks noGrp="1"/>
          </p:cNvSpPr>
          <p:nvPr>
            <p:ph type="body" sz="quarter" idx="30"/>
          </p:nvPr>
        </p:nvSpPr>
        <p:spPr>
          <a:xfrm>
            <a:off x="609600" y="4911693"/>
            <a:ext cx="5283200" cy="1095829"/>
          </a:xfrm>
        </p:spPr>
        <p:txBody>
          <a:bodyPr/>
          <a:lstStyle>
            <a:lvl1pPr>
              <a:lnSpc>
                <a:spcPct val="100000"/>
              </a:lnSpc>
              <a:spcBef>
                <a:spcPts val="600"/>
              </a:spcBef>
              <a:defRPr sz="1300">
                <a:solidFill>
                  <a:schemeClr val="tx1"/>
                </a:solidFill>
                <a:latin typeface="+mj-lt"/>
              </a:defRPr>
            </a:lvl1pPr>
            <a:lvl2pPr>
              <a:lnSpc>
                <a:spcPct val="100000"/>
              </a:lnSpc>
              <a:spcBef>
                <a:spcPts val="600"/>
              </a:spcBef>
              <a:defRPr sz="1300"/>
            </a:lvl2pPr>
            <a:lvl3pPr>
              <a:lnSpc>
                <a:spcPct val="100000"/>
              </a:lnSpc>
              <a:spcBef>
                <a:spcPts val="300"/>
              </a:spcBef>
              <a:defRPr sz="1300"/>
            </a:lvl3pPr>
            <a:lvl4pPr>
              <a:lnSpc>
                <a:spcPct val="100000"/>
              </a:lnSpc>
              <a:spcBef>
                <a:spcPts val="300"/>
              </a:spcBef>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4" name="Straight Connector 13">
            <a:extLst>
              <a:ext uri="{FF2B5EF4-FFF2-40B4-BE49-F238E27FC236}">
                <a16:creationId xmlns:a16="http://schemas.microsoft.com/office/drawing/2014/main" id="{1C7F8A7A-3661-4A31-988A-37E7A64D4614}"/>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8" name="Title Placeholder 1">
            <a:extLst>
              <a:ext uri="{FF2B5EF4-FFF2-40B4-BE49-F238E27FC236}">
                <a16:creationId xmlns:a16="http://schemas.microsoft.com/office/drawing/2014/main" id="{13355B2A-3761-9B4A-A6CC-D82F751C56C9}"/>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3" name="Text Placeholder 2">
            <a:extLst>
              <a:ext uri="{FF2B5EF4-FFF2-40B4-BE49-F238E27FC236}">
                <a16:creationId xmlns:a16="http://schemas.microsoft.com/office/drawing/2014/main" id="{79978769-6475-654F-8177-443C3A323D99}"/>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4" name="Text Placeholder 3">
            <a:extLst>
              <a:ext uri="{FF2B5EF4-FFF2-40B4-BE49-F238E27FC236}">
                <a16:creationId xmlns:a16="http://schemas.microsoft.com/office/drawing/2014/main" id="{A6CC2593-E020-1C41-B3F8-AD259BDD41F3}"/>
              </a:ext>
            </a:extLst>
          </p:cNvPr>
          <p:cNvSpPr>
            <a:spLocks noGrp="1"/>
          </p:cNvSpPr>
          <p:nvPr>
            <p:ph type="body" sz="quarter" idx="33"/>
          </p:nvPr>
        </p:nvSpPr>
        <p:spPr>
          <a:xfrm>
            <a:off x="6258044" y="4911693"/>
            <a:ext cx="5324355" cy="1095829"/>
          </a:xfrm>
        </p:spPr>
        <p:txBody>
          <a:bodyPr/>
          <a:lstStyle>
            <a:lvl1pPr>
              <a:lnSpc>
                <a:spcPct val="100000"/>
              </a:lnSpc>
              <a:spcBef>
                <a:spcPts val="600"/>
              </a:spcBef>
              <a:defRPr sz="1300">
                <a:solidFill>
                  <a:schemeClr val="tx1"/>
                </a:solidFill>
                <a:latin typeface="+mj-lt"/>
              </a:defRPr>
            </a:lvl1pPr>
            <a:lvl2pPr>
              <a:lnSpc>
                <a:spcPct val="100000"/>
              </a:lnSpc>
              <a:spcBef>
                <a:spcPts val="600"/>
              </a:spcBef>
              <a:defRPr sz="1300"/>
            </a:lvl2pPr>
            <a:lvl3pPr>
              <a:lnSpc>
                <a:spcPct val="100000"/>
              </a:lnSpc>
              <a:spcBef>
                <a:spcPts val="300"/>
              </a:spcBef>
              <a:defRPr sz="1300"/>
            </a:lvl3pPr>
            <a:lvl4pPr>
              <a:lnSpc>
                <a:spcPct val="100000"/>
              </a:lnSpc>
              <a:spcBef>
                <a:spcPts val="300"/>
              </a:spcBef>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6" name="Text Placeholder 2">
            <a:extLst>
              <a:ext uri="{FF2B5EF4-FFF2-40B4-BE49-F238E27FC236}">
                <a16:creationId xmlns:a16="http://schemas.microsoft.com/office/drawing/2014/main" id="{A20C8FAB-B5E8-442D-A62F-99296559BB93}"/>
              </a:ext>
            </a:extLst>
          </p:cNvPr>
          <p:cNvSpPr>
            <a:spLocks noGrp="1"/>
          </p:cNvSpPr>
          <p:nvPr>
            <p:ph type="body" sz="quarter" idx="34" hasCustomPrompt="1"/>
          </p:nvPr>
        </p:nvSpPr>
        <p:spPr>
          <a:xfrm>
            <a:off x="941164" y="6386541"/>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9" name="TextBox 18">
            <a:extLst>
              <a:ext uri="{FF2B5EF4-FFF2-40B4-BE49-F238E27FC236}">
                <a16:creationId xmlns:a16="http://schemas.microsoft.com/office/drawing/2014/main" id="{9C25A058-6D8A-48C9-B623-C447F7AFDC91}"/>
              </a:ext>
            </a:extLst>
          </p:cNvPr>
          <p:cNvSpPr txBox="1"/>
          <p:nvPr/>
        </p:nvSpPr>
        <p:spPr>
          <a:xfrm>
            <a:off x="11387579" y="657747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3351370847"/>
      </p:ext>
    </p:extLst>
  </p:cSld>
  <p:clrMapOvr>
    <a:masterClrMapping/>
  </p:clrMapOvr>
  <p:extLst>
    <p:ext uri="{DCECCB84-F9BA-43D5-87BE-67443E8EF086}">
      <p15:sldGuideLst xmlns:p15="http://schemas.microsoft.com/office/powerpoint/2012/main">
        <p15:guide id="1" orient="horz" pos="3000">
          <p15:clr>
            <a:srgbClr val="FBAE40"/>
          </p15:clr>
        </p15:guide>
        <p15:guide id="2" pos="384">
          <p15:clr>
            <a:srgbClr val="FBAE40"/>
          </p15:clr>
        </p15:guide>
        <p15:guide id="3" pos="7296">
          <p15:clr>
            <a:srgbClr val="FBAE40"/>
          </p15:clr>
        </p15:guide>
        <p15:guide id="6" pos="3712">
          <p15:clr>
            <a:srgbClr val="FBAE40"/>
          </p15:clr>
        </p15:guide>
        <p15:guide id="7" pos="3936">
          <p15:clr>
            <a:srgbClr val="FBAE40"/>
          </p15:clr>
        </p15:guide>
        <p15:guide id="10" orient="horz" pos="1008">
          <p15:clr>
            <a:srgbClr val="FBAE40"/>
          </p15:clr>
        </p15:guide>
        <p15:guide id="11" orient="horz" pos="3096">
          <p15:clr>
            <a:srgbClr val="FBAE40"/>
          </p15:clr>
        </p15:guide>
      </p15:sldGuideLst>
    </p:ext>
  </p:extLst>
</p:sldLayout>
</file>

<file path=ppt/slideLayouts/slideLayout430.xml><?xml version="1.0" encoding="utf-8"?>
<p:sldLayout xmlns:a="http://schemas.openxmlformats.org/drawingml/2006/main" xmlns:r="http://schemas.openxmlformats.org/officeDocument/2006/relationships" xmlns:p="http://schemas.openxmlformats.org/presentationml/2006/main" preserve="1">
  <p:cSld name="Section Header - 7">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882F6FB-6C88-4EEE-9198-A9B87177A1BF}"/>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6" name="Text Placeholder 2">
            <a:extLst>
              <a:ext uri="{FF2B5EF4-FFF2-40B4-BE49-F238E27FC236}">
                <a16:creationId xmlns:a16="http://schemas.microsoft.com/office/drawing/2014/main" id="{45156B22-A2E9-B341-8510-C9C5982CFD22}"/>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7" name="Title 1">
            <a:extLst>
              <a:ext uri="{FF2B5EF4-FFF2-40B4-BE49-F238E27FC236}">
                <a16:creationId xmlns:a16="http://schemas.microsoft.com/office/drawing/2014/main" id="{D0F1350D-FD1E-384F-BE94-2292ED259F57}"/>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8" name="Text Placeholder 3">
            <a:extLst>
              <a:ext uri="{FF2B5EF4-FFF2-40B4-BE49-F238E27FC236}">
                <a16:creationId xmlns:a16="http://schemas.microsoft.com/office/drawing/2014/main" id="{F64FC454-9417-9341-BB90-0BEC752290B4}"/>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
        <p:nvSpPr>
          <p:cNvPr id="2" name="TextBox 1">
            <a:extLst>
              <a:ext uri="{FF2B5EF4-FFF2-40B4-BE49-F238E27FC236}">
                <a16:creationId xmlns:a16="http://schemas.microsoft.com/office/drawing/2014/main" id="{492D309E-7CD4-909D-22EA-6ACEE7207314}"/>
              </a:ext>
            </a:extLst>
          </p:cNvPr>
          <p:cNvSpPr txBox="1"/>
          <p:nvPr userDrawn="1"/>
        </p:nvSpPr>
        <p:spPr>
          <a:xfrm>
            <a:off x="9490043"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©2023 Visa. All rights reserved. Visa Confidential</a:t>
            </a:r>
          </a:p>
        </p:txBody>
      </p:sp>
      <p:sp>
        <p:nvSpPr>
          <p:cNvPr id="3" name="TextBox 2">
            <a:extLst>
              <a:ext uri="{FF2B5EF4-FFF2-40B4-BE49-F238E27FC236}">
                <a16:creationId xmlns:a16="http://schemas.microsoft.com/office/drawing/2014/main" id="{921A3B1F-F2B1-F7DE-DFE9-8AD008D352EB}"/>
              </a:ext>
            </a:extLst>
          </p:cNvPr>
          <p:cNvSpPr txBox="1"/>
          <p:nvPr userDrawn="1"/>
        </p:nvSpPr>
        <p:spPr>
          <a:xfrm>
            <a:off x="11563686"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spTree>
    <p:extLst>
      <p:ext uri="{BB962C8B-B14F-4D97-AF65-F5344CB8AC3E}">
        <p14:creationId xmlns:p14="http://schemas.microsoft.com/office/powerpoint/2010/main" val="394030815"/>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431.xml><?xml version="1.0" encoding="utf-8"?>
<p:sldLayout xmlns:a="http://schemas.openxmlformats.org/drawingml/2006/main" xmlns:r="http://schemas.openxmlformats.org/officeDocument/2006/relationships" xmlns:p="http://schemas.openxmlformats.org/presentationml/2006/main" preserve="1">
  <p:cSld name="Section Header - 8">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6" name="Text Placeholder 2">
            <a:extLst>
              <a:ext uri="{FF2B5EF4-FFF2-40B4-BE49-F238E27FC236}">
                <a16:creationId xmlns:a16="http://schemas.microsoft.com/office/drawing/2014/main" id="{534E0250-7EA6-A14E-85A2-70CC7AF59874}"/>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7" name="Title 1">
            <a:extLst>
              <a:ext uri="{FF2B5EF4-FFF2-40B4-BE49-F238E27FC236}">
                <a16:creationId xmlns:a16="http://schemas.microsoft.com/office/drawing/2014/main" id="{AFB486BD-B31D-2746-A2D9-D74A5612C671}"/>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8" name="Text Placeholder 3">
            <a:extLst>
              <a:ext uri="{FF2B5EF4-FFF2-40B4-BE49-F238E27FC236}">
                <a16:creationId xmlns:a16="http://schemas.microsoft.com/office/drawing/2014/main" id="{F9B97EB1-495E-7643-8ACA-13F758737601}"/>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pic>
        <p:nvPicPr>
          <p:cNvPr id="10" name="Picture 9">
            <a:extLst>
              <a:ext uri="{FF2B5EF4-FFF2-40B4-BE49-F238E27FC236}">
                <a16:creationId xmlns:a16="http://schemas.microsoft.com/office/drawing/2014/main" id="{2E749602-2703-420C-8E06-C21DD3AB922A}"/>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2" name="TextBox 1">
            <a:extLst>
              <a:ext uri="{FF2B5EF4-FFF2-40B4-BE49-F238E27FC236}">
                <a16:creationId xmlns:a16="http://schemas.microsoft.com/office/drawing/2014/main" id="{48C76D98-9B6D-048A-8175-6BF1CE286B01}"/>
              </a:ext>
            </a:extLst>
          </p:cNvPr>
          <p:cNvSpPr txBox="1"/>
          <p:nvPr userDrawn="1"/>
        </p:nvSpPr>
        <p:spPr>
          <a:xfrm>
            <a:off x="9490043"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©2023 Visa. All rights reserved. Visa Confidential</a:t>
            </a:r>
          </a:p>
        </p:txBody>
      </p:sp>
      <p:sp>
        <p:nvSpPr>
          <p:cNvPr id="3" name="TextBox 2">
            <a:extLst>
              <a:ext uri="{FF2B5EF4-FFF2-40B4-BE49-F238E27FC236}">
                <a16:creationId xmlns:a16="http://schemas.microsoft.com/office/drawing/2014/main" id="{7506692E-7F34-59B3-F80C-CCF66FBC73E5}"/>
              </a:ext>
            </a:extLst>
          </p:cNvPr>
          <p:cNvSpPr txBox="1"/>
          <p:nvPr userDrawn="1"/>
        </p:nvSpPr>
        <p:spPr>
          <a:xfrm>
            <a:off x="11563686"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spTree>
    <p:extLst>
      <p:ext uri="{BB962C8B-B14F-4D97-AF65-F5344CB8AC3E}">
        <p14:creationId xmlns:p14="http://schemas.microsoft.com/office/powerpoint/2010/main" val="2432167481"/>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432.xml><?xml version="1.0" encoding="utf-8"?>
<p:sldLayout xmlns:a="http://schemas.openxmlformats.org/drawingml/2006/main" xmlns:r="http://schemas.openxmlformats.org/officeDocument/2006/relationships" xmlns:p="http://schemas.openxmlformats.org/presentationml/2006/main" preserve="1">
  <p:cSld name="Title and Bullets">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8" name="Content Placeholder 2">
            <a:extLst>
              <a:ext uri="{FF2B5EF4-FFF2-40B4-BE49-F238E27FC236}">
                <a16:creationId xmlns:a16="http://schemas.microsoft.com/office/drawing/2014/main" id="{145919AD-36C2-4214-89C4-F6CAFE1A956A}"/>
              </a:ext>
            </a:extLst>
          </p:cNvPr>
          <p:cNvSpPr>
            <a:spLocks noGrp="1"/>
          </p:cNvSpPr>
          <p:nvPr>
            <p:ph sz="quarter" idx="11"/>
          </p:nvPr>
        </p:nvSpPr>
        <p:spPr>
          <a:xfrm>
            <a:off x="609600" y="1600200"/>
            <a:ext cx="8155180" cy="4610100"/>
          </a:xfrm>
        </p:spPr>
        <p:txBody>
          <a:bodyPr>
            <a:noAutofit/>
          </a:bodyPr>
          <a:lstStyle>
            <a:lvl1pPr>
              <a:lnSpc>
                <a:spcPct val="100000"/>
              </a:lnSpc>
              <a:defRPr sz="1600" b="0">
                <a:solidFill>
                  <a:schemeClr val="accent1"/>
                </a:solidFill>
                <a:latin typeface="+mj-lt"/>
              </a:defRPr>
            </a:lvl1pPr>
            <a:lvl2pPr>
              <a:lnSpc>
                <a:spcPct val="100000"/>
              </a:lnSpc>
              <a:spcBef>
                <a:spcPts val="800"/>
              </a:spcBef>
              <a:defRPr sz="1600"/>
            </a:lvl2pPr>
            <a:lvl3pPr>
              <a:lnSpc>
                <a:spcPct val="100000"/>
              </a:lnSpc>
              <a:defRPr sz="1600"/>
            </a:lvl3pPr>
            <a:lvl4pPr>
              <a:lnSpc>
                <a:spcPct val="100000"/>
              </a:lnSpc>
              <a:defRPr sz="1600"/>
            </a:lvl4pPr>
            <a:lvl5pPr>
              <a:lnSpc>
                <a:spcPct val="100000"/>
              </a:lnSpc>
              <a:defRPr sz="1600"/>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Placeholder 1">
            <a:extLst>
              <a:ext uri="{FF2B5EF4-FFF2-40B4-BE49-F238E27FC236}">
                <a16:creationId xmlns:a16="http://schemas.microsoft.com/office/drawing/2014/main" id="{885E3F26-CD4B-4F4B-A76A-323B5897EAAE}"/>
              </a:ext>
            </a:extLst>
          </p:cNvPr>
          <p:cNvSpPr>
            <a:spLocks noGrp="1"/>
          </p:cNvSpPr>
          <p:nvPr>
            <p:ph type="title"/>
          </p:nvPr>
        </p:nvSpPr>
        <p:spPr>
          <a:xfrm>
            <a:off x="609600" y="471458"/>
            <a:ext cx="10972800" cy="967982"/>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3" name="Text Placeholder 2">
            <a:extLst>
              <a:ext uri="{FF2B5EF4-FFF2-40B4-BE49-F238E27FC236}">
                <a16:creationId xmlns:a16="http://schemas.microsoft.com/office/drawing/2014/main" id="{B0AEBB67-1858-8045-8897-E60ACC3C616F}"/>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5" name="TextBox 14">
            <a:extLst>
              <a:ext uri="{FF2B5EF4-FFF2-40B4-BE49-F238E27FC236}">
                <a16:creationId xmlns:a16="http://schemas.microsoft.com/office/drawing/2014/main" id="{94826C0C-2EDB-488A-8715-85AF64027CCD}"/>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©2023 Visa. All rights reserved. Visa Confidential</a:t>
            </a:r>
          </a:p>
        </p:txBody>
      </p:sp>
      <p:sp>
        <p:nvSpPr>
          <p:cNvPr id="11" name="TextBox 10">
            <a:extLst>
              <a:ext uri="{FF2B5EF4-FFF2-40B4-BE49-F238E27FC236}">
                <a16:creationId xmlns:a16="http://schemas.microsoft.com/office/drawing/2014/main" id="{B5D785AC-4A3E-4F1C-B384-9A61E41DFD20}"/>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36043146"/>
      </p:ext>
    </p:extLst>
  </p:cSld>
  <p:clrMapOvr>
    <a:masterClrMapping/>
  </p:clrMapOvr>
  <p:hf sldNum="0" hdr="0" dt="0"/>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4" pos="5520">
          <p15:clr>
            <a:srgbClr val="FBAE40"/>
          </p15:clr>
        </p15:guide>
        <p15:guide id="5" pos="5736">
          <p15:clr>
            <a:srgbClr val="FBAE40"/>
          </p15:clr>
        </p15:guide>
      </p15:sldGuideLst>
    </p:ext>
  </p:extLst>
</p:sldLayout>
</file>

<file path=ppt/slideLayouts/slideLayout433.xml><?xml version="1.0" encoding="utf-8"?>
<p:sldLayout xmlns:a="http://schemas.openxmlformats.org/drawingml/2006/main" xmlns:r="http://schemas.openxmlformats.org/officeDocument/2006/relationships" xmlns:p="http://schemas.openxmlformats.org/presentationml/2006/main" preserve="1">
  <p:cSld name="1_Title Slide­ - Illustration Blue">
    <p:bg>
      <p:bgPr>
        <a:solidFill>
          <a:schemeClr val="accent1"/>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603ECA35-97E8-4DCF-907B-3F11F81B7CD7}"/>
              </a:ext>
            </a:extLst>
          </p:cNvPr>
          <p:cNvSpPr>
            <a:spLocks noGrp="1"/>
          </p:cNvSpPr>
          <p:nvPr>
            <p:ph type="title" hasCustomPrompt="1"/>
          </p:nvPr>
        </p:nvSpPr>
        <p:spPr>
          <a:xfrm>
            <a:off x="609601" y="1610833"/>
            <a:ext cx="5486401" cy="889996"/>
          </a:xfrm>
          <a:prstGeom prst="rect">
            <a:avLst/>
          </a:prstGeom>
        </p:spPr>
        <p:txBody>
          <a:bodyPr vert="horz" lIns="0" tIns="0" rIns="0" bIns="0" rtlCol="0" anchor="t" anchorCtr="0">
            <a:noAutofit/>
          </a:bodyPr>
          <a:lstStyle>
            <a:lvl1pPr>
              <a:defRPr sz="3200">
                <a:solidFill>
                  <a:schemeClr val="bg1"/>
                </a:solidFill>
              </a:defRPr>
            </a:lvl1pPr>
          </a:lstStyle>
          <a:p>
            <a:r>
              <a:rPr lang="en-US"/>
              <a:t>Click to edit Master title </a:t>
            </a:r>
            <a:br>
              <a:rPr lang="en-US"/>
            </a:br>
            <a:r>
              <a:rPr lang="en-US"/>
              <a:t>style with up to two lines</a:t>
            </a:r>
          </a:p>
        </p:txBody>
      </p:sp>
      <p:pic>
        <p:nvPicPr>
          <p:cNvPr id="12" name="Picture 11">
            <a:extLst>
              <a:ext uri="{FF2B5EF4-FFF2-40B4-BE49-F238E27FC236}">
                <a16:creationId xmlns:a16="http://schemas.microsoft.com/office/drawing/2014/main" id="{1037D2B1-9445-4B46-BCC0-13522127A443}"/>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a:xfrm>
            <a:off x="534954" y="385590"/>
            <a:ext cx="836212" cy="270933"/>
          </a:xfrm>
          <a:prstGeom prst="rect">
            <a:avLst/>
          </a:prstGeom>
        </p:spPr>
      </p:pic>
      <p:sp>
        <p:nvSpPr>
          <p:cNvPr id="9" name="Text Placeholder 2">
            <a:extLst>
              <a:ext uri="{FF2B5EF4-FFF2-40B4-BE49-F238E27FC236}">
                <a16:creationId xmlns:a16="http://schemas.microsoft.com/office/drawing/2014/main" id="{26F60614-1C12-1741-A75D-F49180AE41CF}"/>
              </a:ext>
            </a:extLst>
          </p:cNvPr>
          <p:cNvSpPr>
            <a:spLocks noGrp="1"/>
          </p:cNvSpPr>
          <p:nvPr>
            <p:ph type="body" sz="quarter" idx="10" hasCustomPrompt="1"/>
          </p:nvPr>
        </p:nvSpPr>
        <p:spPr>
          <a:xfrm>
            <a:off x="609601" y="2647860"/>
            <a:ext cx="5486400"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8" name="TextBox 7">
            <a:extLst>
              <a:ext uri="{FF2B5EF4-FFF2-40B4-BE49-F238E27FC236}">
                <a16:creationId xmlns:a16="http://schemas.microsoft.com/office/drawing/2014/main" id="{E7D357C8-B922-3249-B406-2A87063BEAF8}"/>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©2023 Visa. All rights reserved. Visa Confidential</a:t>
            </a:r>
          </a:p>
        </p:txBody>
      </p:sp>
      <p:sp>
        <p:nvSpPr>
          <p:cNvPr id="10" name="TextBox 9">
            <a:extLst>
              <a:ext uri="{FF2B5EF4-FFF2-40B4-BE49-F238E27FC236}">
                <a16:creationId xmlns:a16="http://schemas.microsoft.com/office/drawing/2014/main" id="{731036C4-4AB5-0D48-879C-1662110ED0D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spTree>
    <p:extLst>
      <p:ext uri="{BB962C8B-B14F-4D97-AF65-F5344CB8AC3E}">
        <p14:creationId xmlns:p14="http://schemas.microsoft.com/office/powerpoint/2010/main" val="4192841633"/>
      </p:ext>
    </p:extLst>
  </p:cSld>
  <p:clrMapOvr>
    <a:masterClrMapping/>
  </p:clrMapOvr>
  <p:extLst>
    <p:ext uri="{DCECCB84-F9BA-43D5-87BE-67443E8EF086}">
      <p15:sldGuideLst xmlns:p15="http://schemas.microsoft.com/office/powerpoint/2012/main">
        <p15:guide id="1" orient="horz" pos="1320">
          <p15:clr>
            <a:srgbClr val="FBAE40"/>
          </p15:clr>
        </p15:guide>
        <p15:guide id="2" pos="3840">
          <p15:clr>
            <a:srgbClr val="FBAE40"/>
          </p15:clr>
        </p15:guide>
      </p15:sldGuideLst>
    </p:ext>
  </p:extLst>
</p:sldLayout>
</file>

<file path=ppt/slideLayouts/slideLayout434.xml><?xml version="1.0" encoding="utf-8"?>
<p:sldLayout xmlns:a="http://schemas.openxmlformats.org/drawingml/2006/main" xmlns:r="http://schemas.openxmlformats.org/officeDocument/2006/relationships" xmlns:p="http://schemas.openxmlformats.org/presentationml/2006/main">
  <p:cSld name="Agenda 2">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6B01A99-F0E4-4F6A-9814-CECDD9DC96F6}"/>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5538B7B0-D097-7C40-B18F-DF9854A1FDD6}"/>
              </a:ext>
            </a:extLst>
          </p:cNvPr>
          <p:cNvSpPr>
            <a:spLocks noGrp="1"/>
          </p:cNvSpPr>
          <p:nvPr>
            <p:ph type="body" sz="quarter" idx="10" hasCustomPrompt="1"/>
          </p:nvPr>
        </p:nvSpPr>
        <p:spPr>
          <a:xfrm>
            <a:off x="609601" y="1600200"/>
            <a:ext cx="8155179" cy="3714750"/>
          </a:xfrm>
        </p:spPr>
        <p:txBody>
          <a:bodyPr/>
          <a:lstStyle>
            <a:lvl1pPr marL="274320" indent="-274320">
              <a:lnSpc>
                <a:spcPct val="100000"/>
              </a:lnSpc>
              <a:spcBef>
                <a:spcPts val="1200"/>
              </a:spcBef>
              <a:buClr>
                <a:schemeClr val="accent1"/>
              </a:buClr>
              <a:buFont typeface="+mj-lt"/>
              <a:buAutoNum type="arabicPeriod"/>
              <a:defRPr sz="1800">
                <a:solidFill>
                  <a:schemeClr val="tx1"/>
                </a:solidFill>
                <a:latin typeface="+mn-lt"/>
              </a:defRPr>
            </a:lvl1pPr>
          </a:lstStyle>
          <a:p>
            <a:pPr lvl="0"/>
            <a:r>
              <a:rPr lang="en-US"/>
              <a:t>This is Visa Dialect Regular 18pt</a:t>
            </a:r>
          </a:p>
          <a:p>
            <a:pPr lvl="0"/>
            <a:r>
              <a:rPr lang="en-US"/>
              <a:t>Items are automatically numbered</a:t>
            </a:r>
          </a:p>
          <a:p>
            <a:pPr lvl="0"/>
            <a:r>
              <a:rPr lang="en-US"/>
              <a:t>If needed, use the Numbering button on the Home tab to turn off numbers.</a:t>
            </a:r>
          </a:p>
          <a:p>
            <a:pPr lvl="0"/>
            <a:endParaRPr lang="en-US"/>
          </a:p>
        </p:txBody>
      </p:sp>
      <p:sp>
        <p:nvSpPr>
          <p:cNvPr id="9" name="Title Placeholder 1">
            <a:extLst>
              <a:ext uri="{FF2B5EF4-FFF2-40B4-BE49-F238E27FC236}">
                <a16:creationId xmlns:a16="http://schemas.microsoft.com/office/drawing/2014/main" id="{B151B0AD-0CB2-A048-A80E-79B8AB9DC59D}"/>
              </a:ext>
            </a:extLst>
          </p:cNvPr>
          <p:cNvSpPr>
            <a:spLocks noGrp="1"/>
          </p:cNvSpPr>
          <p:nvPr>
            <p:ph type="title" hasCustomPrompt="1"/>
          </p:nvPr>
        </p:nvSpPr>
        <p:spPr>
          <a:xfrm>
            <a:off x="609600" y="471579"/>
            <a:ext cx="10972800" cy="369561"/>
          </a:xfrm>
          <a:prstGeom prst="rect">
            <a:avLst/>
          </a:prstGeom>
        </p:spPr>
        <p:txBody>
          <a:bodyPr vert="horz" lIns="0" tIns="0" rIns="0" bIns="91440" rtlCol="0" anchor="t" anchorCtr="0">
            <a:normAutofit/>
          </a:bodyPr>
          <a:lstStyle>
            <a:lvl1pPr>
              <a:defRPr sz="2000"/>
            </a:lvl1pPr>
          </a:lstStyle>
          <a:p>
            <a:r>
              <a:rPr lang="en-US"/>
              <a:t>Agenda</a:t>
            </a:r>
          </a:p>
        </p:txBody>
      </p:sp>
      <p:sp>
        <p:nvSpPr>
          <p:cNvPr id="12" name="TextBox 11">
            <a:extLst>
              <a:ext uri="{FF2B5EF4-FFF2-40B4-BE49-F238E27FC236}">
                <a16:creationId xmlns:a16="http://schemas.microsoft.com/office/drawing/2014/main" id="{5902A4BD-9D83-44B2-ACE3-88F0098F3774}"/>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©2023 Visa. All rights reserved. Visa Confidential</a:t>
            </a:r>
          </a:p>
        </p:txBody>
      </p:sp>
      <p:sp>
        <p:nvSpPr>
          <p:cNvPr id="10" name="TextBox 9">
            <a:extLst>
              <a:ext uri="{FF2B5EF4-FFF2-40B4-BE49-F238E27FC236}">
                <a16:creationId xmlns:a16="http://schemas.microsoft.com/office/drawing/2014/main" id="{C8D9AF42-CC7A-4B9F-B211-4FF9B1A9EA79}"/>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2902657206"/>
      </p:ext>
    </p:extLst>
  </p:cSld>
  <p:clrMapOvr>
    <a:masterClrMapping/>
  </p:clrMapOvr>
  <p:extLst>
    <p:ext uri="{DCECCB84-F9BA-43D5-87BE-67443E8EF086}">
      <p15:sldGuideLst xmlns:p15="http://schemas.microsoft.com/office/powerpoint/2012/main">
        <p15:guide id="11" orient="horz" pos="2160">
          <p15:clr>
            <a:srgbClr val="FBAE40"/>
          </p15:clr>
        </p15:guide>
        <p15:guide id="12" pos="384">
          <p15:clr>
            <a:srgbClr val="FBAE40"/>
          </p15:clr>
        </p15:guide>
        <p15:guide id="13" pos="7296">
          <p15:clr>
            <a:srgbClr val="FBAE40"/>
          </p15:clr>
        </p15:guide>
        <p15:guide id="20" orient="horz" pos="1008">
          <p15:clr>
            <a:srgbClr val="FBAE40"/>
          </p15:clr>
        </p15:guide>
        <p15:guide id="21" pos="5520">
          <p15:clr>
            <a:srgbClr val="FBAE40"/>
          </p15:clr>
        </p15:guide>
        <p15:guide id="22" pos="5736">
          <p15:clr>
            <a:srgbClr val="FBAE40"/>
          </p15:clr>
        </p15:guide>
      </p15:sldGuideLst>
    </p:ext>
  </p:extLst>
</p:sldLayout>
</file>

<file path=ppt/slideLayouts/slideLayout435.xml><?xml version="1.0" encoding="utf-8"?>
<p:sldLayout xmlns:a="http://schemas.openxmlformats.org/drawingml/2006/main" xmlns:r="http://schemas.openxmlformats.org/officeDocument/2006/relationships" xmlns:p="http://schemas.openxmlformats.org/presentationml/2006/main">
  <p:cSld name="Q&amp;A - Blu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87DB8ED-D300-5B41-58CD-45CD57E93D5E}"/>
              </a:ext>
            </a:extLst>
          </p:cNvPr>
          <p:cNvPicPr>
            <a:picLocks noChangeAspect="1"/>
          </p:cNvPicPr>
          <p:nvPr userDrawn="1"/>
        </p:nvPicPr>
        <p:blipFill>
          <a:blip r:embed="rId3" cstate="email">
            <a:extLst>
              <a:ext uri="{28A0092B-C50C-407E-A947-70E740481C1C}">
                <a14:useLocalDpi xmlns:a14="http://schemas.microsoft.com/office/drawing/2010/main"/>
              </a:ext>
            </a:extLst>
          </a:blip>
          <a:srcRect/>
          <a:stretch/>
        </p:blipFill>
        <p:spPr>
          <a:xfrm>
            <a:off x="609600" y="6444547"/>
            <a:ext cx="552780" cy="179101"/>
          </a:xfrm>
          <a:prstGeom prst="rect">
            <a:avLst/>
          </a:prstGeom>
        </p:spPr>
      </p:pic>
      <p:sp>
        <p:nvSpPr>
          <p:cNvPr id="3" name="TextBox 2">
            <a:extLst>
              <a:ext uri="{FF2B5EF4-FFF2-40B4-BE49-F238E27FC236}">
                <a16:creationId xmlns:a16="http://schemas.microsoft.com/office/drawing/2014/main" id="{DA8ED303-7981-4902-ADA0-4A9C654E4133}"/>
              </a:ext>
            </a:extLst>
          </p:cNvPr>
          <p:cNvSpPr txBox="1"/>
          <p:nvPr userDrawn="1"/>
        </p:nvSpPr>
        <p:spPr>
          <a:xfrm>
            <a:off x="9472795" y="6539146"/>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©2023 Visa. All rights reserved. Visa Confidential</a:t>
            </a:r>
          </a:p>
        </p:txBody>
      </p:sp>
      <p:sp>
        <p:nvSpPr>
          <p:cNvPr id="4" name="TextBox 3">
            <a:extLst>
              <a:ext uri="{FF2B5EF4-FFF2-40B4-BE49-F238E27FC236}">
                <a16:creationId xmlns:a16="http://schemas.microsoft.com/office/drawing/2014/main" id="{D52823FF-EE63-6AEB-B460-0BE456E742F9}"/>
              </a:ext>
            </a:extLst>
          </p:cNvPr>
          <p:cNvSpPr txBox="1"/>
          <p:nvPr userDrawn="1"/>
        </p:nvSpPr>
        <p:spPr>
          <a:xfrm>
            <a:off x="11546438" y="6539145"/>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spTree>
    <p:extLst>
      <p:ext uri="{BB962C8B-B14F-4D97-AF65-F5344CB8AC3E}">
        <p14:creationId xmlns:p14="http://schemas.microsoft.com/office/powerpoint/2010/main" val="321769750"/>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436.xml><?xml version="1.0" encoding="utf-8"?>
<p:sldLayout xmlns:a="http://schemas.openxmlformats.org/drawingml/2006/main" xmlns:r="http://schemas.openxmlformats.org/officeDocument/2006/relationships" xmlns:p="http://schemas.openxmlformats.org/presentationml/2006/main">
  <p:cSld name="3_Quote - Blu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0C35452-CE92-4041-B1AB-4652EFF98AA8}"/>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534954" y="385590"/>
            <a:ext cx="836212" cy="270933"/>
          </a:xfrm>
          <a:prstGeom prst="rect">
            <a:avLst/>
          </a:prstGeom>
        </p:spPr>
      </p:pic>
      <p:sp>
        <p:nvSpPr>
          <p:cNvPr id="3" name="TextBox 2">
            <a:extLst>
              <a:ext uri="{FF2B5EF4-FFF2-40B4-BE49-F238E27FC236}">
                <a16:creationId xmlns:a16="http://schemas.microsoft.com/office/drawing/2014/main" id="{F4098E59-0001-3BDC-E5B1-B4DBD71B90EB}"/>
              </a:ext>
            </a:extLst>
          </p:cNvPr>
          <p:cNvSpPr txBox="1"/>
          <p:nvPr userDrawn="1"/>
        </p:nvSpPr>
        <p:spPr>
          <a:xfrm>
            <a:off x="9472795" y="6539146"/>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©2023 Visa. All rights reserved. Visa Confidential</a:t>
            </a:r>
          </a:p>
        </p:txBody>
      </p:sp>
      <p:sp>
        <p:nvSpPr>
          <p:cNvPr id="4" name="TextBox 3">
            <a:extLst>
              <a:ext uri="{FF2B5EF4-FFF2-40B4-BE49-F238E27FC236}">
                <a16:creationId xmlns:a16="http://schemas.microsoft.com/office/drawing/2014/main" id="{F1DE2451-52C9-ED50-D673-016B763BB75F}"/>
              </a:ext>
            </a:extLst>
          </p:cNvPr>
          <p:cNvSpPr txBox="1"/>
          <p:nvPr userDrawn="1"/>
        </p:nvSpPr>
        <p:spPr>
          <a:xfrm>
            <a:off x="11546438" y="6539145"/>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spTree>
    <p:extLst>
      <p:ext uri="{BB962C8B-B14F-4D97-AF65-F5344CB8AC3E}">
        <p14:creationId xmlns:p14="http://schemas.microsoft.com/office/powerpoint/2010/main" val="1278705564"/>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437.xml><?xml version="1.0" encoding="utf-8"?>
<p:sldLayout xmlns:a="http://schemas.openxmlformats.org/drawingml/2006/main" xmlns:r="http://schemas.openxmlformats.org/officeDocument/2006/relationships" xmlns:p="http://schemas.openxmlformats.org/presentationml/2006/main">
  <p:cSld name="Title Slide­ - Cut Out Photo 3">
    <p:bg>
      <p:bgPr>
        <a:solidFill>
          <a:schemeClr val="bg1"/>
        </a:solidFill>
        <a:effectLst/>
      </p:bgPr>
    </p:bg>
    <p:spTree>
      <p:nvGrpSpPr>
        <p:cNvPr id="1" name=""/>
        <p:cNvGrpSpPr/>
        <p:nvPr/>
      </p:nvGrpSpPr>
      <p:grpSpPr>
        <a:xfrm>
          <a:off x="0" y="0"/>
          <a:ext cx="0" cy="0"/>
          <a:chOff x="0" y="0"/>
          <a:chExt cx="0" cy="0"/>
        </a:xfrm>
      </p:grpSpPr>
      <p:pic>
        <p:nvPicPr>
          <p:cNvPr id="21" name="Picture 20" descr="Background pattern, rectangle&#10;&#10;Description automatically generated">
            <a:extLst>
              <a:ext uri="{FF2B5EF4-FFF2-40B4-BE49-F238E27FC236}">
                <a16:creationId xmlns:a16="http://schemas.microsoft.com/office/drawing/2014/main" id="{E8930F7D-FC4C-B545-BF55-6C2F96ED1D70}"/>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021776" y="1610833"/>
            <a:ext cx="4163676" cy="2781331"/>
          </a:xfrm>
          <a:prstGeom prst="rect">
            <a:avLst/>
          </a:prstGeom>
        </p:spPr>
      </p:pic>
      <p:pic>
        <p:nvPicPr>
          <p:cNvPr id="22" name="Picture 21" descr="A person holding a phone&#10;&#10;Description automatically generated with medium confidence">
            <a:extLst>
              <a:ext uri="{FF2B5EF4-FFF2-40B4-BE49-F238E27FC236}">
                <a16:creationId xmlns:a16="http://schemas.microsoft.com/office/drawing/2014/main" id="{7CF29D7B-D274-A24D-9456-1D142F993F12}"/>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7111528" y="734453"/>
            <a:ext cx="3702286" cy="6123547"/>
          </a:xfrm>
          <a:prstGeom prst="rect">
            <a:avLst/>
          </a:prstGeom>
        </p:spPr>
      </p:pic>
      <p:sp>
        <p:nvSpPr>
          <p:cNvPr id="16" name="Title Placeholder 1">
            <a:extLst>
              <a:ext uri="{FF2B5EF4-FFF2-40B4-BE49-F238E27FC236}">
                <a16:creationId xmlns:a16="http://schemas.microsoft.com/office/drawing/2014/main" id="{A4B0D38C-5191-2A46-A65F-EB152D0EE137}"/>
              </a:ext>
            </a:extLst>
          </p:cNvPr>
          <p:cNvSpPr>
            <a:spLocks noGrp="1"/>
          </p:cNvSpPr>
          <p:nvPr>
            <p:ph type="title" hasCustomPrompt="1"/>
          </p:nvPr>
        </p:nvSpPr>
        <p:spPr>
          <a:xfrm>
            <a:off x="609600" y="1610833"/>
            <a:ext cx="5486400" cy="889996"/>
          </a:xfrm>
          <a:prstGeom prst="rect">
            <a:avLst/>
          </a:prstGeom>
        </p:spPr>
        <p:txBody>
          <a:bodyPr vert="horz" lIns="0" tIns="0" rIns="0" bIns="0" rtlCol="0" anchor="t" anchorCtr="0">
            <a:noAutofit/>
          </a:bodyPr>
          <a:lstStyle>
            <a:lvl1pPr>
              <a:defRPr sz="3200">
                <a:solidFill>
                  <a:schemeClr val="accent1"/>
                </a:solidFill>
              </a:defRPr>
            </a:lvl1pPr>
          </a:lstStyle>
          <a:p>
            <a:r>
              <a:rPr lang="en-US"/>
              <a:t>Click to edit Master title </a:t>
            </a:r>
            <a:br>
              <a:rPr lang="en-US"/>
            </a:br>
            <a:r>
              <a:rPr lang="en-US"/>
              <a:t>style with up to two lines</a:t>
            </a:r>
          </a:p>
        </p:txBody>
      </p:sp>
      <p:sp>
        <p:nvSpPr>
          <p:cNvPr id="17" name="Text Placeholder 2">
            <a:extLst>
              <a:ext uri="{FF2B5EF4-FFF2-40B4-BE49-F238E27FC236}">
                <a16:creationId xmlns:a16="http://schemas.microsoft.com/office/drawing/2014/main" id="{AFAD9EF4-BFE4-544D-89ED-637CA0828522}"/>
              </a:ext>
            </a:extLst>
          </p:cNvPr>
          <p:cNvSpPr>
            <a:spLocks noGrp="1"/>
          </p:cNvSpPr>
          <p:nvPr>
            <p:ph type="body" sz="quarter" idx="10" hasCustomPrompt="1"/>
          </p:nvPr>
        </p:nvSpPr>
        <p:spPr>
          <a:xfrm>
            <a:off x="609599" y="2647860"/>
            <a:ext cx="5486399" cy="601955"/>
          </a:xfrm>
          <a:prstGeom prst="rect">
            <a:avLst/>
          </a:prstGeom>
        </p:spPr>
        <p:txBody>
          <a:bodyPr/>
          <a:lstStyle>
            <a:lvl1pPr>
              <a:defRPr sz="1800">
                <a:solidFill>
                  <a:schemeClr val="tx1"/>
                </a:solidFill>
                <a:latin typeface="+mn-lt"/>
              </a:defRPr>
            </a:lvl1pPr>
            <a:lvl2pPr marL="457200" indent="0">
              <a:buNone/>
              <a:defRPr/>
            </a:lvl2pPr>
          </a:lstStyle>
          <a:p>
            <a:pPr lvl="0"/>
            <a:r>
              <a:rPr lang="en-US"/>
              <a:t>Click to edit subtitle</a:t>
            </a:r>
          </a:p>
        </p:txBody>
      </p:sp>
      <p:pic>
        <p:nvPicPr>
          <p:cNvPr id="18" name="Picture 17">
            <a:extLst>
              <a:ext uri="{FF2B5EF4-FFF2-40B4-BE49-F238E27FC236}">
                <a16:creationId xmlns:a16="http://schemas.microsoft.com/office/drawing/2014/main" id="{EEF24CA7-7CB8-2447-9C3C-B88313F9FBC1}"/>
              </a:ext>
            </a:extLst>
          </p:cNvPr>
          <p:cNvPicPr>
            <a:picLocks noChangeAspect="1"/>
          </p:cNvPicPr>
          <p:nvPr/>
        </p:nvPicPr>
        <p:blipFill>
          <a:blip r:embed="rId4" cstate="email">
            <a:extLst>
              <a:ext uri="{28A0092B-C50C-407E-A947-70E740481C1C}">
                <a14:useLocalDpi xmlns:a14="http://schemas.microsoft.com/office/drawing/2010/main"/>
              </a:ext>
            </a:extLst>
          </a:blip>
          <a:srcRect/>
          <a:stretch/>
        </p:blipFill>
        <p:spPr>
          <a:xfrm>
            <a:off x="534953" y="385590"/>
            <a:ext cx="836212" cy="270932"/>
          </a:xfrm>
          <a:prstGeom prst="rect">
            <a:avLst/>
          </a:prstGeom>
        </p:spPr>
      </p:pic>
      <p:pic>
        <p:nvPicPr>
          <p:cNvPr id="23" name="Picture 22" descr="A picture containing person, dog&#10;&#10;Description automatically generated">
            <a:extLst>
              <a:ext uri="{FF2B5EF4-FFF2-40B4-BE49-F238E27FC236}">
                <a16:creationId xmlns:a16="http://schemas.microsoft.com/office/drawing/2014/main" id="{30F7D106-CE35-E242-B8C0-5B06D3A2CE6A}"/>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707833" y="3909462"/>
            <a:ext cx="2726676" cy="2781331"/>
          </a:xfrm>
          <a:prstGeom prst="rect">
            <a:avLst/>
          </a:prstGeom>
        </p:spPr>
      </p:pic>
      <p:sp>
        <p:nvSpPr>
          <p:cNvPr id="10" name="TextBox 9">
            <a:extLst>
              <a:ext uri="{FF2B5EF4-FFF2-40B4-BE49-F238E27FC236}">
                <a16:creationId xmlns:a16="http://schemas.microsoft.com/office/drawing/2014/main" id="{81094A0A-76A3-1B45-9EF1-EF4320A30CC7}"/>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©2023 Visa. All rights reserved. Visa Confidential</a:t>
            </a:r>
          </a:p>
        </p:txBody>
      </p:sp>
      <p:sp>
        <p:nvSpPr>
          <p:cNvPr id="11" name="TextBox 10">
            <a:extLst>
              <a:ext uri="{FF2B5EF4-FFF2-40B4-BE49-F238E27FC236}">
                <a16:creationId xmlns:a16="http://schemas.microsoft.com/office/drawing/2014/main" id="{63F4E884-A953-F146-98F1-8B4C5B6833E5}"/>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2" name="Rectangle 11">
            <a:extLst>
              <a:ext uri="{FF2B5EF4-FFF2-40B4-BE49-F238E27FC236}">
                <a16:creationId xmlns:a16="http://schemas.microsoft.com/office/drawing/2014/main" id="{FA3DEAE8-4A72-4BCE-B4E2-12326ADEF205}"/>
              </a:ext>
            </a:extLst>
          </p:cNvPr>
          <p:cNvSpPr/>
          <p:nvPr/>
        </p:nvSpPr>
        <p:spPr>
          <a:xfrm>
            <a:off x="534954" y="6210300"/>
            <a:ext cx="627274" cy="270932"/>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79152216"/>
      </p:ext>
    </p:extLst>
  </p:cSld>
  <p:clrMapOvr>
    <a:masterClrMapping/>
  </p:clrMapOvr>
  <p:hf sldNum="0" hdr="0" dt="0"/>
  <p:extLst>
    <p:ext uri="{DCECCB84-F9BA-43D5-87BE-67443E8EF086}">
      <p15:sldGuideLst xmlns:p15="http://schemas.microsoft.com/office/powerpoint/2012/main">
        <p15:guide id="1" orient="horz" pos="1320">
          <p15:clr>
            <a:srgbClr val="FBAE40"/>
          </p15:clr>
        </p15:guide>
        <p15:guide id="2" pos="3840">
          <p15:clr>
            <a:srgbClr val="FBAE40"/>
          </p15:clr>
        </p15:guide>
      </p15:sldGuideLst>
    </p:ext>
  </p:extLst>
</p:sldLayout>
</file>

<file path=ppt/slideLayouts/slideLayout438.xml><?xml version="1.0" encoding="utf-8"?>
<p:sldLayout xmlns:a="http://schemas.openxmlformats.org/drawingml/2006/main" xmlns:r="http://schemas.openxmlformats.org/officeDocument/2006/relationships" xmlns:p="http://schemas.openxmlformats.org/presentationml/2006/main">
  <p:cSld name="Title and Subhead">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3" name="Text Placeholder 2">
            <a:extLst>
              <a:ext uri="{FF2B5EF4-FFF2-40B4-BE49-F238E27FC236}">
                <a16:creationId xmlns:a16="http://schemas.microsoft.com/office/drawing/2014/main" id="{3AA401A3-5E31-1746-967D-DE8C07716436}"/>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5" name="Title Placeholder 1">
            <a:extLst>
              <a:ext uri="{FF2B5EF4-FFF2-40B4-BE49-F238E27FC236}">
                <a16:creationId xmlns:a16="http://schemas.microsoft.com/office/drawing/2014/main" id="{68FC6AED-2776-AC42-B536-8EFA0107CCFA}"/>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6" name="Text Placeholder 2">
            <a:extLst>
              <a:ext uri="{FF2B5EF4-FFF2-40B4-BE49-F238E27FC236}">
                <a16:creationId xmlns:a16="http://schemas.microsoft.com/office/drawing/2014/main" id="{0802A091-537F-6749-A908-1B885DDB255E}"/>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716590A4-CB62-44C6-9982-CD5776E5E67C}"/>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©2023 Visa. All rights reserved. Visa Confidential</a:t>
            </a:r>
          </a:p>
        </p:txBody>
      </p:sp>
      <p:sp>
        <p:nvSpPr>
          <p:cNvPr id="10" name="TextBox 9">
            <a:extLst>
              <a:ext uri="{FF2B5EF4-FFF2-40B4-BE49-F238E27FC236}">
                <a16:creationId xmlns:a16="http://schemas.microsoft.com/office/drawing/2014/main" id="{396B1BD8-0C96-47E0-927A-0B5BE4D639E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524684304"/>
      </p:ext>
    </p:extLst>
  </p:cSld>
  <p:clrMapOvr>
    <a:masterClrMapping/>
  </p:clrMapOvr>
  <p:extLst>
    <p:ext uri="{DCECCB84-F9BA-43D5-87BE-67443E8EF086}">
      <p15:sldGuideLst xmlns:p15="http://schemas.microsoft.com/office/powerpoint/2012/main">
        <p15:guide id="4" orient="horz" pos="1008">
          <p15:clr>
            <a:srgbClr val="FBAE40"/>
          </p15:clr>
        </p15:guide>
        <p15:guide id="5" pos="384">
          <p15:clr>
            <a:srgbClr val="FBAE40"/>
          </p15:clr>
        </p15:guide>
        <p15:guide id="6" pos="7296">
          <p15:clr>
            <a:srgbClr val="FBAE40"/>
          </p15:clr>
        </p15:guide>
      </p15:sldGuideLst>
    </p:ext>
  </p:extLst>
</p:sldLayout>
</file>

<file path=ppt/slideLayouts/slideLayout439.xml><?xml version="1.0" encoding="utf-8"?>
<p:sldLayout xmlns:a="http://schemas.openxmlformats.org/drawingml/2006/main" xmlns:r="http://schemas.openxmlformats.org/officeDocument/2006/relationships" xmlns:p="http://schemas.openxmlformats.org/presentationml/2006/main" userDrawn="1">
  <p:cSld name="Three Content - 1">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8776EFEF-4B84-4297-84E3-6558A8A50112}"/>
              </a:ext>
            </a:extLst>
          </p:cNvPr>
          <p:cNvGraphicFramePr>
            <a:graphicFrameLocks noChangeAspect="1"/>
          </p:cNvGraphicFramePr>
          <p:nvPr userDrawn="1">
            <p:custDataLst>
              <p:tags r:id="rId1"/>
            </p:custDataLst>
            <p:extLst>
              <p:ext uri="{D42A27DB-BD31-4B8C-83A1-F6EECF244321}">
                <p14:modId xmlns:p14="http://schemas.microsoft.com/office/powerpoint/2010/main" val="250474681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3" name="Object 2" hidden="1">
                        <a:extLst>
                          <a:ext uri="{FF2B5EF4-FFF2-40B4-BE49-F238E27FC236}">
                            <a16:creationId xmlns:a16="http://schemas.microsoft.com/office/drawing/2014/main" id="{8776EFEF-4B84-4297-84E3-6558A8A50112}"/>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17" name="Picture 16" descr="Logo&#10;&#10;Description automatically generated">
            <a:extLst>
              <a:ext uri="{FF2B5EF4-FFF2-40B4-BE49-F238E27FC236}">
                <a16:creationId xmlns:a16="http://schemas.microsoft.com/office/drawing/2014/main" id="{0838D896-7B63-466B-9032-10DAC8EC8BC4}"/>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6" name="Title Placeholder 1">
            <a:extLst>
              <a:ext uri="{FF2B5EF4-FFF2-40B4-BE49-F238E27FC236}">
                <a16:creationId xmlns:a16="http://schemas.microsoft.com/office/drawing/2014/main" id="{D059B729-C6AE-024A-A0B1-CCF305824B69}"/>
              </a:ext>
            </a:extLst>
          </p:cNvPr>
          <p:cNvSpPr>
            <a:spLocks noGrp="1"/>
          </p:cNvSpPr>
          <p:nvPr>
            <p:ph type="title"/>
          </p:nvPr>
        </p:nvSpPr>
        <p:spPr>
          <a:xfrm>
            <a:off x="609600" y="471459"/>
            <a:ext cx="10972800" cy="236825"/>
          </a:xfrm>
          <a:prstGeom prst="rect">
            <a:avLst/>
          </a:prstGeom>
        </p:spPr>
        <p:txBody>
          <a:bodyPr vert="horz" wrap="square" lIns="0" tIns="0" rIns="0" bIns="91440" rtlCol="0" anchor="t" anchorCtr="0">
            <a:noAutofit/>
          </a:bodyPr>
          <a:lstStyle>
            <a:lvl1pPr>
              <a:defRPr sz="2000"/>
            </a:lvl1pPr>
          </a:lstStyle>
          <a:p>
            <a:r>
              <a:rPr lang="en-US"/>
              <a:t>Click to edit Master title style</a:t>
            </a:r>
          </a:p>
        </p:txBody>
      </p:sp>
      <p:sp>
        <p:nvSpPr>
          <p:cNvPr id="23" name="Text Placeholder 2">
            <a:extLst>
              <a:ext uri="{FF2B5EF4-FFF2-40B4-BE49-F238E27FC236}">
                <a16:creationId xmlns:a16="http://schemas.microsoft.com/office/drawing/2014/main" id="{CE35142D-D790-6240-9E1C-1A74471BC44B}"/>
              </a:ext>
            </a:extLst>
          </p:cNvPr>
          <p:cNvSpPr>
            <a:spLocks noGrp="1"/>
          </p:cNvSpPr>
          <p:nvPr>
            <p:ph type="body" sz="quarter" idx="26"/>
          </p:nvPr>
        </p:nvSpPr>
        <p:spPr>
          <a:xfrm>
            <a:off x="609600" y="768068"/>
            <a:ext cx="10972800" cy="292454"/>
          </a:xfrm>
          <a:prstGeom prst="rect">
            <a:avLst/>
          </a:prstGeom>
        </p:spPr>
        <p:txBody>
          <a:bodyPr wrap="squar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3" name="Rectangle 82">
            <a:extLst>
              <a:ext uri="{FF2B5EF4-FFF2-40B4-BE49-F238E27FC236}">
                <a16:creationId xmlns:a16="http://schemas.microsoft.com/office/drawing/2014/main" id="{71DBFB0C-1ECC-44C0-9D78-9FD9A29ABDF7}"/>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14" name="Graphic 13">
            <a:extLst>
              <a:ext uri="{FF2B5EF4-FFF2-40B4-BE49-F238E27FC236}">
                <a16:creationId xmlns:a16="http://schemas.microsoft.com/office/drawing/2014/main" id="{F26EFA58-F5F2-4D22-B97F-A621909A846A}"/>
              </a:ext>
            </a:extLst>
          </p:cNvPr>
          <p:cNvPicPr>
            <a:picLocks noChangeAspect="1"/>
          </p:cNvPicPr>
          <p:nvPr userDrawn="1"/>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1284285" y="60671"/>
            <a:ext cx="316046" cy="316046"/>
          </a:xfrm>
          <a:prstGeom prst="rect">
            <a:avLst/>
          </a:prstGeom>
        </p:spPr>
      </p:pic>
      <p:sp>
        <p:nvSpPr>
          <p:cNvPr id="20" name="TextBox 19">
            <a:extLst>
              <a:ext uri="{FF2B5EF4-FFF2-40B4-BE49-F238E27FC236}">
                <a16:creationId xmlns:a16="http://schemas.microsoft.com/office/drawing/2014/main" id="{B00D4965-A59C-4419-B021-F20B435A14DA}"/>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©2023 Visa. All rights reserved. Visa Confidential</a:t>
            </a:r>
          </a:p>
        </p:txBody>
      </p:sp>
      <p:sp>
        <p:nvSpPr>
          <p:cNvPr id="25" name="TextBox 24">
            <a:extLst>
              <a:ext uri="{FF2B5EF4-FFF2-40B4-BE49-F238E27FC236}">
                <a16:creationId xmlns:a16="http://schemas.microsoft.com/office/drawing/2014/main" id="{9E5C892E-2395-4F12-B7A1-3909599CC6F8}"/>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26" name="Text Placeholder 2">
            <a:extLst>
              <a:ext uri="{FF2B5EF4-FFF2-40B4-BE49-F238E27FC236}">
                <a16:creationId xmlns:a16="http://schemas.microsoft.com/office/drawing/2014/main" id="{35286532-C93D-42D4-B9F5-1EED06E5960D}"/>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27" name="Content Placeholder 2">
            <a:extLst>
              <a:ext uri="{FF2B5EF4-FFF2-40B4-BE49-F238E27FC236}">
                <a16:creationId xmlns:a16="http://schemas.microsoft.com/office/drawing/2014/main" id="{F685452E-A688-4E57-ADF4-2847F2FE8367}"/>
              </a:ext>
            </a:extLst>
          </p:cNvPr>
          <p:cNvSpPr>
            <a:spLocks noGrp="1"/>
          </p:cNvSpPr>
          <p:nvPr>
            <p:ph sz="quarter" idx="11"/>
          </p:nvPr>
        </p:nvSpPr>
        <p:spPr>
          <a:xfrm>
            <a:off x="609600" y="1600200"/>
            <a:ext cx="3392360" cy="4610100"/>
          </a:xfrm>
        </p:spPr>
        <p:txBody>
          <a:bodyPr wrap="square">
            <a:noAutofit/>
          </a:bodyPr>
          <a:lstStyle>
            <a:lvl1pPr>
              <a:lnSpc>
                <a:spcPct val="100000"/>
              </a:lnSpc>
              <a:spcBef>
                <a:spcPts val="300"/>
              </a:spcBef>
              <a:defRPr sz="1300"/>
            </a:lvl1pPr>
            <a:lvl2pPr>
              <a:lnSpc>
                <a:spcPct val="100000"/>
              </a:lnSpc>
              <a:spcBef>
                <a:spcPts val="600"/>
              </a:spcBef>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p:txBody>
      </p:sp>
      <p:sp>
        <p:nvSpPr>
          <p:cNvPr id="28" name="Content Placeholder 2">
            <a:extLst>
              <a:ext uri="{FF2B5EF4-FFF2-40B4-BE49-F238E27FC236}">
                <a16:creationId xmlns:a16="http://schemas.microsoft.com/office/drawing/2014/main" id="{59F27582-FC77-4983-95ED-134BF12F3B28}"/>
              </a:ext>
            </a:extLst>
          </p:cNvPr>
          <p:cNvSpPr>
            <a:spLocks noGrp="1"/>
          </p:cNvSpPr>
          <p:nvPr>
            <p:ph sz="quarter" idx="33"/>
          </p:nvPr>
        </p:nvSpPr>
        <p:spPr>
          <a:xfrm>
            <a:off x="4402667" y="1600200"/>
            <a:ext cx="3392360" cy="4610100"/>
          </a:xfrm>
        </p:spPr>
        <p:txBody>
          <a:bodyPr wrap="square">
            <a:noAutofit/>
          </a:bodyPr>
          <a:lstStyle>
            <a:lvl1pPr>
              <a:lnSpc>
                <a:spcPct val="100000"/>
              </a:lnSpc>
              <a:spcBef>
                <a:spcPts val="300"/>
              </a:spcBef>
              <a:defRPr sz="1300"/>
            </a:lvl1pPr>
            <a:lvl2pPr>
              <a:lnSpc>
                <a:spcPct val="100000"/>
              </a:lnSpc>
              <a:spcBef>
                <a:spcPts val="600"/>
              </a:spcBef>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p:txBody>
      </p:sp>
      <p:sp>
        <p:nvSpPr>
          <p:cNvPr id="29" name="Content Placeholder 2">
            <a:extLst>
              <a:ext uri="{FF2B5EF4-FFF2-40B4-BE49-F238E27FC236}">
                <a16:creationId xmlns:a16="http://schemas.microsoft.com/office/drawing/2014/main" id="{0E7E72C4-7C78-4FA3-959D-44443B6AFED1}"/>
              </a:ext>
            </a:extLst>
          </p:cNvPr>
          <p:cNvSpPr>
            <a:spLocks noGrp="1"/>
          </p:cNvSpPr>
          <p:nvPr>
            <p:ph sz="quarter" idx="34"/>
          </p:nvPr>
        </p:nvSpPr>
        <p:spPr>
          <a:xfrm>
            <a:off x="8187267" y="1600200"/>
            <a:ext cx="3392360" cy="4610100"/>
          </a:xfrm>
        </p:spPr>
        <p:txBody>
          <a:bodyPr wrap="square">
            <a:noAutofit/>
          </a:bodyPr>
          <a:lstStyle>
            <a:lvl1pPr>
              <a:lnSpc>
                <a:spcPct val="100000"/>
              </a:lnSpc>
              <a:spcBef>
                <a:spcPts val="300"/>
              </a:spcBef>
              <a:defRPr sz="1300"/>
            </a:lvl1pPr>
            <a:lvl2pPr>
              <a:lnSpc>
                <a:spcPct val="100000"/>
              </a:lnSpc>
              <a:spcBef>
                <a:spcPts val="600"/>
              </a:spcBef>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p:txBody>
      </p:sp>
    </p:spTree>
    <p:extLst>
      <p:ext uri="{BB962C8B-B14F-4D97-AF65-F5344CB8AC3E}">
        <p14:creationId xmlns:p14="http://schemas.microsoft.com/office/powerpoint/2010/main" val="1840994766"/>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8" pos="2784">
          <p15:clr>
            <a:srgbClr val="FBAE40"/>
          </p15:clr>
        </p15:guide>
        <p15:guide id="9" pos="2528">
          <p15:clr>
            <a:srgbClr val="FBAE40"/>
          </p15:clr>
        </p15:guide>
        <p15:guide id="10" pos="4896">
          <p15:clr>
            <a:srgbClr val="FBAE40"/>
          </p15:clr>
        </p15:guide>
        <p15:guide id="11" pos="5152">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hree Column - Photo">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5" name="Picture Placeholder 2">
            <a:extLst>
              <a:ext uri="{FF2B5EF4-FFF2-40B4-BE49-F238E27FC236}">
                <a16:creationId xmlns:a16="http://schemas.microsoft.com/office/drawing/2014/main" id="{2E527502-AB0B-EA4C-93C1-E50D3BB46AEA}"/>
              </a:ext>
            </a:extLst>
          </p:cNvPr>
          <p:cNvSpPr>
            <a:spLocks noGrp="1"/>
          </p:cNvSpPr>
          <p:nvPr>
            <p:ph type="pic" sz="quarter" idx="33" hasCustomPrompt="1"/>
          </p:nvPr>
        </p:nvSpPr>
        <p:spPr>
          <a:xfrm>
            <a:off x="609600" y="1600201"/>
            <a:ext cx="3403600" cy="3145055"/>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sz="1200">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16" name="Picture Placeholder 2">
            <a:extLst>
              <a:ext uri="{FF2B5EF4-FFF2-40B4-BE49-F238E27FC236}">
                <a16:creationId xmlns:a16="http://schemas.microsoft.com/office/drawing/2014/main" id="{6B953B14-58B5-F64D-856E-665137C4F443}"/>
              </a:ext>
            </a:extLst>
          </p:cNvPr>
          <p:cNvSpPr>
            <a:spLocks noGrp="1"/>
          </p:cNvSpPr>
          <p:nvPr>
            <p:ph type="pic" sz="quarter" idx="34" hasCustomPrompt="1"/>
          </p:nvPr>
        </p:nvSpPr>
        <p:spPr>
          <a:xfrm>
            <a:off x="4429455" y="1600201"/>
            <a:ext cx="3352801" cy="3145055"/>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sz="1200">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20" name="Picture Placeholder 2">
            <a:extLst>
              <a:ext uri="{FF2B5EF4-FFF2-40B4-BE49-F238E27FC236}">
                <a16:creationId xmlns:a16="http://schemas.microsoft.com/office/drawing/2014/main" id="{D14F8D7C-7F6F-6143-9DE4-868B2E38A178}"/>
              </a:ext>
            </a:extLst>
          </p:cNvPr>
          <p:cNvSpPr>
            <a:spLocks noGrp="1"/>
          </p:cNvSpPr>
          <p:nvPr>
            <p:ph type="pic" sz="quarter" idx="35" hasCustomPrompt="1"/>
          </p:nvPr>
        </p:nvSpPr>
        <p:spPr>
          <a:xfrm>
            <a:off x="8178797" y="1600201"/>
            <a:ext cx="3403603" cy="3145055"/>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sz="1200">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19" name="Title Placeholder 1">
            <a:extLst>
              <a:ext uri="{FF2B5EF4-FFF2-40B4-BE49-F238E27FC236}">
                <a16:creationId xmlns:a16="http://schemas.microsoft.com/office/drawing/2014/main" id="{5472EF8D-56BE-AB48-A5F9-187114E95501}"/>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7" name="Text Placeholder 2">
            <a:extLst>
              <a:ext uri="{FF2B5EF4-FFF2-40B4-BE49-F238E27FC236}">
                <a16:creationId xmlns:a16="http://schemas.microsoft.com/office/drawing/2014/main" id="{A5C8DF82-7F60-4849-A43B-8F4B9B5F0CAF}"/>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8" name="Text Placeholder 3">
            <a:extLst>
              <a:ext uri="{FF2B5EF4-FFF2-40B4-BE49-F238E27FC236}">
                <a16:creationId xmlns:a16="http://schemas.microsoft.com/office/drawing/2014/main" id="{FCDCA026-D514-4D4B-AB98-08252DB87D8D}"/>
              </a:ext>
            </a:extLst>
          </p:cNvPr>
          <p:cNvSpPr>
            <a:spLocks noGrp="1"/>
          </p:cNvSpPr>
          <p:nvPr>
            <p:ph type="body" sz="quarter" idx="39"/>
          </p:nvPr>
        </p:nvSpPr>
        <p:spPr>
          <a:xfrm>
            <a:off x="609600" y="4911693"/>
            <a:ext cx="3423314" cy="1143892"/>
          </a:xfrm>
        </p:spPr>
        <p:txBody>
          <a:bodyPr/>
          <a:lstStyle>
            <a:lvl1pPr>
              <a:lnSpc>
                <a:spcPct val="100000"/>
              </a:lnSpc>
              <a:spcBef>
                <a:spcPts val="600"/>
              </a:spcBef>
              <a:defRPr sz="1300">
                <a:solidFill>
                  <a:schemeClr val="tx1"/>
                </a:solidFill>
                <a:latin typeface="+mj-lt"/>
              </a:defRPr>
            </a:lvl1pPr>
            <a:lvl2pPr>
              <a:lnSpc>
                <a:spcPct val="100000"/>
              </a:lnSpc>
              <a:spcBef>
                <a:spcPts val="600"/>
              </a:spcBef>
              <a:defRPr sz="1300"/>
            </a:lvl2pPr>
            <a:lvl3pPr>
              <a:lnSpc>
                <a:spcPct val="100000"/>
              </a:lnSpc>
              <a:spcBef>
                <a:spcPts val="300"/>
              </a:spcBef>
              <a:defRPr sz="1300"/>
            </a:lvl3pPr>
            <a:lvl4pPr>
              <a:lnSpc>
                <a:spcPct val="100000"/>
              </a:lnSpc>
              <a:spcBef>
                <a:spcPts val="300"/>
              </a:spcBef>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9" name="Text Placeholder 3">
            <a:extLst>
              <a:ext uri="{FF2B5EF4-FFF2-40B4-BE49-F238E27FC236}">
                <a16:creationId xmlns:a16="http://schemas.microsoft.com/office/drawing/2014/main" id="{3DF9BFF8-0532-EE45-9739-4B50F601F775}"/>
              </a:ext>
            </a:extLst>
          </p:cNvPr>
          <p:cNvSpPr>
            <a:spLocks noGrp="1"/>
          </p:cNvSpPr>
          <p:nvPr>
            <p:ph type="body" sz="quarter" idx="40"/>
          </p:nvPr>
        </p:nvSpPr>
        <p:spPr>
          <a:xfrm>
            <a:off x="4429245" y="4911693"/>
            <a:ext cx="3343155" cy="1143892"/>
          </a:xfrm>
        </p:spPr>
        <p:txBody>
          <a:bodyPr/>
          <a:lstStyle>
            <a:lvl1pPr>
              <a:lnSpc>
                <a:spcPct val="100000"/>
              </a:lnSpc>
              <a:spcBef>
                <a:spcPts val="600"/>
              </a:spcBef>
              <a:defRPr sz="1300">
                <a:solidFill>
                  <a:schemeClr val="tx1"/>
                </a:solidFill>
                <a:latin typeface="+mj-lt"/>
              </a:defRPr>
            </a:lvl1pPr>
            <a:lvl2pPr>
              <a:lnSpc>
                <a:spcPct val="100000"/>
              </a:lnSpc>
              <a:spcBef>
                <a:spcPts val="600"/>
              </a:spcBef>
              <a:defRPr sz="1300"/>
            </a:lvl2pPr>
            <a:lvl3pPr>
              <a:lnSpc>
                <a:spcPct val="100000"/>
              </a:lnSpc>
              <a:spcBef>
                <a:spcPts val="300"/>
              </a:spcBef>
              <a:defRPr sz="1300"/>
            </a:lvl3pPr>
            <a:lvl4pPr>
              <a:lnSpc>
                <a:spcPct val="100000"/>
              </a:lnSpc>
              <a:spcBef>
                <a:spcPts val="300"/>
              </a:spcBef>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0" name="Text Placeholder 3">
            <a:extLst>
              <a:ext uri="{FF2B5EF4-FFF2-40B4-BE49-F238E27FC236}">
                <a16:creationId xmlns:a16="http://schemas.microsoft.com/office/drawing/2014/main" id="{482BB9B5-C539-B147-9A3E-C09EB047C386}"/>
              </a:ext>
            </a:extLst>
          </p:cNvPr>
          <p:cNvSpPr>
            <a:spLocks noGrp="1"/>
          </p:cNvSpPr>
          <p:nvPr>
            <p:ph type="body" sz="quarter" idx="41"/>
          </p:nvPr>
        </p:nvSpPr>
        <p:spPr>
          <a:xfrm>
            <a:off x="8191017" y="4911693"/>
            <a:ext cx="3403603" cy="1143892"/>
          </a:xfrm>
        </p:spPr>
        <p:txBody>
          <a:bodyPr/>
          <a:lstStyle>
            <a:lvl1pPr>
              <a:lnSpc>
                <a:spcPct val="100000"/>
              </a:lnSpc>
              <a:spcBef>
                <a:spcPts val="600"/>
              </a:spcBef>
              <a:defRPr sz="1300">
                <a:solidFill>
                  <a:schemeClr val="tx1"/>
                </a:solidFill>
                <a:latin typeface="+mj-lt"/>
              </a:defRPr>
            </a:lvl1pPr>
            <a:lvl2pPr>
              <a:lnSpc>
                <a:spcPct val="100000"/>
              </a:lnSpc>
              <a:spcBef>
                <a:spcPts val="600"/>
              </a:spcBef>
              <a:defRPr sz="1300"/>
            </a:lvl2pPr>
            <a:lvl3pPr>
              <a:lnSpc>
                <a:spcPct val="100000"/>
              </a:lnSpc>
              <a:spcBef>
                <a:spcPts val="300"/>
              </a:spcBef>
              <a:defRPr sz="1300"/>
            </a:lvl3pPr>
            <a:lvl4pPr>
              <a:lnSpc>
                <a:spcPct val="100000"/>
              </a:lnSpc>
              <a:spcBef>
                <a:spcPts val="300"/>
              </a:spcBef>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2">
            <a:extLst>
              <a:ext uri="{FF2B5EF4-FFF2-40B4-BE49-F238E27FC236}">
                <a16:creationId xmlns:a16="http://schemas.microsoft.com/office/drawing/2014/main" id="{895D6732-2623-4CB4-8051-6CEEC811E463}"/>
              </a:ext>
            </a:extLst>
          </p:cNvPr>
          <p:cNvSpPr>
            <a:spLocks noGrp="1"/>
          </p:cNvSpPr>
          <p:nvPr>
            <p:ph type="body" sz="quarter" idx="30" hasCustomPrompt="1"/>
          </p:nvPr>
        </p:nvSpPr>
        <p:spPr>
          <a:xfrm>
            <a:off x="941164" y="6386541"/>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8" name="TextBox 17">
            <a:extLst>
              <a:ext uri="{FF2B5EF4-FFF2-40B4-BE49-F238E27FC236}">
                <a16:creationId xmlns:a16="http://schemas.microsoft.com/office/drawing/2014/main" id="{B94D2990-D9A0-4941-85AE-BF47A35045B1}"/>
              </a:ext>
            </a:extLst>
          </p:cNvPr>
          <p:cNvSpPr txBox="1"/>
          <p:nvPr/>
        </p:nvSpPr>
        <p:spPr>
          <a:xfrm>
            <a:off x="11387579" y="657747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3864485857"/>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8" pos="2784">
          <p15:clr>
            <a:srgbClr val="FBAE40"/>
          </p15:clr>
        </p15:guide>
        <p15:guide id="9" pos="2528">
          <p15:clr>
            <a:srgbClr val="FBAE40"/>
          </p15:clr>
        </p15:guide>
        <p15:guide id="10" pos="4896">
          <p15:clr>
            <a:srgbClr val="FBAE40"/>
          </p15:clr>
        </p15:guide>
        <p15:guide id="11" pos="5152">
          <p15:clr>
            <a:srgbClr val="FBAE40"/>
          </p15:clr>
        </p15:guide>
      </p15:sldGuideLst>
    </p:ext>
  </p:extLst>
</p:sldLayout>
</file>

<file path=ppt/slideLayouts/slideLayout440.xml><?xml version="1.0" encoding="utf-8"?>
<p:sldLayout xmlns:a="http://schemas.openxmlformats.org/drawingml/2006/main" xmlns:r="http://schemas.openxmlformats.org/officeDocument/2006/relationships" xmlns:p="http://schemas.openxmlformats.org/presentationml/2006/main" userDrawn="1">
  <p:cSld name="1_Quick Win">
    <p:spTree>
      <p:nvGrpSpPr>
        <p:cNvPr id="1" name=""/>
        <p:cNvGrpSpPr/>
        <p:nvPr/>
      </p:nvGrpSpPr>
      <p:grpSpPr>
        <a:xfrm>
          <a:off x="0" y="0"/>
          <a:ext cx="0" cy="0"/>
          <a:chOff x="0" y="0"/>
          <a:chExt cx="0" cy="0"/>
        </a:xfrm>
      </p:grpSpPr>
      <p:graphicFrame>
        <p:nvGraphicFramePr>
          <p:cNvPr id="30" name="Object 29" hidden="1">
            <a:extLst>
              <a:ext uri="{FF2B5EF4-FFF2-40B4-BE49-F238E27FC236}">
                <a16:creationId xmlns:a16="http://schemas.microsoft.com/office/drawing/2014/main" id="{640CA6D4-7D60-1C6F-9975-6333ACF9DF8D}"/>
              </a:ext>
            </a:extLst>
          </p:cNvPr>
          <p:cNvGraphicFramePr>
            <a:graphicFrameLocks noChangeAspect="1"/>
          </p:cNvGraphicFramePr>
          <p:nvPr userDrawn="1">
            <p:custDataLst>
              <p:tags r:id="rId1"/>
            </p:custDataLst>
            <p:extLst>
              <p:ext uri="{D42A27DB-BD31-4B8C-83A1-F6EECF244321}">
                <p14:modId xmlns:p14="http://schemas.microsoft.com/office/powerpoint/2010/main" val="327881585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30" name="Object 29" hidden="1">
                        <a:extLst>
                          <a:ext uri="{FF2B5EF4-FFF2-40B4-BE49-F238E27FC236}">
                            <a16:creationId xmlns:a16="http://schemas.microsoft.com/office/drawing/2014/main" id="{640CA6D4-7D60-1C6F-9975-6333ACF9DF8D}"/>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44" name="Rectangle 43">
            <a:extLst>
              <a:ext uri="{FF2B5EF4-FFF2-40B4-BE49-F238E27FC236}">
                <a16:creationId xmlns:a16="http://schemas.microsoft.com/office/drawing/2014/main" id="{64B5AF04-C2F9-3DD7-80A8-008D77A75579}"/>
              </a:ext>
            </a:extLst>
          </p:cNvPr>
          <p:cNvSpPr/>
          <p:nvPr userDrawn="1"/>
        </p:nvSpPr>
        <p:spPr>
          <a:xfrm>
            <a:off x="7162801" y="1120307"/>
            <a:ext cx="4419600" cy="498573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Connector 39">
            <a:extLst>
              <a:ext uri="{FF2B5EF4-FFF2-40B4-BE49-F238E27FC236}">
                <a16:creationId xmlns:a16="http://schemas.microsoft.com/office/drawing/2014/main" id="{8D217381-E3DD-48E0-57F4-ECDADE961DF0}"/>
              </a:ext>
            </a:extLst>
          </p:cNvPr>
          <p:cNvCxnSpPr>
            <a:cxnSpLocks/>
          </p:cNvCxnSpPr>
          <p:nvPr userDrawn="1"/>
        </p:nvCxnSpPr>
        <p:spPr>
          <a:xfrm>
            <a:off x="720724" y="2863571"/>
            <a:ext cx="6065559"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5BBFCEAA-CF87-FEFB-1492-CE90E3B91268}"/>
              </a:ext>
            </a:extLst>
          </p:cNvPr>
          <p:cNvSpPr/>
          <p:nvPr userDrawn="1"/>
        </p:nvSpPr>
        <p:spPr>
          <a:xfrm>
            <a:off x="2335771" y="2676284"/>
            <a:ext cx="2835465" cy="3005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Straight Connector 36">
            <a:extLst>
              <a:ext uri="{FF2B5EF4-FFF2-40B4-BE49-F238E27FC236}">
                <a16:creationId xmlns:a16="http://schemas.microsoft.com/office/drawing/2014/main" id="{3C9CDCD4-826A-187A-0DB2-3DAF02EF16B2}"/>
              </a:ext>
            </a:extLst>
          </p:cNvPr>
          <p:cNvCxnSpPr>
            <a:cxnSpLocks/>
          </p:cNvCxnSpPr>
          <p:nvPr userDrawn="1"/>
        </p:nvCxnSpPr>
        <p:spPr>
          <a:xfrm>
            <a:off x="720724" y="1310708"/>
            <a:ext cx="6065559"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4A44D3DD-C287-8133-A3A5-52AB76EE4D1B}"/>
              </a:ext>
            </a:extLst>
          </p:cNvPr>
          <p:cNvSpPr/>
          <p:nvPr userDrawn="1"/>
        </p:nvSpPr>
        <p:spPr>
          <a:xfrm>
            <a:off x="2803244" y="1114921"/>
            <a:ext cx="1900518" cy="3005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3" name="Text Placeholder 2">
            <a:extLst>
              <a:ext uri="{FF2B5EF4-FFF2-40B4-BE49-F238E27FC236}">
                <a16:creationId xmlns:a16="http://schemas.microsoft.com/office/drawing/2014/main" id="{3AA401A3-5E31-1746-967D-DE8C07716436}"/>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pic>
        <p:nvPicPr>
          <p:cNvPr id="14" name="Picture 13" descr="Logo&#10;&#10;Description automatically generated">
            <a:extLst>
              <a:ext uri="{FF2B5EF4-FFF2-40B4-BE49-F238E27FC236}">
                <a16:creationId xmlns:a16="http://schemas.microsoft.com/office/drawing/2014/main" id="{81FF40AA-DA29-4214-9EF5-FE828C04A99F}"/>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5" name="Title Placeholder 1">
            <a:extLst>
              <a:ext uri="{FF2B5EF4-FFF2-40B4-BE49-F238E27FC236}">
                <a16:creationId xmlns:a16="http://schemas.microsoft.com/office/drawing/2014/main" id="{68FC6AED-2776-AC42-B536-8EFA0107CCFA}"/>
              </a:ext>
            </a:extLst>
          </p:cNvPr>
          <p:cNvSpPr>
            <a:spLocks noGrp="1"/>
          </p:cNvSpPr>
          <p:nvPr>
            <p:ph type="title"/>
          </p:nvPr>
        </p:nvSpPr>
        <p:spPr>
          <a:xfrm>
            <a:off x="609600" y="471459"/>
            <a:ext cx="10972800" cy="236825"/>
          </a:xfrm>
          <a:prstGeom prst="rect">
            <a:avLst/>
          </a:prstGeom>
        </p:spPr>
        <p:txBody>
          <a:bodyPr vert="horz" wrap="square" lIns="0" tIns="0" rIns="0" bIns="91440" rtlCol="0" anchor="t" anchorCtr="0">
            <a:noAutofit/>
          </a:bodyPr>
          <a:lstStyle>
            <a:lvl1pPr>
              <a:defRPr lang="en-US" dirty="0"/>
            </a:lvl1pPr>
          </a:lstStyle>
          <a:p>
            <a:pPr lvl="0"/>
            <a:r>
              <a:rPr lang="en-US"/>
              <a:t>Click to edit Master title style</a:t>
            </a:r>
          </a:p>
        </p:txBody>
      </p:sp>
      <p:sp>
        <p:nvSpPr>
          <p:cNvPr id="12" name="TextBox 11">
            <a:extLst>
              <a:ext uri="{FF2B5EF4-FFF2-40B4-BE49-F238E27FC236}">
                <a16:creationId xmlns:a16="http://schemas.microsoft.com/office/drawing/2014/main" id="{716590A4-CB62-44C6-9982-CD5776E5E67C}"/>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©2023 Visa. All rights reserved. Visa Confidential</a:t>
            </a:r>
          </a:p>
        </p:txBody>
      </p:sp>
      <p:sp>
        <p:nvSpPr>
          <p:cNvPr id="10" name="TextBox 9">
            <a:extLst>
              <a:ext uri="{FF2B5EF4-FFF2-40B4-BE49-F238E27FC236}">
                <a16:creationId xmlns:a16="http://schemas.microsoft.com/office/drawing/2014/main" id="{396B1BD8-0C96-47E0-927A-0B5BE4D639E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4" name="Slide Number Placeholder 3">
            <a:extLst>
              <a:ext uri="{FF2B5EF4-FFF2-40B4-BE49-F238E27FC236}">
                <a16:creationId xmlns:a16="http://schemas.microsoft.com/office/drawing/2014/main" id="{E847A007-5B4A-4EF4-A9D8-A37381DD294E}"/>
              </a:ext>
            </a:extLst>
          </p:cNvPr>
          <p:cNvSpPr>
            <a:spLocks noGrp="1"/>
          </p:cNvSpPr>
          <p:nvPr>
            <p:ph type="sldNum" sz="quarter" idx="32"/>
          </p:nvPr>
        </p:nvSpPr>
        <p:spPr/>
        <p:txBody>
          <a:bodyPr/>
          <a:lstStyle/>
          <a:p>
            <a:fld id="{F4246F8F-FAA8-46C5-BC54-A96E0370B4C4}" type="slidenum">
              <a:rPr lang="en-US" smtClean="0"/>
              <a:t>‹#›</a:t>
            </a:fld>
            <a:endParaRPr lang="en-US"/>
          </a:p>
        </p:txBody>
      </p:sp>
      <p:sp>
        <p:nvSpPr>
          <p:cNvPr id="7" name="TextBox 6">
            <a:extLst>
              <a:ext uri="{FF2B5EF4-FFF2-40B4-BE49-F238E27FC236}">
                <a16:creationId xmlns:a16="http://schemas.microsoft.com/office/drawing/2014/main" id="{D5D521B3-D4AC-4931-5F2F-477B6B191603}"/>
              </a:ext>
            </a:extLst>
          </p:cNvPr>
          <p:cNvSpPr txBox="1"/>
          <p:nvPr userDrawn="1"/>
        </p:nvSpPr>
        <p:spPr>
          <a:xfrm>
            <a:off x="515869" y="145885"/>
            <a:ext cx="5525192" cy="230832"/>
          </a:xfrm>
          <a:prstGeom prst="rect">
            <a:avLst/>
          </a:prstGeom>
          <a:noFill/>
        </p:spPr>
        <p:txBody>
          <a:bodyPr wrap="square">
            <a:spAutoFit/>
          </a:bodyPr>
          <a:lstStyle/>
          <a:p>
            <a:pPr marL="0" marR="0" lvl="0" indent="0" defTabSz="914400" rtl="0" eaLnBrk="1" fontAlgn="auto" latinLnBrk="0" hangingPunct="1">
              <a:lnSpc>
                <a:spcPct val="90000"/>
              </a:lnSpc>
              <a:spcBef>
                <a:spcPct val="0"/>
              </a:spcBef>
              <a:spcAft>
                <a:spcPts val="0"/>
              </a:spcAft>
              <a:buClrTx/>
              <a:buSzTx/>
              <a:buFontTx/>
              <a:buNone/>
              <a:tabLst/>
              <a:defRPr/>
            </a:pPr>
            <a:r>
              <a:rPr lang="en-US" sz="1000">
                <a:solidFill>
                  <a:srgbClr val="F7A105"/>
                </a:solidFill>
                <a:latin typeface="Visa Dialect Semibold" pitchFamily="2" charset="0"/>
              </a:rPr>
              <a:t>Quick Win</a:t>
            </a:r>
            <a:r>
              <a:rPr kumimoji="0" lang="en-US" sz="1000" b="0" i="0" u="none" strike="noStrike" kern="1200" cap="none" spc="0" normalizeH="0" baseline="0" noProof="0">
                <a:ln>
                  <a:noFill/>
                </a:ln>
                <a:solidFill>
                  <a:srgbClr val="F7A105"/>
                </a:solidFill>
                <a:effectLst/>
                <a:uLnTx/>
                <a:uFillTx/>
                <a:latin typeface="Visa Dialect Regular"/>
                <a:ea typeface="+mn-ea"/>
                <a:cs typeface="+mn-cs"/>
              </a:rPr>
              <a:t> </a:t>
            </a:r>
            <a:r>
              <a:rPr kumimoji="0" lang="en-US" sz="1000" b="0" i="0" u="none" strike="noStrike" kern="1200" cap="none" spc="0" normalizeH="0" baseline="0" noProof="0">
                <a:ln>
                  <a:noFill/>
                </a:ln>
                <a:solidFill>
                  <a:schemeClr val="tx1">
                    <a:lumMod val="50000"/>
                    <a:lumOff val="50000"/>
                  </a:schemeClr>
                </a:solidFill>
                <a:effectLst/>
                <a:uLnTx/>
                <a:uFillTx/>
                <a:latin typeface="Visa Dialect Regular"/>
                <a:ea typeface="+mn-ea"/>
                <a:cs typeface="+mn-cs"/>
              </a:rPr>
              <a:t>/ Strategic Priority / Future Consideration</a:t>
            </a:r>
            <a:endParaRPr kumimoji="0" lang="en-US" sz="1000" b="1" i="0" u="none" strike="noStrike" kern="1200" cap="none" spc="0" normalizeH="0" baseline="0" noProof="0">
              <a:ln>
                <a:noFill/>
              </a:ln>
              <a:solidFill>
                <a:schemeClr val="tx1">
                  <a:lumMod val="50000"/>
                  <a:lumOff val="50000"/>
                </a:schemeClr>
              </a:solidFill>
              <a:effectLst/>
              <a:uLnTx/>
              <a:uFillTx/>
              <a:latin typeface="Visa Dialect Semibold"/>
              <a:ea typeface="+mn-ea"/>
              <a:cs typeface="+mn-cs"/>
            </a:endParaRPr>
          </a:p>
        </p:txBody>
      </p:sp>
      <p:sp>
        <p:nvSpPr>
          <p:cNvPr id="8" name="Right Triangle 7">
            <a:extLst>
              <a:ext uri="{FF2B5EF4-FFF2-40B4-BE49-F238E27FC236}">
                <a16:creationId xmlns:a16="http://schemas.microsoft.com/office/drawing/2014/main" id="{BAD59D84-744C-480C-92A8-2418F81104FF}"/>
              </a:ext>
            </a:extLst>
          </p:cNvPr>
          <p:cNvSpPr/>
          <p:nvPr userDrawn="1"/>
        </p:nvSpPr>
        <p:spPr bwMode="auto">
          <a:xfrm rot="5400000">
            <a:off x="-9145" y="-11017"/>
            <a:ext cx="457200" cy="457200"/>
          </a:xfrm>
          <a:prstGeom prst="rtTriangle">
            <a:avLst/>
          </a:prstGeom>
          <a:solidFill>
            <a:srgbClr val="F7A105"/>
          </a:solidFill>
          <a:ln w="9525" cap="flat" cmpd="sng" algn="ctr">
            <a:noFill/>
            <a:prstDash val="solid"/>
            <a:roun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90000"/>
              </a:lnSpc>
              <a:spcBef>
                <a:spcPts val="60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8" name="Text Placeholder 17">
            <a:extLst>
              <a:ext uri="{FF2B5EF4-FFF2-40B4-BE49-F238E27FC236}">
                <a16:creationId xmlns:a16="http://schemas.microsoft.com/office/drawing/2014/main" id="{39ABC5D4-A2EE-2EC0-8F3C-3D73E983E3D8}"/>
              </a:ext>
            </a:extLst>
          </p:cNvPr>
          <p:cNvSpPr>
            <a:spLocks noGrp="1"/>
          </p:cNvSpPr>
          <p:nvPr>
            <p:ph type="body" sz="quarter" idx="34" hasCustomPrompt="1"/>
          </p:nvPr>
        </p:nvSpPr>
        <p:spPr>
          <a:xfrm>
            <a:off x="0" y="6817"/>
            <a:ext cx="277813" cy="311151"/>
          </a:xfrm>
        </p:spPr>
        <p:txBody>
          <a:bodyPr/>
          <a:lstStyle>
            <a:lvl1pPr algn="ctr">
              <a:defRPr>
                <a:solidFill>
                  <a:schemeClr val="bg1"/>
                </a:solidFill>
                <a:latin typeface="+mj-lt"/>
              </a:defRPr>
            </a:lvl1pPr>
          </a:lstStyle>
          <a:p>
            <a:pPr lvl="0"/>
            <a:r>
              <a:rPr lang="en-US"/>
              <a:t>#</a:t>
            </a:r>
          </a:p>
        </p:txBody>
      </p:sp>
      <p:grpSp>
        <p:nvGrpSpPr>
          <p:cNvPr id="20" name="Group 19">
            <a:extLst>
              <a:ext uri="{FF2B5EF4-FFF2-40B4-BE49-F238E27FC236}">
                <a16:creationId xmlns:a16="http://schemas.microsoft.com/office/drawing/2014/main" id="{9EE52346-DB5D-ADCB-BEE3-435C59B33994}"/>
              </a:ext>
            </a:extLst>
          </p:cNvPr>
          <p:cNvGrpSpPr/>
          <p:nvPr userDrawn="1"/>
        </p:nvGrpSpPr>
        <p:grpSpPr>
          <a:xfrm>
            <a:off x="2878805" y="1182940"/>
            <a:ext cx="1712072" cy="225498"/>
            <a:chOff x="665155" y="1219075"/>
            <a:chExt cx="1712072" cy="225498"/>
          </a:xfrm>
          <a:solidFill>
            <a:schemeClr val="bg1"/>
          </a:solidFill>
        </p:grpSpPr>
        <p:sp>
          <p:nvSpPr>
            <p:cNvPr id="3" name="TextBox 2">
              <a:extLst>
                <a:ext uri="{FF2B5EF4-FFF2-40B4-BE49-F238E27FC236}">
                  <a16:creationId xmlns:a16="http://schemas.microsoft.com/office/drawing/2014/main" id="{1286A296-1DBA-6E78-452B-ED589C937F24}"/>
                </a:ext>
              </a:extLst>
            </p:cNvPr>
            <p:cNvSpPr txBox="1"/>
            <p:nvPr userDrawn="1"/>
          </p:nvSpPr>
          <p:spPr>
            <a:xfrm>
              <a:off x="968187" y="1247732"/>
              <a:ext cx="1409040" cy="184666"/>
            </a:xfrm>
            <a:prstGeom prst="rect">
              <a:avLst/>
            </a:prstGeom>
            <a:grp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accent1"/>
                  </a:solidFill>
                  <a:effectLst/>
                  <a:uLnTx/>
                  <a:uFillTx/>
                  <a:latin typeface="Visa Dialect Medium" pitchFamily="2" charset="0"/>
                  <a:ea typeface="+mn-ea"/>
                  <a:cs typeface="Segoe UI" panose="020B0502040204020203" pitchFamily="34" charset="0"/>
                </a:rPr>
                <a:t>Key Observations</a:t>
              </a:r>
            </a:p>
          </p:txBody>
        </p:sp>
        <p:pic>
          <p:nvPicPr>
            <p:cNvPr id="19" name="Picture 18" descr="Icon&#10;&#10;Description automatically generated">
              <a:extLst>
                <a:ext uri="{FF2B5EF4-FFF2-40B4-BE49-F238E27FC236}">
                  <a16:creationId xmlns:a16="http://schemas.microsoft.com/office/drawing/2014/main" id="{1140A1FD-4F4C-E8E7-87A1-9268782CB575}"/>
                </a:ext>
              </a:extLst>
            </p:cNvPr>
            <p:cNvPicPr>
              <a:picLocks noChangeAspect="1"/>
            </p:cNvPicPr>
            <p:nvPr userDrawn="1"/>
          </p:nvPicPr>
          <p:blipFill>
            <a:blip r:embed="rId6"/>
            <a:stretch>
              <a:fillRect/>
            </a:stretch>
          </p:blipFill>
          <p:spPr>
            <a:xfrm>
              <a:off x="665155" y="1219075"/>
              <a:ext cx="225498" cy="225498"/>
            </a:xfrm>
            <a:prstGeom prst="rect">
              <a:avLst/>
            </a:prstGeom>
            <a:grpFill/>
          </p:spPr>
        </p:pic>
      </p:grpSp>
      <p:grpSp>
        <p:nvGrpSpPr>
          <p:cNvPr id="34" name="Group 33">
            <a:extLst>
              <a:ext uri="{FF2B5EF4-FFF2-40B4-BE49-F238E27FC236}">
                <a16:creationId xmlns:a16="http://schemas.microsoft.com/office/drawing/2014/main" id="{93F86C6F-1984-F1BB-C24F-D4D5BAE689C3}"/>
              </a:ext>
            </a:extLst>
          </p:cNvPr>
          <p:cNvGrpSpPr/>
          <p:nvPr userDrawn="1"/>
        </p:nvGrpSpPr>
        <p:grpSpPr>
          <a:xfrm>
            <a:off x="2440285" y="2733515"/>
            <a:ext cx="2626437" cy="228600"/>
            <a:chOff x="720798" y="3314700"/>
            <a:chExt cx="2626437" cy="228600"/>
          </a:xfrm>
        </p:grpSpPr>
        <p:sp>
          <p:nvSpPr>
            <p:cNvPr id="2" name="TextBox 1">
              <a:extLst>
                <a:ext uri="{FF2B5EF4-FFF2-40B4-BE49-F238E27FC236}">
                  <a16:creationId xmlns:a16="http://schemas.microsoft.com/office/drawing/2014/main" id="{C76D2ACA-3366-0E9C-8886-A05ECE09CA67}"/>
                </a:ext>
              </a:extLst>
            </p:cNvPr>
            <p:cNvSpPr txBox="1"/>
            <p:nvPr userDrawn="1"/>
          </p:nvSpPr>
          <p:spPr>
            <a:xfrm>
              <a:off x="1030895" y="3336667"/>
              <a:ext cx="2316340"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accent1"/>
                  </a:solidFill>
                  <a:effectLst/>
                  <a:uLnTx/>
                  <a:uFillTx/>
                  <a:latin typeface="Visa Dialect Medium" pitchFamily="2" charset="0"/>
                  <a:ea typeface="+mn-ea"/>
                  <a:cs typeface="Segoe UI" panose="020B0502040204020203" pitchFamily="34" charset="0"/>
                </a:rPr>
                <a:t>Go-to-Market Considerations</a:t>
              </a:r>
            </a:p>
          </p:txBody>
        </p:sp>
        <p:grpSp>
          <p:nvGrpSpPr>
            <p:cNvPr id="24" name="Graphic 22" descr="Playbook outline">
              <a:extLst>
                <a:ext uri="{FF2B5EF4-FFF2-40B4-BE49-F238E27FC236}">
                  <a16:creationId xmlns:a16="http://schemas.microsoft.com/office/drawing/2014/main" id="{7FF5F233-A68C-CBAB-A2D8-F4ABE1AE9F43}"/>
                </a:ext>
              </a:extLst>
            </p:cNvPr>
            <p:cNvGrpSpPr/>
            <p:nvPr/>
          </p:nvGrpSpPr>
          <p:grpSpPr>
            <a:xfrm>
              <a:off x="720798" y="3314700"/>
              <a:ext cx="228600" cy="228600"/>
              <a:chOff x="5800725" y="3124200"/>
              <a:chExt cx="600075" cy="619125"/>
            </a:xfrm>
            <a:solidFill>
              <a:srgbClr val="000000"/>
            </a:solidFill>
          </p:grpSpPr>
          <p:sp>
            <p:nvSpPr>
              <p:cNvPr id="25" name="Freeform: Shape 24">
                <a:extLst>
                  <a:ext uri="{FF2B5EF4-FFF2-40B4-BE49-F238E27FC236}">
                    <a16:creationId xmlns:a16="http://schemas.microsoft.com/office/drawing/2014/main" id="{183053EE-CBA7-63E9-BACC-5626CC95C69D}"/>
                  </a:ext>
                </a:extLst>
              </p:cNvPr>
              <p:cNvSpPr/>
              <p:nvPr/>
            </p:nvSpPr>
            <p:spPr>
              <a:xfrm>
                <a:off x="5948364" y="3229091"/>
                <a:ext cx="142756" cy="142756"/>
              </a:xfrm>
              <a:custGeom>
                <a:avLst/>
                <a:gdLst>
                  <a:gd name="connsiteX0" fmla="*/ 2789 w 142756"/>
                  <a:gd name="connsiteY0" fmla="*/ 139967 h 142756"/>
                  <a:gd name="connsiteX1" fmla="*/ 16257 w 142756"/>
                  <a:gd name="connsiteY1" fmla="*/ 139967 h 142756"/>
                  <a:gd name="connsiteX2" fmla="*/ 71436 w 142756"/>
                  <a:gd name="connsiteY2" fmla="*/ 84789 h 142756"/>
                  <a:gd name="connsiteX3" fmla="*/ 126614 w 142756"/>
                  <a:gd name="connsiteY3" fmla="*/ 139967 h 142756"/>
                  <a:gd name="connsiteX4" fmla="*/ 140082 w 142756"/>
                  <a:gd name="connsiteY4" fmla="*/ 139733 h 142756"/>
                  <a:gd name="connsiteX5" fmla="*/ 140082 w 142756"/>
                  <a:gd name="connsiteY5" fmla="*/ 126499 h 142756"/>
                  <a:gd name="connsiteX6" fmla="*/ 84904 w 142756"/>
                  <a:gd name="connsiteY6" fmla="*/ 71321 h 142756"/>
                  <a:gd name="connsiteX7" fmla="*/ 140082 w 142756"/>
                  <a:gd name="connsiteY7" fmla="*/ 16142 h 142756"/>
                  <a:gd name="connsiteX8" fmla="*/ 139848 w 142756"/>
                  <a:gd name="connsiteY8" fmla="*/ 2674 h 142756"/>
                  <a:gd name="connsiteX9" fmla="*/ 126614 w 142756"/>
                  <a:gd name="connsiteY9" fmla="*/ 2674 h 142756"/>
                  <a:gd name="connsiteX10" fmla="*/ 71436 w 142756"/>
                  <a:gd name="connsiteY10" fmla="*/ 57852 h 142756"/>
                  <a:gd name="connsiteX11" fmla="*/ 16257 w 142756"/>
                  <a:gd name="connsiteY11" fmla="*/ 2674 h 142756"/>
                  <a:gd name="connsiteX12" fmla="*/ 2789 w 142756"/>
                  <a:gd name="connsiteY12" fmla="*/ 2908 h 142756"/>
                  <a:gd name="connsiteX13" fmla="*/ 2789 w 142756"/>
                  <a:gd name="connsiteY13" fmla="*/ 16142 h 142756"/>
                  <a:gd name="connsiteX14" fmla="*/ 57967 w 142756"/>
                  <a:gd name="connsiteY14" fmla="*/ 71321 h 142756"/>
                  <a:gd name="connsiteX15" fmla="*/ 2789 w 142756"/>
                  <a:gd name="connsiteY15" fmla="*/ 126499 h 142756"/>
                  <a:gd name="connsiteX16" fmla="*/ 2789 w 142756"/>
                  <a:gd name="connsiteY16" fmla="*/ 139967 h 142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2756" h="142756">
                    <a:moveTo>
                      <a:pt x="2789" y="139967"/>
                    </a:moveTo>
                    <a:cubicBezTo>
                      <a:pt x="6508" y="143686"/>
                      <a:pt x="12538" y="143686"/>
                      <a:pt x="16257" y="139967"/>
                    </a:cubicBezTo>
                    <a:lnTo>
                      <a:pt x="71436" y="84789"/>
                    </a:lnTo>
                    <a:lnTo>
                      <a:pt x="126614" y="139967"/>
                    </a:lnTo>
                    <a:cubicBezTo>
                      <a:pt x="130398" y="143622"/>
                      <a:pt x="136428" y="143517"/>
                      <a:pt x="140082" y="139733"/>
                    </a:cubicBezTo>
                    <a:cubicBezTo>
                      <a:pt x="143647" y="136042"/>
                      <a:pt x="143647" y="130190"/>
                      <a:pt x="140082" y="126499"/>
                    </a:cubicBezTo>
                    <a:lnTo>
                      <a:pt x="84904" y="71321"/>
                    </a:lnTo>
                    <a:lnTo>
                      <a:pt x="140082" y="16142"/>
                    </a:lnTo>
                    <a:cubicBezTo>
                      <a:pt x="143737" y="12358"/>
                      <a:pt x="143632" y="6329"/>
                      <a:pt x="139848" y="2674"/>
                    </a:cubicBezTo>
                    <a:cubicBezTo>
                      <a:pt x="136157" y="-891"/>
                      <a:pt x="130305" y="-891"/>
                      <a:pt x="126614" y="2674"/>
                    </a:cubicBezTo>
                    <a:lnTo>
                      <a:pt x="71436" y="57852"/>
                    </a:lnTo>
                    <a:lnTo>
                      <a:pt x="16257" y="2674"/>
                    </a:lnTo>
                    <a:cubicBezTo>
                      <a:pt x="12473" y="-981"/>
                      <a:pt x="6444" y="-876"/>
                      <a:pt x="2789" y="2908"/>
                    </a:cubicBezTo>
                    <a:cubicBezTo>
                      <a:pt x="-776" y="6599"/>
                      <a:pt x="-776" y="12451"/>
                      <a:pt x="2789" y="16142"/>
                    </a:cubicBezTo>
                    <a:lnTo>
                      <a:pt x="57967" y="71321"/>
                    </a:lnTo>
                    <a:lnTo>
                      <a:pt x="2789" y="126499"/>
                    </a:lnTo>
                    <a:cubicBezTo>
                      <a:pt x="-930" y="130218"/>
                      <a:pt x="-930" y="136248"/>
                      <a:pt x="2789" y="139967"/>
                    </a:cubicBezTo>
                    <a:close/>
                  </a:path>
                </a:pathLst>
              </a:custGeom>
              <a:solidFill>
                <a:schemeClr val="accent2"/>
              </a:solid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E9EE629B-A4EA-FC97-6233-68AABAECA914}"/>
                  </a:ext>
                </a:extLst>
              </p:cNvPr>
              <p:cNvSpPr/>
              <p:nvPr/>
            </p:nvSpPr>
            <p:spPr>
              <a:xfrm>
                <a:off x="6157795" y="3495676"/>
                <a:ext cx="142990" cy="142990"/>
              </a:xfrm>
              <a:custGeom>
                <a:avLst/>
                <a:gdLst>
                  <a:gd name="connsiteX0" fmla="*/ 140202 w 142990"/>
                  <a:gd name="connsiteY0" fmla="*/ 2789 h 142990"/>
                  <a:gd name="connsiteX1" fmla="*/ 126733 w 142990"/>
                  <a:gd name="connsiteY1" fmla="*/ 2789 h 142990"/>
                  <a:gd name="connsiteX2" fmla="*/ 71555 w 142990"/>
                  <a:gd name="connsiteY2" fmla="*/ 57967 h 142990"/>
                  <a:gd name="connsiteX3" fmla="*/ 16377 w 142990"/>
                  <a:gd name="connsiteY3" fmla="*/ 2789 h 142990"/>
                  <a:gd name="connsiteX4" fmla="*/ 2908 w 142990"/>
                  <a:gd name="connsiteY4" fmla="*/ 3023 h 142990"/>
                  <a:gd name="connsiteX5" fmla="*/ 2908 w 142990"/>
                  <a:gd name="connsiteY5" fmla="*/ 16257 h 142990"/>
                  <a:gd name="connsiteX6" fmla="*/ 58087 w 142990"/>
                  <a:gd name="connsiteY6" fmla="*/ 71436 h 142990"/>
                  <a:gd name="connsiteX7" fmla="*/ 2908 w 142990"/>
                  <a:gd name="connsiteY7" fmla="*/ 126614 h 142990"/>
                  <a:gd name="connsiteX8" fmla="*/ 2674 w 142990"/>
                  <a:gd name="connsiteY8" fmla="*/ 140082 h 142990"/>
                  <a:gd name="connsiteX9" fmla="*/ 16142 w 142990"/>
                  <a:gd name="connsiteY9" fmla="*/ 140317 h 142990"/>
                  <a:gd name="connsiteX10" fmla="*/ 16377 w 142990"/>
                  <a:gd name="connsiteY10" fmla="*/ 140082 h 142990"/>
                  <a:gd name="connsiteX11" fmla="*/ 71555 w 142990"/>
                  <a:gd name="connsiteY11" fmla="*/ 84904 h 142990"/>
                  <a:gd name="connsiteX12" fmla="*/ 126733 w 142990"/>
                  <a:gd name="connsiteY12" fmla="*/ 140082 h 142990"/>
                  <a:gd name="connsiteX13" fmla="*/ 140202 w 142990"/>
                  <a:gd name="connsiteY13" fmla="*/ 139848 h 142990"/>
                  <a:gd name="connsiteX14" fmla="*/ 140202 w 142990"/>
                  <a:gd name="connsiteY14" fmla="*/ 126614 h 142990"/>
                  <a:gd name="connsiteX15" fmla="*/ 85023 w 142990"/>
                  <a:gd name="connsiteY15" fmla="*/ 71436 h 142990"/>
                  <a:gd name="connsiteX16" fmla="*/ 140202 w 142990"/>
                  <a:gd name="connsiteY16" fmla="*/ 16257 h 142990"/>
                  <a:gd name="connsiteX17" fmla="*/ 140202 w 142990"/>
                  <a:gd name="connsiteY17" fmla="*/ 2789 h 142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2990" h="142990">
                    <a:moveTo>
                      <a:pt x="140202" y="2789"/>
                    </a:moveTo>
                    <a:cubicBezTo>
                      <a:pt x="136482" y="-930"/>
                      <a:pt x="130453" y="-930"/>
                      <a:pt x="126733" y="2789"/>
                    </a:cubicBezTo>
                    <a:lnTo>
                      <a:pt x="71555" y="57967"/>
                    </a:lnTo>
                    <a:lnTo>
                      <a:pt x="16377" y="2789"/>
                    </a:lnTo>
                    <a:cubicBezTo>
                      <a:pt x="12592" y="-866"/>
                      <a:pt x="6563" y="-761"/>
                      <a:pt x="2908" y="3023"/>
                    </a:cubicBezTo>
                    <a:cubicBezTo>
                      <a:pt x="-657" y="6714"/>
                      <a:pt x="-657" y="12566"/>
                      <a:pt x="2908" y="16257"/>
                    </a:cubicBezTo>
                    <a:lnTo>
                      <a:pt x="58087" y="71436"/>
                    </a:lnTo>
                    <a:lnTo>
                      <a:pt x="2908" y="126614"/>
                    </a:lnTo>
                    <a:cubicBezTo>
                      <a:pt x="-876" y="130269"/>
                      <a:pt x="-981" y="136298"/>
                      <a:pt x="2674" y="140082"/>
                    </a:cubicBezTo>
                    <a:cubicBezTo>
                      <a:pt x="6329" y="143867"/>
                      <a:pt x="12359" y="143971"/>
                      <a:pt x="16142" y="140317"/>
                    </a:cubicBezTo>
                    <a:cubicBezTo>
                      <a:pt x="16222" y="140239"/>
                      <a:pt x="16300" y="140161"/>
                      <a:pt x="16377" y="140082"/>
                    </a:cubicBezTo>
                    <a:lnTo>
                      <a:pt x="71555" y="84904"/>
                    </a:lnTo>
                    <a:lnTo>
                      <a:pt x="126733" y="140082"/>
                    </a:lnTo>
                    <a:cubicBezTo>
                      <a:pt x="130518" y="143737"/>
                      <a:pt x="136547" y="143632"/>
                      <a:pt x="140202" y="139848"/>
                    </a:cubicBezTo>
                    <a:cubicBezTo>
                      <a:pt x="143767" y="136157"/>
                      <a:pt x="143767" y="130305"/>
                      <a:pt x="140202" y="126614"/>
                    </a:cubicBezTo>
                    <a:lnTo>
                      <a:pt x="85023" y="71436"/>
                    </a:lnTo>
                    <a:lnTo>
                      <a:pt x="140202" y="16257"/>
                    </a:lnTo>
                    <a:cubicBezTo>
                      <a:pt x="143920" y="12538"/>
                      <a:pt x="143920" y="6508"/>
                      <a:pt x="140202" y="2789"/>
                    </a:cubicBezTo>
                    <a:close/>
                  </a:path>
                </a:pathLst>
              </a:custGeom>
              <a:solidFill>
                <a:schemeClr val="accent2"/>
              </a:solid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893259C5-7CF2-8583-4D1C-34A8D8F6BD86}"/>
                  </a:ext>
                </a:extLst>
              </p:cNvPr>
              <p:cNvSpPr/>
              <p:nvPr/>
            </p:nvSpPr>
            <p:spPr>
              <a:xfrm>
                <a:off x="5943867" y="3229013"/>
                <a:ext cx="361565" cy="409561"/>
              </a:xfrm>
              <a:custGeom>
                <a:avLst/>
                <a:gdLst>
                  <a:gd name="connsiteX0" fmla="*/ 78133 w 361565"/>
                  <a:gd name="connsiteY0" fmla="*/ 409537 h 409561"/>
                  <a:gd name="connsiteX1" fmla="*/ 152018 w 361565"/>
                  <a:gd name="connsiteY1" fmla="*/ 337509 h 409561"/>
                  <a:gd name="connsiteX2" fmla="*/ 85458 w 361565"/>
                  <a:gd name="connsiteY2" fmla="*/ 257794 h 409561"/>
                  <a:gd name="connsiteX3" fmla="*/ 85458 w 361565"/>
                  <a:gd name="connsiteY3" fmla="*/ 238087 h 409561"/>
                  <a:gd name="connsiteX4" fmla="*/ 114033 w 361565"/>
                  <a:gd name="connsiteY4" fmla="*/ 209512 h 409561"/>
                  <a:gd name="connsiteX5" fmla="*/ 247383 w 361565"/>
                  <a:gd name="connsiteY5" fmla="*/ 209512 h 409561"/>
                  <a:gd name="connsiteX6" fmla="*/ 295008 w 361565"/>
                  <a:gd name="connsiteY6" fmla="*/ 161887 h 409561"/>
                  <a:gd name="connsiteX7" fmla="*/ 295008 w 361565"/>
                  <a:gd name="connsiteY7" fmla="*/ 32709 h 409561"/>
                  <a:gd name="connsiteX8" fmla="*/ 295104 w 361565"/>
                  <a:gd name="connsiteY8" fmla="*/ 32615 h 409561"/>
                  <a:gd name="connsiteX9" fmla="*/ 295170 w 361565"/>
                  <a:gd name="connsiteY9" fmla="*/ 32642 h 409561"/>
                  <a:gd name="connsiteX10" fmla="*/ 345424 w 361565"/>
                  <a:gd name="connsiteY10" fmla="*/ 82896 h 409561"/>
                  <a:gd name="connsiteX11" fmla="*/ 358892 w 361565"/>
                  <a:gd name="connsiteY11" fmla="*/ 82662 h 409561"/>
                  <a:gd name="connsiteX12" fmla="*/ 358892 w 361565"/>
                  <a:gd name="connsiteY12" fmla="*/ 69428 h 409561"/>
                  <a:gd name="connsiteX13" fmla="*/ 292217 w 361565"/>
                  <a:gd name="connsiteY13" fmla="*/ 2753 h 409561"/>
                  <a:gd name="connsiteX14" fmla="*/ 291922 w 361565"/>
                  <a:gd name="connsiteY14" fmla="*/ 2553 h 409561"/>
                  <a:gd name="connsiteX15" fmla="*/ 289131 w 361565"/>
                  <a:gd name="connsiteY15" fmla="*/ 648 h 409561"/>
                  <a:gd name="connsiteX16" fmla="*/ 289131 w 361565"/>
                  <a:gd name="connsiteY16" fmla="*/ 648 h 409561"/>
                  <a:gd name="connsiteX17" fmla="*/ 288874 w 361565"/>
                  <a:gd name="connsiteY17" fmla="*/ 591 h 409561"/>
                  <a:gd name="connsiteX18" fmla="*/ 285883 w 361565"/>
                  <a:gd name="connsiteY18" fmla="*/ 0 h 409561"/>
                  <a:gd name="connsiteX19" fmla="*/ 284930 w 361565"/>
                  <a:gd name="connsiteY19" fmla="*/ 57 h 409561"/>
                  <a:gd name="connsiteX20" fmla="*/ 282578 w 361565"/>
                  <a:gd name="connsiteY20" fmla="*/ 514 h 409561"/>
                  <a:gd name="connsiteX21" fmla="*/ 281625 w 361565"/>
                  <a:gd name="connsiteY21" fmla="*/ 848 h 409561"/>
                  <a:gd name="connsiteX22" fmla="*/ 278768 w 361565"/>
                  <a:gd name="connsiteY22" fmla="*/ 2753 h 409561"/>
                  <a:gd name="connsiteX23" fmla="*/ 212093 w 361565"/>
                  <a:gd name="connsiteY23" fmla="*/ 69428 h 409561"/>
                  <a:gd name="connsiteX24" fmla="*/ 212327 w 361565"/>
                  <a:gd name="connsiteY24" fmla="*/ 82896 h 409561"/>
                  <a:gd name="connsiteX25" fmla="*/ 225561 w 361565"/>
                  <a:gd name="connsiteY25" fmla="*/ 82896 h 409561"/>
                  <a:gd name="connsiteX26" fmla="*/ 275815 w 361565"/>
                  <a:gd name="connsiteY26" fmla="*/ 32642 h 409561"/>
                  <a:gd name="connsiteX27" fmla="*/ 275949 w 361565"/>
                  <a:gd name="connsiteY27" fmla="*/ 32643 h 409561"/>
                  <a:gd name="connsiteX28" fmla="*/ 275977 w 361565"/>
                  <a:gd name="connsiteY28" fmla="*/ 32709 h 409561"/>
                  <a:gd name="connsiteX29" fmla="*/ 275977 w 361565"/>
                  <a:gd name="connsiteY29" fmla="*/ 161887 h 409561"/>
                  <a:gd name="connsiteX30" fmla="*/ 247402 w 361565"/>
                  <a:gd name="connsiteY30" fmla="*/ 190462 h 409561"/>
                  <a:gd name="connsiteX31" fmla="*/ 114033 w 361565"/>
                  <a:gd name="connsiteY31" fmla="*/ 190462 h 409561"/>
                  <a:gd name="connsiteX32" fmla="*/ 66408 w 361565"/>
                  <a:gd name="connsiteY32" fmla="*/ 238087 h 409561"/>
                  <a:gd name="connsiteX33" fmla="*/ 66408 w 361565"/>
                  <a:gd name="connsiteY33" fmla="*/ 257794 h 409561"/>
                  <a:gd name="connsiteX34" fmla="*/ 641 w 361565"/>
                  <a:gd name="connsiteY34" fmla="*/ 343162 h 409561"/>
                  <a:gd name="connsiteX35" fmla="*/ 78133 w 361565"/>
                  <a:gd name="connsiteY35" fmla="*/ 409537 h 409561"/>
                  <a:gd name="connsiteX36" fmla="*/ 75933 w 361565"/>
                  <a:gd name="connsiteY36" fmla="*/ 276187 h 409561"/>
                  <a:gd name="connsiteX37" fmla="*/ 133083 w 361565"/>
                  <a:gd name="connsiteY37" fmla="*/ 333337 h 409561"/>
                  <a:gd name="connsiteX38" fmla="*/ 75933 w 361565"/>
                  <a:gd name="connsiteY38" fmla="*/ 390487 h 409561"/>
                  <a:gd name="connsiteX39" fmla="*/ 18783 w 361565"/>
                  <a:gd name="connsiteY39" fmla="*/ 333337 h 409561"/>
                  <a:gd name="connsiteX40" fmla="*/ 75933 w 361565"/>
                  <a:gd name="connsiteY40" fmla="*/ 276187 h 409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61565" h="409561">
                    <a:moveTo>
                      <a:pt x="78133" y="409537"/>
                    </a:moveTo>
                    <a:cubicBezTo>
                      <a:pt x="117584" y="408016"/>
                      <a:pt x="149494" y="376908"/>
                      <a:pt x="152018" y="337509"/>
                    </a:cubicBezTo>
                    <a:cubicBezTo>
                      <a:pt x="154176" y="297591"/>
                      <a:pt x="125120" y="262793"/>
                      <a:pt x="85458" y="257794"/>
                    </a:cubicBezTo>
                    <a:lnTo>
                      <a:pt x="85458" y="238087"/>
                    </a:lnTo>
                    <a:cubicBezTo>
                      <a:pt x="85458" y="222305"/>
                      <a:pt x="98251" y="209512"/>
                      <a:pt x="114033" y="209512"/>
                    </a:cubicBezTo>
                    <a:lnTo>
                      <a:pt x="247383" y="209512"/>
                    </a:lnTo>
                    <a:cubicBezTo>
                      <a:pt x="273685" y="209512"/>
                      <a:pt x="295008" y="188189"/>
                      <a:pt x="295008" y="161887"/>
                    </a:cubicBezTo>
                    <a:lnTo>
                      <a:pt x="295008" y="32709"/>
                    </a:lnTo>
                    <a:cubicBezTo>
                      <a:pt x="295009" y="32656"/>
                      <a:pt x="295052" y="32615"/>
                      <a:pt x="295104" y="32615"/>
                    </a:cubicBezTo>
                    <a:cubicBezTo>
                      <a:pt x="295129" y="32616"/>
                      <a:pt x="295153" y="32625"/>
                      <a:pt x="295170" y="32642"/>
                    </a:cubicBezTo>
                    <a:lnTo>
                      <a:pt x="345424" y="82896"/>
                    </a:lnTo>
                    <a:cubicBezTo>
                      <a:pt x="349208" y="86551"/>
                      <a:pt x="355237" y="86446"/>
                      <a:pt x="358892" y="82662"/>
                    </a:cubicBezTo>
                    <a:cubicBezTo>
                      <a:pt x="362457" y="78971"/>
                      <a:pt x="362457" y="73119"/>
                      <a:pt x="358892" y="69428"/>
                    </a:cubicBezTo>
                    <a:lnTo>
                      <a:pt x="292217" y="2753"/>
                    </a:lnTo>
                    <a:cubicBezTo>
                      <a:pt x="292131" y="2667"/>
                      <a:pt x="292007" y="2638"/>
                      <a:pt x="291922" y="2553"/>
                    </a:cubicBezTo>
                    <a:cubicBezTo>
                      <a:pt x="291110" y="1759"/>
                      <a:pt x="290165" y="1114"/>
                      <a:pt x="289131" y="648"/>
                    </a:cubicBezTo>
                    <a:lnTo>
                      <a:pt x="289131" y="648"/>
                    </a:lnTo>
                    <a:cubicBezTo>
                      <a:pt x="289055" y="648"/>
                      <a:pt x="288959" y="648"/>
                      <a:pt x="288874" y="591"/>
                    </a:cubicBezTo>
                    <a:cubicBezTo>
                      <a:pt x="287915" y="231"/>
                      <a:pt x="286905" y="32"/>
                      <a:pt x="285883" y="0"/>
                    </a:cubicBezTo>
                    <a:cubicBezTo>
                      <a:pt x="285565" y="1"/>
                      <a:pt x="285247" y="20"/>
                      <a:pt x="284930" y="57"/>
                    </a:cubicBezTo>
                    <a:cubicBezTo>
                      <a:pt x="284129" y="105"/>
                      <a:pt x="283338" y="258"/>
                      <a:pt x="282578" y="514"/>
                    </a:cubicBezTo>
                    <a:cubicBezTo>
                      <a:pt x="282253" y="605"/>
                      <a:pt x="281935" y="716"/>
                      <a:pt x="281625" y="848"/>
                    </a:cubicBezTo>
                    <a:cubicBezTo>
                      <a:pt x="280562" y="1298"/>
                      <a:pt x="279592" y="1944"/>
                      <a:pt x="278768" y="2753"/>
                    </a:cubicBezTo>
                    <a:lnTo>
                      <a:pt x="212093" y="69428"/>
                    </a:lnTo>
                    <a:cubicBezTo>
                      <a:pt x="208438" y="73212"/>
                      <a:pt x="208543" y="79241"/>
                      <a:pt x="212327" y="82896"/>
                    </a:cubicBezTo>
                    <a:cubicBezTo>
                      <a:pt x="216018" y="86461"/>
                      <a:pt x="221870" y="86461"/>
                      <a:pt x="225561" y="82896"/>
                    </a:cubicBezTo>
                    <a:lnTo>
                      <a:pt x="275815" y="32642"/>
                    </a:lnTo>
                    <a:cubicBezTo>
                      <a:pt x="275852" y="32605"/>
                      <a:pt x="275913" y="32606"/>
                      <a:pt x="275949" y="32643"/>
                    </a:cubicBezTo>
                    <a:cubicBezTo>
                      <a:pt x="275966" y="32661"/>
                      <a:pt x="275977" y="32684"/>
                      <a:pt x="275977" y="32709"/>
                    </a:cubicBezTo>
                    <a:lnTo>
                      <a:pt x="275977" y="161887"/>
                    </a:lnTo>
                    <a:cubicBezTo>
                      <a:pt x="275977" y="177669"/>
                      <a:pt x="263184" y="190462"/>
                      <a:pt x="247402" y="190462"/>
                    </a:cubicBezTo>
                    <a:lnTo>
                      <a:pt x="114033" y="190462"/>
                    </a:lnTo>
                    <a:cubicBezTo>
                      <a:pt x="87730" y="190462"/>
                      <a:pt x="66408" y="211785"/>
                      <a:pt x="66408" y="238087"/>
                    </a:cubicBezTo>
                    <a:lnTo>
                      <a:pt x="66408" y="257794"/>
                    </a:lnTo>
                    <a:cubicBezTo>
                      <a:pt x="24673" y="263207"/>
                      <a:pt x="-4772" y="301427"/>
                      <a:pt x="641" y="343162"/>
                    </a:cubicBezTo>
                    <a:cubicBezTo>
                      <a:pt x="5661" y="381868"/>
                      <a:pt x="39116" y="410523"/>
                      <a:pt x="78133" y="409537"/>
                    </a:cubicBezTo>
                    <a:close/>
                    <a:moveTo>
                      <a:pt x="75933" y="276187"/>
                    </a:moveTo>
                    <a:cubicBezTo>
                      <a:pt x="107496" y="276187"/>
                      <a:pt x="133083" y="301774"/>
                      <a:pt x="133083" y="333337"/>
                    </a:cubicBezTo>
                    <a:cubicBezTo>
                      <a:pt x="133083" y="364900"/>
                      <a:pt x="107496" y="390487"/>
                      <a:pt x="75933" y="390487"/>
                    </a:cubicBezTo>
                    <a:cubicBezTo>
                      <a:pt x="44370" y="390487"/>
                      <a:pt x="18783" y="364900"/>
                      <a:pt x="18783" y="333337"/>
                    </a:cubicBezTo>
                    <a:cubicBezTo>
                      <a:pt x="18820" y="301789"/>
                      <a:pt x="44385" y="276224"/>
                      <a:pt x="75933" y="276187"/>
                    </a:cubicBezTo>
                    <a:close/>
                  </a:path>
                </a:pathLst>
              </a:custGeom>
              <a:solidFill>
                <a:schemeClr val="accent1"/>
              </a:solid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12BC5E1C-DB03-1DEF-0848-5A3552FEB746}"/>
                  </a:ext>
                </a:extLst>
              </p:cNvPr>
              <p:cNvSpPr/>
              <p:nvPr/>
            </p:nvSpPr>
            <p:spPr>
              <a:xfrm>
                <a:off x="5800725" y="3124200"/>
                <a:ext cx="600075" cy="619125"/>
              </a:xfrm>
              <a:custGeom>
                <a:avLst/>
                <a:gdLst>
                  <a:gd name="connsiteX0" fmla="*/ 23355 w 600075"/>
                  <a:gd name="connsiteY0" fmla="*/ 457200 h 619125"/>
                  <a:gd name="connsiteX1" fmla="*/ 47625 w 600075"/>
                  <a:gd name="connsiteY1" fmla="*/ 457200 h 619125"/>
                  <a:gd name="connsiteX2" fmla="*/ 47625 w 600075"/>
                  <a:gd name="connsiteY2" fmla="*/ 533400 h 619125"/>
                  <a:gd name="connsiteX3" fmla="*/ 23355 w 600075"/>
                  <a:gd name="connsiteY3" fmla="*/ 533400 h 619125"/>
                  <a:gd name="connsiteX4" fmla="*/ 0 w 600075"/>
                  <a:gd name="connsiteY4" fmla="*/ 556755 h 619125"/>
                  <a:gd name="connsiteX5" fmla="*/ 0 w 600075"/>
                  <a:gd name="connsiteY5" fmla="*/ 558746 h 619125"/>
                  <a:gd name="connsiteX6" fmla="*/ 22279 w 600075"/>
                  <a:gd name="connsiteY6" fmla="*/ 581025 h 619125"/>
                  <a:gd name="connsiteX7" fmla="*/ 28575 w 600075"/>
                  <a:gd name="connsiteY7" fmla="*/ 581025 h 619125"/>
                  <a:gd name="connsiteX8" fmla="*/ 38100 w 600075"/>
                  <a:gd name="connsiteY8" fmla="*/ 571500 h 619125"/>
                  <a:gd name="connsiteX9" fmla="*/ 28575 w 600075"/>
                  <a:gd name="connsiteY9" fmla="*/ 561975 h 619125"/>
                  <a:gd name="connsiteX10" fmla="*/ 22279 w 600075"/>
                  <a:gd name="connsiteY10" fmla="*/ 561975 h 619125"/>
                  <a:gd name="connsiteX11" fmla="*/ 19050 w 600075"/>
                  <a:gd name="connsiteY11" fmla="*/ 558746 h 619125"/>
                  <a:gd name="connsiteX12" fmla="*/ 19050 w 600075"/>
                  <a:gd name="connsiteY12" fmla="*/ 556755 h 619125"/>
                  <a:gd name="connsiteX13" fmla="*/ 23355 w 600075"/>
                  <a:gd name="connsiteY13" fmla="*/ 552450 h 619125"/>
                  <a:gd name="connsiteX14" fmla="*/ 47625 w 600075"/>
                  <a:gd name="connsiteY14" fmla="*/ 552450 h 619125"/>
                  <a:gd name="connsiteX15" fmla="*/ 47625 w 600075"/>
                  <a:gd name="connsiteY15" fmla="*/ 609600 h 619125"/>
                  <a:gd name="connsiteX16" fmla="*/ 57150 w 600075"/>
                  <a:gd name="connsiteY16" fmla="*/ 619125 h 619125"/>
                  <a:gd name="connsiteX17" fmla="*/ 590550 w 600075"/>
                  <a:gd name="connsiteY17" fmla="*/ 619125 h 619125"/>
                  <a:gd name="connsiteX18" fmla="*/ 600075 w 600075"/>
                  <a:gd name="connsiteY18" fmla="*/ 609600 h 619125"/>
                  <a:gd name="connsiteX19" fmla="*/ 600075 w 600075"/>
                  <a:gd name="connsiteY19" fmla="*/ 9525 h 619125"/>
                  <a:gd name="connsiteX20" fmla="*/ 590550 w 600075"/>
                  <a:gd name="connsiteY20" fmla="*/ 0 h 619125"/>
                  <a:gd name="connsiteX21" fmla="*/ 57150 w 600075"/>
                  <a:gd name="connsiteY21" fmla="*/ 0 h 619125"/>
                  <a:gd name="connsiteX22" fmla="*/ 47625 w 600075"/>
                  <a:gd name="connsiteY22" fmla="*/ 9525 h 619125"/>
                  <a:gd name="connsiteX23" fmla="*/ 47625 w 600075"/>
                  <a:gd name="connsiteY23" fmla="*/ 57150 h 619125"/>
                  <a:gd name="connsiteX24" fmla="*/ 23355 w 600075"/>
                  <a:gd name="connsiteY24" fmla="*/ 57150 h 619125"/>
                  <a:gd name="connsiteX25" fmla="*/ 0 w 600075"/>
                  <a:gd name="connsiteY25" fmla="*/ 80505 h 619125"/>
                  <a:gd name="connsiteX26" fmla="*/ 0 w 600075"/>
                  <a:gd name="connsiteY26" fmla="*/ 82496 h 619125"/>
                  <a:gd name="connsiteX27" fmla="*/ 22279 w 600075"/>
                  <a:gd name="connsiteY27" fmla="*/ 104775 h 619125"/>
                  <a:gd name="connsiteX28" fmla="*/ 28575 w 600075"/>
                  <a:gd name="connsiteY28" fmla="*/ 104775 h 619125"/>
                  <a:gd name="connsiteX29" fmla="*/ 38100 w 600075"/>
                  <a:gd name="connsiteY29" fmla="*/ 95250 h 619125"/>
                  <a:gd name="connsiteX30" fmla="*/ 28575 w 600075"/>
                  <a:gd name="connsiteY30" fmla="*/ 85725 h 619125"/>
                  <a:gd name="connsiteX31" fmla="*/ 22279 w 600075"/>
                  <a:gd name="connsiteY31" fmla="*/ 85725 h 619125"/>
                  <a:gd name="connsiteX32" fmla="*/ 19050 w 600075"/>
                  <a:gd name="connsiteY32" fmla="*/ 82496 h 619125"/>
                  <a:gd name="connsiteX33" fmla="*/ 19050 w 600075"/>
                  <a:gd name="connsiteY33" fmla="*/ 80505 h 619125"/>
                  <a:gd name="connsiteX34" fmla="*/ 23355 w 600075"/>
                  <a:gd name="connsiteY34" fmla="*/ 76200 h 619125"/>
                  <a:gd name="connsiteX35" fmla="*/ 47625 w 600075"/>
                  <a:gd name="connsiteY35" fmla="*/ 76200 h 619125"/>
                  <a:gd name="connsiteX36" fmla="*/ 47625 w 600075"/>
                  <a:gd name="connsiteY36" fmla="*/ 152400 h 619125"/>
                  <a:gd name="connsiteX37" fmla="*/ 23355 w 600075"/>
                  <a:gd name="connsiteY37" fmla="*/ 152400 h 619125"/>
                  <a:gd name="connsiteX38" fmla="*/ 0 w 600075"/>
                  <a:gd name="connsiteY38" fmla="*/ 175755 h 619125"/>
                  <a:gd name="connsiteX39" fmla="*/ 0 w 600075"/>
                  <a:gd name="connsiteY39" fmla="*/ 177746 h 619125"/>
                  <a:gd name="connsiteX40" fmla="*/ 22279 w 600075"/>
                  <a:gd name="connsiteY40" fmla="*/ 200025 h 619125"/>
                  <a:gd name="connsiteX41" fmla="*/ 28575 w 600075"/>
                  <a:gd name="connsiteY41" fmla="*/ 200025 h 619125"/>
                  <a:gd name="connsiteX42" fmla="*/ 38100 w 600075"/>
                  <a:gd name="connsiteY42" fmla="*/ 190500 h 619125"/>
                  <a:gd name="connsiteX43" fmla="*/ 28575 w 600075"/>
                  <a:gd name="connsiteY43" fmla="*/ 180975 h 619125"/>
                  <a:gd name="connsiteX44" fmla="*/ 22279 w 600075"/>
                  <a:gd name="connsiteY44" fmla="*/ 180975 h 619125"/>
                  <a:gd name="connsiteX45" fmla="*/ 19050 w 600075"/>
                  <a:gd name="connsiteY45" fmla="*/ 177746 h 619125"/>
                  <a:gd name="connsiteX46" fmla="*/ 19050 w 600075"/>
                  <a:gd name="connsiteY46" fmla="*/ 175755 h 619125"/>
                  <a:gd name="connsiteX47" fmla="*/ 23355 w 600075"/>
                  <a:gd name="connsiteY47" fmla="*/ 171450 h 619125"/>
                  <a:gd name="connsiteX48" fmla="*/ 47625 w 600075"/>
                  <a:gd name="connsiteY48" fmla="*/ 171450 h 619125"/>
                  <a:gd name="connsiteX49" fmla="*/ 47625 w 600075"/>
                  <a:gd name="connsiteY49" fmla="*/ 247650 h 619125"/>
                  <a:gd name="connsiteX50" fmla="*/ 23355 w 600075"/>
                  <a:gd name="connsiteY50" fmla="*/ 247650 h 619125"/>
                  <a:gd name="connsiteX51" fmla="*/ 0 w 600075"/>
                  <a:gd name="connsiteY51" fmla="*/ 271005 h 619125"/>
                  <a:gd name="connsiteX52" fmla="*/ 0 w 600075"/>
                  <a:gd name="connsiteY52" fmla="*/ 272996 h 619125"/>
                  <a:gd name="connsiteX53" fmla="*/ 22279 w 600075"/>
                  <a:gd name="connsiteY53" fmla="*/ 295275 h 619125"/>
                  <a:gd name="connsiteX54" fmla="*/ 28575 w 600075"/>
                  <a:gd name="connsiteY54" fmla="*/ 295275 h 619125"/>
                  <a:gd name="connsiteX55" fmla="*/ 38100 w 600075"/>
                  <a:gd name="connsiteY55" fmla="*/ 285750 h 619125"/>
                  <a:gd name="connsiteX56" fmla="*/ 28575 w 600075"/>
                  <a:gd name="connsiteY56" fmla="*/ 276225 h 619125"/>
                  <a:gd name="connsiteX57" fmla="*/ 22279 w 600075"/>
                  <a:gd name="connsiteY57" fmla="*/ 276225 h 619125"/>
                  <a:gd name="connsiteX58" fmla="*/ 19050 w 600075"/>
                  <a:gd name="connsiteY58" fmla="*/ 272996 h 619125"/>
                  <a:gd name="connsiteX59" fmla="*/ 19050 w 600075"/>
                  <a:gd name="connsiteY59" fmla="*/ 271005 h 619125"/>
                  <a:gd name="connsiteX60" fmla="*/ 23355 w 600075"/>
                  <a:gd name="connsiteY60" fmla="*/ 266700 h 619125"/>
                  <a:gd name="connsiteX61" fmla="*/ 47625 w 600075"/>
                  <a:gd name="connsiteY61" fmla="*/ 266700 h 619125"/>
                  <a:gd name="connsiteX62" fmla="*/ 47625 w 600075"/>
                  <a:gd name="connsiteY62" fmla="*/ 342900 h 619125"/>
                  <a:gd name="connsiteX63" fmla="*/ 23355 w 600075"/>
                  <a:gd name="connsiteY63" fmla="*/ 342900 h 619125"/>
                  <a:gd name="connsiteX64" fmla="*/ 0 w 600075"/>
                  <a:gd name="connsiteY64" fmla="*/ 366255 h 619125"/>
                  <a:gd name="connsiteX65" fmla="*/ 0 w 600075"/>
                  <a:gd name="connsiteY65" fmla="*/ 368246 h 619125"/>
                  <a:gd name="connsiteX66" fmla="*/ 22279 w 600075"/>
                  <a:gd name="connsiteY66" fmla="*/ 390525 h 619125"/>
                  <a:gd name="connsiteX67" fmla="*/ 28575 w 600075"/>
                  <a:gd name="connsiteY67" fmla="*/ 390525 h 619125"/>
                  <a:gd name="connsiteX68" fmla="*/ 38100 w 600075"/>
                  <a:gd name="connsiteY68" fmla="*/ 381000 h 619125"/>
                  <a:gd name="connsiteX69" fmla="*/ 28575 w 600075"/>
                  <a:gd name="connsiteY69" fmla="*/ 371475 h 619125"/>
                  <a:gd name="connsiteX70" fmla="*/ 22279 w 600075"/>
                  <a:gd name="connsiteY70" fmla="*/ 371475 h 619125"/>
                  <a:gd name="connsiteX71" fmla="*/ 19050 w 600075"/>
                  <a:gd name="connsiteY71" fmla="*/ 368246 h 619125"/>
                  <a:gd name="connsiteX72" fmla="*/ 19050 w 600075"/>
                  <a:gd name="connsiteY72" fmla="*/ 366255 h 619125"/>
                  <a:gd name="connsiteX73" fmla="*/ 23355 w 600075"/>
                  <a:gd name="connsiteY73" fmla="*/ 361950 h 619125"/>
                  <a:gd name="connsiteX74" fmla="*/ 47625 w 600075"/>
                  <a:gd name="connsiteY74" fmla="*/ 361950 h 619125"/>
                  <a:gd name="connsiteX75" fmla="*/ 47625 w 600075"/>
                  <a:gd name="connsiteY75" fmla="*/ 438150 h 619125"/>
                  <a:gd name="connsiteX76" fmla="*/ 23355 w 600075"/>
                  <a:gd name="connsiteY76" fmla="*/ 438150 h 619125"/>
                  <a:gd name="connsiteX77" fmla="*/ 0 w 600075"/>
                  <a:gd name="connsiteY77" fmla="*/ 461505 h 619125"/>
                  <a:gd name="connsiteX78" fmla="*/ 0 w 600075"/>
                  <a:gd name="connsiteY78" fmla="*/ 463496 h 619125"/>
                  <a:gd name="connsiteX79" fmla="*/ 22279 w 600075"/>
                  <a:gd name="connsiteY79" fmla="*/ 485775 h 619125"/>
                  <a:gd name="connsiteX80" fmla="*/ 28575 w 600075"/>
                  <a:gd name="connsiteY80" fmla="*/ 485775 h 619125"/>
                  <a:gd name="connsiteX81" fmla="*/ 38100 w 600075"/>
                  <a:gd name="connsiteY81" fmla="*/ 476250 h 619125"/>
                  <a:gd name="connsiteX82" fmla="*/ 28575 w 600075"/>
                  <a:gd name="connsiteY82" fmla="*/ 466725 h 619125"/>
                  <a:gd name="connsiteX83" fmla="*/ 22279 w 600075"/>
                  <a:gd name="connsiteY83" fmla="*/ 466725 h 619125"/>
                  <a:gd name="connsiteX84" fmla="*/ 19050 w 600075"/>
                  <a:gd name="connsiteY84" fmla="*/ 463496 h 619125"/>
                  <a:gd name="connsiteX85" fmla="*/ 19050 w 600075"/>
                  <a:gd name="connsiteY85" fmla="*/ 461505 h 619125"/>
                  <a:gd name="connsiteX86" fmla="*/ 23355 w 600075"/>
                  <a:gd name="connsiteY86" fmla="*/ 457200 h 619125"/>
                  <a:gd name="connsiteX87" fmla="*/ 66675 w 600075"/>
                  <a:gd name="connsiteY87" fmla="*/ 19050 h 619125"/>
                  <a:gd name="connsiteX88" fmla="*/ 581025 w 600075"/>
                  <a:gd name="connsiteY88" fmla="*/ 19050 h 619125"/>
                  <a:gd name="connsiteX89" fmla="*/ 581025 w 600075"/>
                  <a:gd name="connsiteY89" fmla="*/ 600075 h 619125"/>
                  <a:gd name="connsiteX90" fmla="*/ 66675 w 600075"/>
                  <a:gd name="connsiteY90" fmla="*/ 600075 h 619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600075" h="619125">
                    <a:moveTo>
                      <a:pt x="23355" y="457200"/>
                    </a:moveTo>
                    <a:lnTo>
                      <a:pt x="47625" y="457200"/>
                    </a:lnTo>
                    <a:lnTo>
                      <a:pt x="47625" y="533400"/>
                    </a:lnTo>
                    <a:lnTo>
                      <a:pt x="23355" y="533400"/>
                    </a:lnTo>
                    <a:cubicBezTo>
                      <a:pt x="10463" y="533416"/>
                      <a:pt x="16" y="543863"/>
                      <a:pt x="0" y="556755"/>
                    </a:cubicBezTo>
                    <a:lnTo>
                      <a:pt x="0" y="558746"/>
                    </a:lnTo>
                    <a:cubicBezTo>
                      <a:pt x="10" y="571046"/>
                      <a:pt x="9979" y="581015"/>
                      <a:pt x="22279" y="581025"/>
                    </a:cubicBezTo>
                    <a:lnTo>
                      <a:pt x="28575" y="581025"/>
                    </a:lnTo>
                    <a:cubicBezTo>
                      <a:pt x="33836" y="581025"/>
                      <a:pt x="38100" y="576761"/>
                      <a:pt x="38100" y="571500"/>
                    </a:cubicBezTo>
                    <a:cubicBezTo>
                      <a:pt x="38100" y="566239"/>
                      <a:pt x="33836" y="561975"/>
                      <a:pt x="28575" y="561975"/>
                    </a:cubicBezTo>
                    <a:lnTo>
                      <a:pt x="22279" y="561975"/>
                    </a:lnTo>
                    <a:cubicBezTo>
                      <a:pt x="20496" y="561975"/>
                      <a:pt x="19050" y="560529"/>
                      <a:pt x="19050" y="558746"/>
                    </a:cubicBezTo>
                    <a:lnTo>
                      <a:pt x="19050" y="556755"/>
                    </a:lnTo>
                    <a:cubicBezTo>
                      <a:pt x="19055" y="554380"/>
                      <a:pt x="20980" y="552456"/>
                      <a:pt x="23355" y="552450"/>
                    </a:cubicBezTo>
                    <a:lnTo>
                      <a:pt x="47625" y="552450"/>
                    </a:lnTo>
                    <a:lnTo>
                      <a:pt x="47625" y="609600"/>
                    </a:lnTo>
                    <a:cubicBezTo>
                      <a:pt x="47625" y="614861"/>
                      <a:pt x="51889" y="619125"/>
                      <a:pt x="57150" y="619125"/>
                    </a:cubicBezTo>
                    <a:lnTo>
                      <a:pt x="590550" y="619125"/>
                    </a:lnTo>
                    <a:cubicBezTo>
                      <a:pt x="595811" y="619125"/>
                      <a:pt x="600075" y="614861"/>
                      <a:pt x="600075" y="609600"/>
                    </a:cubicBezTo>
                    <a:lnTo>
                      <a:pt x="600075" y="9525"/>
                    </a:lnTo>
                    <a:cubicBezTo>
                      <a:pt x="600075" y="4264"/>
                      <a:pt x="595811" y="0"/>
                      <a:pt x="590550" y="0"/>
                    </a:cubicBezTo>
                    <a:lnTo>
                      <a:pt x="57150" y="0"/>
                    </a:lnTo>
                    <a:cubicBezTo>
                      <a:pt x="51889" y="0"/>
                      <a:pt x="47625" y="4264"/>
                      <a:pt x="47625" y="9525"/>
                    </a:cubicBezTo>
                    <a:lnTo>
                      <a:pt x="47625" y="57150"/>
                    </a:lnTo>
                    <a:lnTo>
                      <a:pt x="23355" y="57150"/>
                    </a:lnTo>
                    <a:cubicBezTo>
                      <a:pt x="10463" y="57166"/>
                      <a:pt x="16" y="67613"/>
                      <a:pt x="0" y="80505"/>
                    </a:cubicBezTo>
                    <a:lnTo>
                      <a:pt x="0" y="82496"/>
                    </a:lnTo>
                    <a:cubicBezTo>
                      <a:pt x="10" y="94796"/>
                      <a:pt x="9979" y="104765"/>
                      <a:pt x="22279" y="104775"/>
                    </a:cubicBezTo>
                    <a:lnTo>
                      <a:pt x="28575" y="104775"/>
                    </a:lnTo>
                    <a:cubicBezTo>
                      <a:pt x="33836" y="104775"/>
                      <a:pt x="38100" y="100511"/>
                      <a:pt x="38100" y="95250"/>
                    </a:cubicBezTo>
                    <a:cubicBezTo>
                      <a:pt x="38100" y="89989"/>
                      <a:pt x="33836" y="85725"/>
                      <a:pt x="28575" y="85725"/>
                    </a:cubicBezTo>
                    <a:lnTo>
                      <a:pt x="22279" y="85725"/>
                    </a:lnTo>
                    <a:cubicBezTo>
                      <a:pt x="20496" y="85725"/>
                      <a:pt x="19050" y="84279"/>
                      <a:pt x="19050" y="82496"/>
                    </a:cubicBezTo>
                    <a:lnTo>
                      <a:pt x="19050" y="80505"/>
                    </a:lnTo>
                    <a:cubicBezTo>
                      <a:pt x="19055" y="78130"/>
                      <a:pt x="20980" y="76205"/>
                      <a:pt x="23355" y="76200"/>
                    </a:cubicBezTo>
                    <a:lnTo>
                      <a:pt x="47625" y="76200"/>
                    </a:lnTo>
                    <a:lnTo>
                      <a:pt x="47625" y="152400"/>
                    </a:lnTo>
                    <a:lnTo>
                      <a:pt x="23355" y="152400"/>
                    </a:lnTo>
                    <a:cubicBezTo>
                      <a:pt x="10463" y="152416"/>
                      <a:pt x="16" y="162863"/>
                      <a:pt x="0" y="175755"/>
                    </a:cubicBezTo>
                    <a:lnTo>
                      <a:pt x="0" y="177746"/>
                    </a:lnTo>
                    <a:cubicBezTo>
                      <a:pt x="10" y="190046"/>
                      <a:pt x="9979" y="200015"/>
                      <a:pt x="22279" y="200025"/>
                    </a:cubicBezTo>
                    <a:lnTo>
                      <a:pt x="28575" y="200025"/>
                    </a:lnTo>
                    <a:cubicBezTo>
                      <a:pt x="33836" y="200025"/>
                      <a:pt x="38100" y="195761"/>
                      <a:pt x="38100" y="190500"/>
                    </a:cubicBezTo>
                    <a:cubicBezTo>
                      <a:pt x="38100" y="185239"/>
                      <a:pt x="33836" y="180975"/>
                      <a:pt x="28575" y="180975"/>
                    </a:cubicBezTo>
                    <a:lnTo>
                      <a:pt x="22279" y="180975"/>
                    </a:lnTo>
                    <a:cubicBezTo>
                      <a:pt x="20496" y="180975"/>
                      <a:pt x="19050" y="179529"/>
                      <a:pt x="19050" y="177746"/>
                    </a:cubicBezTo>
                    <a:lnTo>
                      <a:pt x="19050" y="175755"/>
                    </a:lnTo>
                    <a:cubicBezTo>
                      <a:pt x="19055" y="173380"/>
                      <a:pt x="20980" y="171455"/>
                      <a:pt x="23355" y="171450"/>
                    </a:cubicBezTo>
                    <a:lnTo>
                      <a:pt x="47625" y="171450"/>
                    </a:lnTo>
                    <a:lnTo>
                      <a:pt x="47625" y="247650"/>
                    </a:lnTo>
                    <a:lnTo>
                      <a:pt x="23355" y="247650"/>
                    </a:lnTo>
                    <a:cubicBezTo>
                      <a:pt x="10463" y="247666"/>
                      <a:pt x="16" y="258113"/>
                      <a:pt x="0" y="271005"/>
                    </a:cubicBezTo>
                    <a:lnTo>
                      <a:pt x="0" y="272996"/>
                    </a:lnTo>
                    <a:cubicBezTo>
                      <a:pt x="10" y="285296"/>
                      <a:pt x="9979" y="295265"/>
                      <a:pt x="22279" y="295275"/>
                    </a:cubicBezTo>
                    <a:lnTo>
                      <a:pt x="28575" y="295275"/>
                    </a:lnTo>
                    <a:cubicBezTo>
                      <a:pt x="33836" y="295275"/>
                      <a:pt x="38100" y="291011"/>
                      <a:pt x="38100" y="285750"/>
                    </a:cubicBezTo>
                    <a:cubicBezTo>
                      <a:pt x="38100" y="280489"/>
                      <a:pt x="33836" y="276225"/>
                      <a:pt x="28575" y="276225"/>
                    </a:cubicBezTo>
                    <a:lnTo>
                      <a:pt x="22279" y="276225"/>
                    </a:lnTo>
                    <a:cubicBezTo>
                      <a:pt x="20496" y="276225"/>
                      <a:pt x="19050" y="274779"/>
                      <a:pt x="19050" y="272996"/>
                    </a:cubicBezTo>
                    <a:lnTo>
                      <a:pt x="19050" y="271005"/>
                    </a:lnTo>
                    <a:cubicBezTo>
                      <a:pt x="19055" y="268630"/>
                      <a:pt x="20980" y="266705"/>
                      <a:pt x="23355" y="266700"/>
                    </a:cubicBezTo>
                    <a:lnTo>
                      <a:pt x="47625" y="266700"/>
                    </a:lnTo>
                    <a:lnTo>
                      <a:pt x="47625" y="342900"/>
                    </a:lnTo>
                    <a:lnTo>
                      <a:pt x="23355" y="342900"/>
                    </a:lnTo>
                    <a:cubicBezTo>
                      <a:pt x="10463" y="342916"/>
                      <a:pt x="16" y="353363"/>
                      <a:pt x="0" y="366255"/>
                    </a:cubicBezTo>
                    <a:lnTo>
                      <a:pt x="0" y="368246"/>
                    </a:lnTo>
                    <a:cubicBezTo>
                      <a:pt x="10" y="380546"/>
                      <a:pt x="9979" y="390515"/>
                      <a:pt x="22279" y="390525"/>
                    </a:cubicBezTo>
                    <a:lnTo>
                      <a:pt x="28575" y="390525"/>
                    </a:lnTo>
                    <a:cubicBezTo>
                      <a:pt x="33836" y="390525"/>
                      <a:pt x="38100" y="386261"/>
                      <a:pt x="38100" y="381000"/>
                    </a:cubicBezTo>
                    <a:cubicBezTo>
                      <a:pt x="38100" y="375739"/>
                      <a:pt x="33836" y="371475"/>
                      <a:pt x="28575" y="371475"/>
                    </a:cubicBezTo>
                    <a:lnTo>
                      <a:pt x="22279" y="371475"/>
                    </a:lnTo>
                    <a:cubicBezTo>
                      <a:pt x="20496" y="371475"/>
                      <a:pt x="19050" y="370029"/>
                      <a:pt x="19050" y="368246"/>
                    </a:cubicBezTo>
                    <a:lnTo>
                      <a:pt x="19050" y="366255"/>
                    </a:lnTo>
                    <a:cubicBezTo>
                      <a:pt x="19055" y="363880"/>
                      <a:pt x="20980" y="361955"/>
                      <a:pt x="23355" y="361950"/>
                    </a:cubicBezTo>
                    <a:lnTo>
                      <a:pt x="47625" y="361950"/>
                    </a:lnTo>
                    <a:lnTo>
                      <a:pt x="47625" y="438150"/>
                    </a:lnTo>
                    <a:lnTo>
                      <a:pt x="23355" y="438150"/>
                    </a:lnTo>
                    <a:cubicBezTo>
                      <a:pt x="10463" y="438166"/>
                      <a:pt x="16" y="448613"/>
                      <a:pt x="0" y="461505"/>
                    </a:cubicBezTo>
                    <a:lnTo>
                      <a:pt x="0" y="463496"/>
                    </a:lnTo>
                    <a:cubicBezTo>
                      <a:pt x="10" y="475796"/>
                      <a:pt x="9979" y="485765"/>
                      <a:pt x="22279" y="485775"/>
                    </a:cubicBezTo>
                    <a:lnTo>
                      <a:pt x="28575" y="485775"/>
                    </a:lnTo>
                    <a:cubicBezTo>
                      <a:pt x="33836" y="485775"/>
                      <a:pt x="38100" y="481511"/>
                      <a:pt x="38100" y="476250"/>
                    </a:cubicBezTo>
                    <a:cubicBezTo>
                      <a:pt x="38100" y="470989"/>
                      <a:pt x="33836" y="466725"/>
                      <a:pt x="28575" y="466725"/>
                    </a:cubicBezTo>
                    <a:lnTo>
                      <a:pt x="22279" y="466725"/>
                    </a:lnTo>
                    <a:cubicBezTo>
                      <a:pt x="20496" y="466725"/>
                      <a:pt x="19050" y="465279"/>
                      <a:pt x="19050" y="463496"/>
                    </a:cubicBezTo>
                    <a:lnTo>
                      <a:pt x="19050" y="461505"/>
                    </a:lnTo>
                    <a:cubicBezTo>
                      <a:pt x="19055" y="459130"/>
                      <a:pt x="20980" y="457206"/>
                      <a:pt x="23355" y="457200"/>
                    </a:cubicBezTo>
                    <a:close/>
                    <a:moveTo>
                      <a:pt x="66675" y="19050"/>
                    </a:moveTo>
                    <a:lnTo>
                      <a:pt x="581025" y="19050"/>
                    </a:lnTo>
                    <a:lnTo>
                      <a:pt x="581025" y="600075"/>
                    </a:lnTo>
                    <a:lnTo>
                      <a:pt x="66675" y="600075"/>
                    </a:lnTo>
                    <a:close/>
                  </a:path>
                </a:pathLst>
              </a:custGeom>
              <a:solidFill>
                <a:schemeClr val="accent1"/>
              </a:solidFill>
              <a:ln w="9525" cap="flat">
                <a:noFill/>
                <a:prstDash val="solid"/>
                <a:miter/>
              </a:ln>
            </p:spPr>
            <p:txBody>
              <a:bodyPr rtlCol="0" anchor="ctr"/>
              <a:lstStyle/>
              <a:p>
                <a:endParaRPr lang="en-US"/>
              </a:p>
            </p:txBody>
          </p:sp>
        </p:grpSp>
      </p:grpSp>
      <p:sp>
        <p:nvSpPr>
          <p:cNvPr id="33" name="Text Placeholder 31">
            <a:extLst>
              <a:ext uri="{FF2B5EF4-FFF2-40B4-BE49-F238E27FC236}">
                <a16:creationId xmlns:a16="http://schemas.microsoft.com/office/drawing/2014/main" id="{54A89CAE-46BC-75BA-1883-7453397D7F71}"/>
              </a:ext>
            </a:extLst>
          </p:cNvPr>
          <p:cNvSpPr>
            <a:spLocks noGrp="1"/>
          </p:cNvSpPr>
          <p:nvPr>
            <p:ph type="body" sz="quarter" idx="36" hasCustomPrompt="1"/>
          </p:nvPr>
        </p:nvSpPr>
        <p:spPr>
          <a:xfrm>
            <a:off x="720724" y="3046497"/>
            <a:ext cx="6065559" cy="1622425"/>
          </a:xfrm>
        </p:spPr>
        <p:txBody>
          <a:bodyPr/>
          <a:lstStyle>
            <a:lvl1pPr marL="171450" indent="-171450">
              <a:spcBef>
                <a:spcPts val="600"/>
              </a:spcBef>
              <a:buFont typeface="Arial" panose="020B0604020202020204" pitchFamily="34" charset="0"/>
              <a:buChar char="•"/>
              <a:defRPr sz="1050">
                <a:solidFill>
                  <a:schemeClr val="tx1"/>
                </a:solidFill>
                <a:latin typeface="+mn-lt"/>
              </a:defRPr>
            </a:lvl1pPr>
          </a:lstStyle>
          <a:p>
            <a:pPr lvl="0"/>
            <a:r>
              <a:rPr lang="en-US"/>
              <a:t>Go-to-Market Observations</a:t>
            </a:r>
          </a:p>
        </p:txBody>
      </p:sp>
      <p:sp>
        <p:nvSpPr>
          <p:cNvPr id="6" name="Text Placeholder 31">
            <a:extLst>
              <a:ext uri="{FF2B5EF4-FFF2-40B4-BE49-F238E27FC236}">
                <a16:creationId xmlns:a16="http://schemas.microsoft.com/office/drawing/2014/main" id="{A6CB45AE-81C3-295E-2617-40AEBCD612C5}"/>
              </a:ext>
            </a:extLst>
          </p:cNvPr>
          <p:cNvSpPr>
            <a:spLocks noGrp="1"/>
          </p:cNvSpPr>
          <p:nvPr>
            <p:ph type="body" sz="quarter" idx="35" hasCustomPrompt="1"/>
          </p:nvPr>
        </p:nvSpPr>
        <p:spPr>
          <a:xfrm>
            <a:off x="720724" y="1477067"/>
            <a:ext cx="6065559" cy="1622425"/>
          </a:xfrm>
        </p:spPr>
        <p:txBody>
          <a:bodyPr/>
          <a:lstStyle>
            <a:lvl1pPr marL="171450" indent="-171450">
              <a:spcBef>
                <a:spcPts val="600"/>
              </a:spcBef>
              <a:buFont typeface="Arial" panose="020B0604020202020204" pitchFamily="34" charset="0"/>
              <a:buChar char="•"/>
              <a:defRPr sz="1050">
                <a:solidFill>
                  <a:schemeClr val="tx1"/>
                </a:solidFill>
                <a:latin typeface="+mn-lt"/>
              </a:defRPr>
            </a:lvl1pPr>
          </a:lstStyle>
          <a:p>
            <a:pPr lvl="0"/>
            <a:r>
              <a:rPr lang="en-US"/>
              <a:t>Key Observations</a:t>
            </a:r>
          </a:p>
        </p:txBody>
      </p:sp>
    </p:spTree>
    <p:extLst>
      <p:ext uri="{BB962C8B-B14F-4D97-AF65-F5344CB8AC3E}">
        <p14:creationId xmlns:p14="http://schemas.microsoft.com/office/powerpoint/2010/main" val="1406609009"/>
      </p:ext>
    </p:extLst>
  </p:cSld>
  <p:clrMapOvr>
    <a:masterClrMapping/>
  </p:clrMapOvr>
  <p:extLst>
    <p:ext uri="{DCECCB84-F9BA-43D5-87BE-67443E8EF086}">
      <p15:sldGuideLst xmlns:p15="http://schemas.microsoft.com/office/powerpoint/2012/main">
        <p15:guide id="4" orient="horz" pos="1008">
          <p15:clr>
            <a:srgbClr val="FBAE40"/>
          </p15:clr>
        </p15:guide>
        <p15:guide id="5" pos="384">
          <p15:clr>
            <a:srgbClr val="FBAE40"/>
          </p15:clr>
        </p15:guide>
        <p15:guide id="6" pos="7296">
          <p15:clr>
            <a:srgbClr val="FBAE40"/>
          </p15:clr>
        </p15:guide>
      </p15:sldGuideLst>
    </p:ext>
  </p:extLst>
</p:sldLayout>
</file>

<file path=ppt/slideLayouts/slideLayout441.xml><?xml version="1.0" encoding="utf-8"?>
<p:sldLayout xmlns:a="http://schemas.openxmlformats.org/drawingml/2006/main" xmlns:r="http://schemas.openxmlformats.org/officeDocument/2006/relationships" xmlns:p="http://schemas.openxmlformats.org/presentationml/2006/main" userDrawn="1">
  <p:cSld name="Quick Win_Blank">
    <p:spTree>
      <p:nvGrpSpPr>
        <p:cNvPr id="1" name=""/>
        <p:cNvGrpSpPr/>
        <p:nvPr/>
      </p:nvGrpSpPr>
      <p:grpSpPr>
        <a:xfrm>
          <a:off x="0" y="0"/>
          <a:ext cx="0" cy="0"/>
          <a:chOff x="0" y="0"/>
          <a:chExt cx="0" cy="0"/>
        </a:xfrm>
      </p:grpSpPr>
      <p:graphicFrame>
        <p:nvGraphicFramePr>
          <p:cNvPr id="30" name="Object 29" hidden="1">
            <a:extLst>
              <a:ext uri="{FF2B5EF4-FFF2-40B4-BE49-F238E27FC236}">
                <a16:creationId xmlns:a16="http://schemas.microsoft.com/office/drawing/2014/main" id="{640CA6D4-7D60-1C6F-9975-6333ACF9DF8D}"/>
              </a:ext>
            </a:extLst>
          </p:cNvPr>
          <p:cNvGraphicFramePr>
            <a:graphicFrameLocks noChangeAspect="1"/>
          </p:cNvGraphicFramePr>
          <p:nvPr userDrawn="1">
            <p:custDataLst>
              <p:tags r:id="rId1"/>
            </p:custDataLst>
            <p:extLst>
              <p:ext uri="{D42A27DB-BD31-4B8C-83A1-F6EECF244321}">
                <p14:modId xmlns:p14="http://schemas.microsoft.com/office/powerpoint/2010/main" val="253327403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30" name="Object 29" hidden="1">
                        <a:extLst>
                          <a:ext uri="{FF2B5EF4-FFF2-40B4-BE49-F238E27FC236}">
                            <a16:creationId xmlns:a16="http://schemas.microsoft.com/office/drawing/2014/main" id="{640CA6D4-7D60-1C6F-9975-6333ACF9DF8D}"/>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3" name="Text Placeholder 2">
            <a:extLst>
              <a:ext uri="{FF2B5EF4-FFF2-40B4-BE49-F238E27FC236}">
                <a16:creationId xmlns:a16="http://schemas.microsoft.com/office/drawing/2014/main" id="{3AA401A3-5E31-1746-967D-DE8C07716436}"/>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pic>
        <p:nvPicPr>
          <p:cNvPr id="14" name="Picture 13" descr="Logo&#10;&#10;Description automatically generated">
            <a:extLst>
              <a:ext uri="{FF2B5EF4-FFF2-40B4-BE49-F238E27FC236}">
                <a16:creationId xmlns:a16="http://schemas.microsoft.com/office/drawing/2014/main" id="{81FF40AA-DA29-4214-9EF5-FE828C04A99F}"/>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5" name="Title Placeholder 1">
            <a:extLst>
              <a:ext uri="{FF2B5EF4-FFF2-40B4-BE49-F238E27FC236}">
                <a16:creationId xmlns:a16="http://schemas.microsoft.com/office/drawing/2014/main" id="{68FC6AED-2776-AC42-B536-8EFA0107CCFA}"/>
              </a:ext>
            </a:extLst>
          </p:cNvPr>
          <p:cNvSpPr>
            <a:spLocks noGrp="1"/>
          </p:cNvSpPr>
          <p:nvPr>
            <p:ph type="title"/>
          </p:nvPr>
        </p:nvSpPr>
        <p:spPr>
          <a:xfrm>
            <a:off x="609600" y="471459"/>
            <a:ext cx="10972800" cy="236825"/>
          </a:xfrm>
          <a:prstGeom prst="rect">
            <a:avLst/>
          </a:prstGeom>
        </p:spPr>
        <p:txBody>
          <a:bodyPr vert="horz" wrap="square" lIns="0" tIns="0" rIns="0" bIns="91440" rtlCol="0" anchor="t" anchorCtr="0">
            <a:noAutofit/>
          </a:bodyPr>
          <a:lstStyle>
            <a:lvl1pPr>
              <a:defRPr lang="en-US" dirty="0"/>
            </a:lvl1pPr>
          </a:lstStyle>
          <a:p>
            <a:pPr lvl="0"/>
            <a:r>
              <a:rPr lang="en-US"/>
              <a:t>Click to edit Master title style</a:t>
            </a:r>
          </a:p>
        </p:txBody>
      </p:sp>
      <p:sp>
        <p:nvSpPr>
          <p:cNvPr id="12" name="TextBox 11">
            <a:extLst>
              <a:ext uri="{FF2B5EF4-FFF2-40B4-BE49-F238E27FC236}">
                <a16:creationId xmlns:a16="http://schemas.microsoft.com/office/drawing/2014/main" id="{716590A4-CB62-44C6-9982-CD5776E5E67C}"/>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©2023 Visa. All rights reserved. Visa Confidential</a:t>
            </a:r>
          </a:p>
        </p:txBody>
      </p:sp>
      <p:sp>
        <p:nvSpPr>
          <p:cNvPr id="10" name="TextBox 9">
            <a:extLst>
              <a:ext uri="{FF2B5EF4-FFF2-40B4-BE49-F238E27FC236}">
                <a16:creationId xmlns:a16="http://schemas.microsoft.com/office/drawing/2014/main" id="{396B1BD8-0C96-47E0-927A-0B5BE4D639E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4" name="Slide Number Placeholder 3">
            <a:extLst>
              <a:ext uri="{FF2B5EF4-FFF2-40B4-BE49-F238E27FC236}">
                <a16:creationId xmlns:a16="http://schemas.microsoft.com/office/drawing/2014/main" id="{E847A007-5B4A-4EF4-A9D8-A37381DD294E}"/>
              </a:ext>
            </a:extLst>
          </p:cNvPr>
          <p:cNvSpPr>
            <a:spLocks noGrp="1"/>
          </p:cNvSpPr>
          <p:nvPr>
            <p:ph type="sldNum" sz="quarter" idx="32"/>
          </p:nvPr>
        </p:nvSpPr>
        <p:spPr/>
        <p:txBody>
          <a:bodyPr/>
          <a:lstStyle/>
          <a:p>
            <a:fld id="{F4246F8F-FAA8-46C5-BC54-A96E0370B4C4}" type="slidenum">
              <a:rPr lang="en-US" smtClean="0"/>
              <a:t>‹#›</a:t>
            </a:fld>
            <a:endParaRPr lang="en-US"/>
          </a:p>
        </p:txBody>
      </p:sp>
      <p:sp>
        <p:nvSpPr>
          <p:cNvPr id="7" name="TextBox 6">
            <a:extLst>
              <a:ext uri="{FF2B5EF4-FFF2-40B4-BE49-F238E27FC236}">
                <a16:creationId xmlns:a16="http://schemas.microsoft.com/office/drawing/2014/main" id="{D5D521B3-D4AC-4931-5F2F-477B6B191603}"/>
              </a:ext>
            </a:extLst>
          </p:cNvPr>
          <p:cNvSpPr txBox="1"/>
          <p:nvPr userDrawn="1"/>
        </p:nvSpPr>
        <p:spPr>
          <a:xfrm>
            <a:off x="515869" y="145885"/>
            <a:ext cx="5525192" cy="230832"/>
          </a:xfrm>
          <a:prstGeom prst="rect">
            <a:avLst/>
          </a:prstGeom>
          <a:noFill/>
        </p:spPr>
        <p:txBody>
          <a:bodyPr wrap="square">
            <a:spAutoFit/>
          </a:bodyPr>
          <a:lstStyle/>
          <a:p>
            <a:pPr marL="0" marR="0" lvl="0" indent="0" defTabSz="914400" rtl="0" eaLnBrk="1" fontAlgn="auto" latinLnBrk="0" hangingPunct="1">
              <a:lnSpc>
                <a:spcPct val="90000"/>
              </a:lnSpc>
              <a:spcBef>
                <a:spcPct val="0"/>
              </a:spcBef>
              <a:spcAft>
                <a:spcPts val="0"/>
              </a:spcAft>
              <a:buClrTx/>
              <a:buSzTx/>
              <a:buFontTx/>
              <a:buNone/>
              <a:tabLst/>
              <a:defRPr/>
            </a:pPr>
            <a:r>
              <a:rPr lang="en-US" sz="1000">
                <a:solidFill>
                  <a:srgbClr val="F7A105"/>
                </a:solidFill>
                <a:latin typeface="Visa Dialect Semibold" pitchFamily="2" charset="0"/>
              </a:rPr>
              <a:t>Quick Win</a:t>
            </a:r>
            <a:r>
              <a:rPr kumimoji="0" lang="en-US" sz="1000" b="0" i="0" u="none" strike="noStrike" kern="1200" cap="none" spc="0" normalizeH="0" baseline="0" noProof="0">
                <a:ln>
                  <a:noFill/>
                </a:ln>
                <a:solidFill>
                  <a:srgbClr val="F7A105"/>
                </a:solidFill>
                <a:effectLst/>
                <a:uLnTx/>
                <a:uFillTx/>
                <a:latin typeface="Visa Dialect Regular"/>
                <a:ea typeface="+mn-ea"/>
                <a:cs typeface="+mn-cs"/>
              </a:rPr>
              <a:t> </a:t>
            </a:r>
            <a:r>
              <a:rPr kumimoji="0" lang="en-US" sz="1000" b="0" i="0" u="none" strike="noStrike" kern="1200" cap="none" spc="0" normalizeH="0" baseline="0" noProof="0">
                <a:ln>
                  <a:noFill/>
                </a:ln>
                <a:solidFill>
                  <a:schemeClr val="tx1">
                    <a:lumMod val="50000"/>
                    <a:lumOff val="50000"/>
                  </a:schemeClr>
                </a:solidFill>
                <a:effectLst/>
                <a:uLnTx/>
                <a:uFillTx/>
                <a:latin typeface="Visa Dialect Regular"/>
                <a:ea typeface="+mn-ea"/>
                <a:cs typeface="+mn-cs"/>
              </a:rPr>
              <a:t>/ Strategic Priority / Future Consideration</a:t>
            </a:r>
            <a:endParaRPr kumimoji="0" lang="en-US" sz="1000" b="1" i="0" u="none" strike="noStrike" kern="1200" cap="none" spc="0" normalizeH="0" baseline="0" noProof="0">
              <a:ln>
                <a:noFill/>
              </a:ln>
              <a:solidFill>
                <a:schemeClr val="tx1">
                  <a:lumMod val="50000"/>
                  <a:lumOff val="50000"/>
                </a:schemeClr>
              </a:solidFill>
              <a:effectLst/>
              <a:uLnTx/>
              <a:uFillTx/>
              <a:latin typeface="Visa Dialect Semibold"/>
              <a:ea typeface="+mn-ea"/>
              <a:cs typeface="+mn-cs"/>
            </a:endParaRPr>
          </a:p>
        </p:txBody>
      </p:sp>
      <p:sp>
        <p:nvSpPr>
          <p:cNvPr id="8" name="Right Triangle 7">
            <a:extLst>
              <a:ext uri="{FF2B5EF4-FFF2-40B4-BE49-F238E27FC236}">
                <a16:creationId xmlns:a16="http://schemas.microsoft.com/office/drawing/2014/main" id="{BAD59D84-744C-480C-92A8-2418F81104FF}"/>
              </a:ext>
            </a:extLst>
          </p:cNvPr>
          <p:cNvSpPr/>
          <p:nvPr userDrawn="1"/>
        </p:nvSpPr>
        <p:spPr bwMode="auto">
          <a:xfrm rot="5400000">
            <a:off x="-9145" y="-11017"/>
            <a:ext cx="457200" cy="457200"/>
          </a:xfrm>
          <a:prstGeom prst="rtTriangle">
            <a:avLst/>
          </a:prstGeom>
          <a:solidFill>
            <a:srgbClr val="F7A105"/>
          </a:solidFill>
          <a:ln w="9525" cap="flat" cmpd="sng" algn="ctr">
            <a:noFill/>
            <a:prstDash val="solid"/>
            <a:roun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90000"/>
              </a:lnSpc>
              <a:spcBef>
                <a:spcPts val="60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8" name="Text Placeholder 17">
            <a:extLst>
              <a:ext uri="{FF2B5EF4-FFF2-40B4-BE49-F238E27FC236}">
                <a16:creationId xmlns:a16="http://schemas.microsoft.com/office/drawing/2014/main" id="{39ABC5D4-A2EE-2EC0-8F3C-3D73E983E3D8}"/>
              </a:ext>
            </a:extLst>
          </p:cNvPr>
          <p:cNvSpPr>
            <a:spLocks noGrp="1"/>
          </p:cNvSpPr>
          <p:nvPr>
            <p:ph type="body" sz="quarter" idx="34" hasCustomPrompt="1"/>
          </p:nvPr>
        </p:nvSpPr>
        <p:spPr>
          <a:xfrm>
            <a:off x="0" y="6817"/>
            <a:ext cx="277813" cy="311151"/>
          </a:xfrm>
        </p:spPr>
        <p:txBody>
          <a:bodyPr/>
          <a:lstStyle>
            <a:lvl1pPr algn="ctr">
              <a:defRPr>
                <a:solidFill>
                  <a:schemeClr val="bg1"/>
                </a:solidFill>
                <a:latin typeface="+mj-lt"/>
              </a:defRPr>
            </a:lvl1pPr>
          </a:lstStyle>
          <a:p>
            <a:pPr lvl="0"/>
            <a:r>
              <a:rPr lang="en-US"/>
              <a:t>#</a:t>
            </a:r>
          </a:p>
        </p:txBody>
      </p:sp>
    </p:spTree>
    <p:extLst>
      <p:ext uri="{BB962C8B-B14F-4D97-AF65-F5344CB8AC3E}">
        <p14:creationId xmlns:p14="http://schemas.microsoft.com/office/powerpoint/2010/main" val="2287259141"/>
      </p:ext>
    </p:extLst>
  </p:cSld>
  <p:clrMapOvr>
    <a:masterClrMapping/>
  </p:clrMapOvr>
  <p:extLst>
    <p:ext uri="{DCECCB84-F9BA-43D5-87BE-67443E8EF086}">
      <p15:sldGuideLst xmlns:p15="http://schemas.microsoft.com/office/powerpoint/2012/main">
        <p15:guide id="4" orient="horz" pos="1008">
          <p15:clr>
            <a:srgbClr val="FBAE40"/>
          </p15:clr>
        </p15:guide>
        <p15:guide id="5" pos="384">
          <p15:clr>
            <a:srgbClr val="FBAE40"/>
          </p15:clr>
        </p15:guide>
        <p15:guide id="6" pos="7296">
          <p15:clr>
            <a:srgbClr val="FBAE40"/>
          </p15:clr>
        </p15:guide>
      </p15:sldGuideLst>
    </p:ext>
  </p:extLst>
</p:sldLayout>
</file>

<file path=ppt/slideLayouts/slideLayout442.xml><?xml version="1.0" encoding="utf-8"?>
<p:sldLayout xmlns:a="http://schemas.openxmlformats.org/drawingml/2006/main" xmlns:r="http://schemas.openxmlformats.org/officeDocument/2006/relationships" xmlns:p="http://schemas.openxmlformats.org/presentationml/2006/main" userDrawn="1">
  <p:cSld name="Quick Win">
    <p:spTree>
      <p:nvGrpSpPr>
        <p:cNvPr id="1" name=""/>
        <p:cNvGrpSpPr/>
        <p:nvPr/>
      </p:nvGrpSpPr>
      <p:grpSpPr>
        <a:xfrm>
          <a:off x="0" y="0"/>
          <a:ext cx="0" cy="0"/>
          <a:chOff x="0" y="0"/>
          <a:chExt cx="0" cy="0"/>
        </a:xfrm>
      </p:grpSpPr>
      <p:graphicFrame>
        <p:nvGraphicFramePr>
          <p:cNvPr id="30" name="Object 29" hidden="1">
            <a:extLst>
              <a:ext uri="{FF2B5EF4-FFF2-40B4-BE49-F238E27FC236}">
                <a16:creationId xmlns:a16="http://schemas.microsoft.com/office/drawing/2014/main" id="{640CA6D4-7D60-1C6F-9975-6333ACF9DF8D}"/>
              </a:ext>
            </a:extLst>
          </p:cNvPr>
          <p:cNvGraphicFramePr>
            <a:graphicFrameLocks noChangeAspect="1"/>
          </p:cNvGraphicFramePr>
          <p:nvPr userDrawn="1">
            <p:custDataLst>
              <p:tags r:id="rId1"/>
            </p:custDataLst>
            <p:extLst>
              <p:ext uri="{D42A27DB-BD31-4B8C-83A1-F6EECF244321}">
                <p14:modId xmlns:p14="http://schemas.microsoft.com/office/powerpoint/2010/main" val="327881585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30" name="Object 29" hidden="1">
                        <a:extLst>
                          <a:ext uri="{FF2B5EF4-FFF2-40B4-BE49-F238E27FC236}">
                            <a16:creationId xmlns:a16="http://schemas.microsoft.com/office/drawing/2014/main" id="{640CA6D4-7D60-1C6F-9975-6333ACF9DF8D}"/>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44" name="Rectangle 43">
            <a:extLst>
              <a:ext uri="{FF2B5EF4-FFF2-40B4-BE49-F238E27FC236}">
                <a16:creationId xmlns:a16="http://schemas.microsoft.com/office/drawing/2014/main" id="{64B5AF04-C2F9-3DD7-80A8-008D77A75579}"/>
              </a:ext>
            </a:extLst>
          </p:cNvPr>
          <p:cNvSpPr/>
          <p:nvPr userDrawn="1"/>
        </p:nvSpPr>
        <p:spPr>
          <a:xfrm>
            <a:off x="7162801" y="1120307"/>
            <a:ext cx="4419600" cy="498573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Connector 39">
            <a:extLst>
              <a:ext uri="{FF2B5EF4-FFF2-40B4-BE49-F238E27FC236}">
                <a16:creationId xmlns:a16="http://schemas.microsoft.com/office/drawing/2014/main" id="{8D217381-E3DD-48E0-57F4-ECDADE961DF0}"/>
              </a:ext>
            </a:extLst>
          </p:cNvPr>
          <p:cNvCxnSpPr>
            <a:cxnSpLocks/>
          </p:cNvCxnSpPr>
          <p:nvPr userDrawn="1"/>
        </p:nvCxnSpPr>
        <p:spPr>
          <a:xfrm>
            <a:off x="720724" y="2963324"/>
            <a:ext cx="6065559"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5BBFCEAA-CF87-FEFB-1492-CE90E3B91268}"/>
              </a:ext>
            </a:extLst>
          </p:cNvPr>
          <p:cNvSpPr/>
          <p:nvPr userDrawn="1"/>
        </p:nvSpPr>
        <p:spPr>
          <a:xfrm>
            <a:off x="2335771" y="2784350"/>
            <a:ext cx="2835465" cy="3005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Straight Connector 36">
            <a:extLst>
              <a:ext uri="{FF2B5EF4-FFF2-40B4-BE49-F238E27FC236}">
                <a16:creationId xmlns:a16="http://schemas.microsoft.com/office/drawing/2014/main" id="{3C9CDCD4-826A-187A-0DB2-3DAF02EF16B2}"/>
              </a:ext>
            </a:extLst>
          </p:cNvPr>
          <p:cNvCxnSpPr>
            <a:cxnSpLocks/>
          </p:cNvCxnSpPr>
          <p:nvPr userDrawn="1"/>
        </p:nvCxnSpPr>
        <p:spPr>
          <a:xfrm>
            <a:off x="720724" y="1310708"/>
            <a:ext cx="6065559"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4A44D3DD-C287-8133-A3A5-52AB76EE4D1B}"/>
              </a:ext>
            </a:extLst>
          </p:cNvPr>
          <p:cNvSpPr/>
          <p:nvPr userDrawn="1"/>
        </p:nvSpPr>
        <p:spPr>
          <a:xfrm>
            <a:off x="2784582" y="1114921"/>
            <a:ext cx="1900518" cy="3005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3" name="Text Placeholder 2">
            <a:extLst>
              <a:ext uri="{FF2B5EF4-FFF2-40B4-BE49-F238E27FC236}">
                <a16:creationId xmlns:a16="http://schemas.microsoft.com/office/drawing/2014/main" id="{3AA401A3-5E31-1746-967D-DE8C07716436}"/>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pic>
        <p:nvPicPr>
          <p:cNvPr id="14" name="Picture 13" descr="Logo&#10;&#10;Description automatically generated">
            <a:extLst>
              <a:ext uri="{FF2B5EF4-FFF2-40B4-BE49-F238E27FC236}">
                <a16:creationId xmlns:a16="http://schemas.microsoft.com/office/drawing/2014/main" id="{81FF40AA-DA29-4214-9EF5-FE828C04A99F}"/>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5" name="Title Placeholder 1">
            <a:extLst>
              <a:ext uri="{FF2B5EF4-FFF2-40B4-BE49-F238E27FC236}">
                <a16:creationId xmlns:a16="http://schemas.microsoft.com/office/drawing/2014/main" id="{68FC6AED-2776-AC42-B536-8EFA0107CCFA}"/>
              </a:ext>
            </a:extLst>
          </p:cNvPr>
          <p:cNvSpPr>
            <a:spLocks noGrp="1"/>
          </p:cNvSpPr>
          <p:nvPr>
            <p:ph type="title"/>
          </p:nvPr>
        </p:nvSpPr>
        <p:spPr>
          <a:xfrm>
            <a:off x="609600" y="471459"/>
            <a:ext cx="10972800" cy="236825"/>
          </a:xfrm>
          <a:prstGeom prst="rect">
            <a:avLst/>
          </a:prstGeom>
        </p:spPr>
        <p:txBody>
          <a:bodyPr vert="horz" wrap="square" lIns="0" tIns="0" rIns="0" bIns="91440" rtlCol="0" anchor="t" anchorCtr="0">
            <a:noAutofit/>
          </a:bodyPr>
          <a:lstStyle>
            <a:lvl1pPr>
              <a:defRPr lang="en-US" dirty="0"/>
            </a:lvl1pPr>
          </a:lstStyle>
          <a:p>
            <a:pPr lvl="0"/>
            <a:r>
              <a:rPr lang="en-US"/>
              <a:t>Click to edit Master title style</a:t>
            </a:r>
          </a:p>
        </p:txBody>
      </p:sp>
      <p:sp>
        <p:nvSpPr>
          <p:cNvPr id="12" name="TextBox 11">
            <a:extLst>
              <a:ext uri="{FF2B5EF4-FFF2-40B4-BE49-F238E27FC236}">
                <a16:creationId xmlns:a16="http://schemas.microsoft.com/office/drawing/2014/main" id="{716590A4-CB62-44C6-9982-CD5776E5E67C}"/>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©2023 Visa. All rights reserved. Visa Confidential</a:t>
            </a:r>
          </a:p>
        </p:txBody>
      </p:sp>
      <p:sp>
        <p:nvSpPr>
          <p:cNvPr id="10" name="TextBox 9">
            <a:extLst>
              <a:ext uri="{FF2B5EF4-FFF2-40B4-BE49-F238E27FC236}">
                <a16:creationId xmlns:a16="http://schemas.microsoft.com/office/drawing/2014/main" id="{396B1BD8-0C96-47E0-927A-0B5BE4D639E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4" name="Slide Number Placeholder 3">
            <a:extLst>
              <a:ext uri="{FF2B5EF4-FFF2-40B4-BE49-F238E27FC236}">
                <a16:creationId xmlns:a16="http://schemas.microsoft.com/office/drawing/2014/main" id="{E847A007-5B4A-4EF4-A9D8-A37381DD294E}"/>
              </a:ext>
            </a:extLst>
          </p:cNvPr>
          <p:cNvSpPr>
            <a:spLocks noGrp="1"/>
          </p:cNvSpPr>
          <p:nvPr>
            <p:ph type="sldNum" sz="quarter" idx="32"/>
          </p:nvPr>
        </p:nvSpPr>
        <p:spPr/>
        <p:txBody>
          <a:bodyPr/>
          <a:lstStyle/>
          <a:p>
            <a:fld id="{F4246F8F-FAA8-46C5-BC54-A96E0370B4C4}" type="slidenum">
              <a:rPr lang="en-US" smtClean="0"/>
              <a:t>‹#›</a:t>
            </a:fld>
            <a:endParaRPr lang="en-US"/>
          </a:p>
        </p:txBody>
      </p:sp>
      <p:sp>
        <p:nvSpPr>
          <p:cNvPr id="7" name="TextBox 6">
            <a:extLst>
              <a:ext uri="{FF2B5EF4-FFF2-40B4-BE49-F238E27FC236}">
                <a16:creationId xmlns:a16="http://schemas.microsoft.com/office/drawing/2014/main" id="{D5D521B3-D4AC-4931-5F2F-477B6B191603}"/>
              </a:ext>
            </a:extLst>
          </p:cNvPr>
          <p:cNvSpPr txBox="1"/>
          <p:nvPr userDrawn="1"/>
        </p:nvSpPr>
        <p:spPr>
          <a:xfrm>
            <a:off x="515869" y="145885"/>
            <a:ext cx="5525192" cy="230832"/>
          </a:xfrm>
          <a:prstGeom prst="rect">
            <a:avLst/>
          </a:prstGeom>
          <a:noFill/>
        </p:spPr>
        <p:txBody>
          <a:bodyPr wrap="square">
            <a:spAutoFit/>
          </a:bodyPr>
          <a:lstStyle/>
          <a:p>
            <a:pPr marL="0" marR="0" lvl="0" indent="0" defTabSz="914400" rtl="0" eaLnBrk="1" fontAlgn="auto" latinLnBrk="0" hangingPunct="1">
              <a:lnSpc>
                <a:spcPct val="90000"/>
              </a:lnSpc>
              <a:spcBef>
                <a:spcPct val="0"/>
              </a:spcBef>
              <a:spcAft>
                <a:spcPts val="0"/>
              </a:spcAft>
              <a:buClrTx/>
              <a:buSzTx/>
              <a:buFontTx/>
              <a:buNone/>
              <a:tabLst/>
              <a:defRPr/>
            </a:pPr>
            <a:r>
              <a:rPr lang="en-US" sz="1000">
                <a:solidFill>
                  <a:srgbClr val="F7A105"/>
                </a:solidFill>
                <a:latin typeface="Visa Dialect Semibold" pitchFamily="2" charset="0"/>
              </a:rPr>
              <a:t>Quick Win</a:t>
            </a:r>
            <a:r>
              <a:rPr kumimoji="0" lang="en-US" sz="1000" b="0" i="0" u="none" strike="noStrike" kern="1200" cap="none" spc="0" normalizeH="0" baseline="0" noProof="0">
                <a:ln>
                  <a:noFill/>
                </a:ln>
                <a:solidFill>
                  <a:srgbClr val="F7A105"/>
                </a:solidFill>
                <a:effectLst/>
                <a:uLnTx/>
                <a:uFillTx/>
                <a:latin typeface="Visa Dialect Regular"/>
                <a:ea typeface="+mn-ea"/>
                <a:cs typeface="+mn-cs"/>
              </a:rPr>
              <a:t> </a:t>
            </a:r>
            <a:r>
              <a:rPr kumimoji="0" lang="en-US" sz="1000" b="0" i="0" u="none" strike="noStrike" kern="1200" cap="none" spc="0" normalizeH="0" baseline="0" noProof="0">
                <a:ln>
                  <a:noFill/>
                </a:ln>
                <a:solidFill>
                  <a:schemeClr val="tx1">
                    <a:lumMod val="50000"/>
                    <a:lumOff val="50000"/>
                  </a:schemeClr>
                </a:solidFill>
                <a:effectLst/>
                <a:uLnTx/>
                <a:uFillTx/>
                <a:latin typeface="Visa Dialect Regular"/>
                <a:ea typeface="+mn-ea"/>
                <a:cs typeface="+mn-cs"/>
              </a:rPr>
              <a:t>/ Strategic Priority / Future Consideration</a:t>
            </a:r>
            <a:endParaRPr kumimoji="0" lang="en-US" sz="1000" b="1" i="0" u="none" strike="noStrike" kern="1200" cap="none" spc="0" normalizeH="0" baseline="0" noProof="0">
              <a:ln>
                <a:noFill/>
              </a:ln>
              <a:solidFill>
                <a:schemeClr val="tx1">
                  <a:lumMod val="50000"/>
                  <a:lumOff val="50000"/>
                </a:schemeClr>
              </a:solidFill>
              <a:effectLst/>
              <a:uLnTx/>
              <a:uFillTx/>
              <a:latin typeface="Visa Dialect Semibold"/>
              <a:ea typeface="+mn-ea"/>
              <a:cs typeface="+mn-cs"/>
            </a:endParaRPr>
          </a:p>
        </p:txBody>
      </p:sp>
      <p:sp>
        <p:nvSpPr>
          <p:cNvPr id="8" name="Right Triangle 7">
            <a:extLst>
              <a:ext uri="{FF2B5EF4-FFF2-40B4-BE49-F238E27FC236}">
                <a16:creationId xmlns:a16="http://schemas.microsoft.com/office/drawing/2014/main" id="{BAD59D84-744C-480C-92A8-2418F81104FF}"/>
              </a:ext>
            </a:extLst>
          </p:cNvPr>
          <p:cNvSpPr/>
          <p:nvPr userDrawn="1"/>
        </p:nvSpPr>
        <p:spPr bwMode="auto">
          <a:xfrm rot="5400000">
            <a:off x="-9145" y="-11017"/>
            <a:ext cx="457200" cy="457200"/>
          </a:xfrm>
          <a:prstGeom prst="rtTriangle">
            <a:avLst/>
          </a:prstGeom>
          <a:solidFill>
            <a:srgbClr val="F7A105"/>
          </a:solidFill>
          <a:ln w="9525" cap="flat" cmpd="sng" algn="ctr">
            <a:noFill/>
            <a:prstDash val="solid"/>
            <a:roun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90000"/>
              </a:lnSpc>
              <a:spcBef>
                <a:spcPts val="60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8" name="Text Placeholder 17">
            <a:extLst>
              <a:ext uri="{FF2B5EF4-FFF2-40B4-BE49-F238E27FC236}">
                <a16:creationId xmlns:a16="http://schemas.microsoft.com/office/drawing/2014/main" id="{39ABC5D4-A2EE-2EC0-8F3C-3D73E983E3D8}"/>
              </a:ext>
            </a:extLst>
          </p:cNvPr>
          <p:cNvSpPr>
            <a:spLocks noGrp="1"/>
          </p:cNvSpPr>
          <p:nvPr>
            <p:ph type="body" sz="quarter" idx="34" hasCustomPrompt="1"/>
          </p:nvPr>
        </p:nvSpPr>
        <p:spPr>
          <a:xfrm>
            <a:off x="0" y="6817"/>
            <a:ext cx="277813" cy="311151"/>
          </a:xfrm>
        </p:spPr>
        <p:txBody>
          <a:bodyPr/>
          <a:lstStyle>
            <a:lvl1pPr algn="ctr">
              <a:defRPr>
                <a:solidFill>
                  <a:schemeClr val="bg1"/>
                </a:solidFill>
                <a:latin typeface="+mj-lt"/>
              </a:defRPr>
            </a:lvl1pPr>
          </a:lstStyle>
          <a:p>
            <a:pPr lvl="0"/>
            <a:r>
              <a:rPr lang="en-US"/>
              <a:t>#</a:t>
            </a:r>
          </a:p>
        </p:txBody>
      </p:sp>
      <p:grpSp>
        <p:nvGrpSpPr>
          <p:cNvPr id="20" name="Group 19">
            <a:extLst>
              <a:ext uri="{FF2B5EF4-FFF2-40B4-BE49-F238E27FC236}">
                <a16:creationId xmlns:a16="http://schemas.microsoft.com/office/drawing/2014/main" id="{9EE52346-DB5D-ADCB-BEE3-435C59B33994}"/>
              </a:ext>
            </a:extLst>
          </p:cNvPr>
          <p:cNvGrpSpPr/>
          <p:nvPr userDrawn="1"/>
        </p:nvGrpSpPr>
        <p:grpSpPr>
          <a:xfrm>
            <a:off x="2878805" y="1182940"/>
            <a:ext cx="1712072" cy="225498"/>
            <a:chOff x="665155" y="1219075"/>
            <a:chExt cx="1712072" cy="225498"/>
          </a:xfrm>
          <a:solidFill>
            <a:schemeClr val="bg1"/>
          </a:solidFill>
        </p:grpSpPr>
        <p:sp>
          <p:nvSpPr>
            <p:cNvPr id="3" name="TextBox 2">
              <a:extLst>
                <a:ext uri="{FF2B5EF4-FFF2-40B4-BE49-F238E27FC236}">
                  <a16:creationId xmlns:a16="http://schemas.microsoft.com/office/drawing/2014/main" id="{1286A296-1DBA-6E78-452B-ED589C937F24}"/>
                </a:ext>
              </a:extLst>
            </p:cNvPr>
            <p:cNvSpPr txBox="1"/>
            <p:nvPr userDrawn="1"/>
          </p:nvSpPr>
          <p:spPr>
            <a:xfrm>
              <a:off x="968187" y="1247732"/>
              <a:ext cx="1409040" cy="184666"/>
            </a:xfrm>
            <a:prstGeom prst="rect">
              <a:avLst/>
            </a:prstGeom>
            <a:grp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accent1"/>
                  </a:solidFill>
                  <a:effectLst/>
                  <a:uLnTx/>
                  <a:uFillTx/>
                  <a:latin typeface="Visa Dialect Medium" pitchFamily="2" charset="0"/>
                  <a:ea typeface="+mn-ea"/>
                  <a:cs typeface="Segoe UI" panose="020B0502040204020203" pitchFamily="34" charset="0"/>
                </a:rPr>
                <a:t>Key Observations</a:t>
              </a:r>
            </a:p>
          </p:txBody>
        </p:sp>
        <p:pic>
          <p:nvPicPr>
            <p:cNvPr id="19" name="Picture 18" descr="Icon&#10;&#10;Description automatically generated">
              <a:extLst>
                <a:ext uri="{FF2B5EF4-FFF2-40B4-BE49-F238E27FC236}">
                  <a16:creationId xmlns:a16="http://schemas.microsoft.com/office/drawing/2014/main" id="{1140A1FD-4F4C-E8E7-87A1-9268782CB575}"/>
                </a:ext>
              </a:extLst>
            </p:cNvPr>
            <p:cNvPicPr>
              <a:picLocks noChangeAspect="1"/>
            </p:cNvPicPr>
            <p:nvPr userDrawn="1"/>
          </p:nvPicPr>
          <p:blipFill>
            <a:blip r:embed="rId6"/>
            <a:stretch>
              <a:fillRect/>
            </a:stretch>
          </p:blipFill>
          <p:spPr>
            <a:xfrm>
              <a:off x="665155" y="1219075"/>
              <a:ext cx="225498" cy="225498"/>
            </a:xfrm>
            <a:prstGeom prst="rect">
              <a:avLst/>
            </a:prstGeom>
            <a:grpFill/>
          </p:spPr>
        </p:pic>
      </p:grpSp>
      <p:grpSp>
        <p:nvGrpSpPr>
          <p:cNvPr id="34" name="Group 33">
            <a:extLst>
              <a:ext uri="{FF2B5EF4-FFF2-40B4-BE49-F238E27FC236}">
                <a16:creationId xmlns:a16="http://schemas.microsoft.com/office/drawing/2014/main" id="{93F86C6F-1984-F1BB-C24F-D4D5BAE689C3}"/>
              </a:ext>
            </a:extLst>
          </p:cNvPr>
          <p:cNvGrpSpPr/>
          <p:nvPr userDrawn="1"/>
        </p:nvGrpSpPr>
        <p:grpSpPr>
          <a:xfrm>
            <a:off x="2440285" y="2833268"/>
            <a:ext cx="2626437" cy="228600"/>
            <a:chOff x="720798" y="3314700"/>
            <a:chExt cx="2626437" cy="228600"/>
          </a:xfrm>
        </p:grpSpPr>
        <p:sp>
          <p:nvSpPr>
            <p:cNvPr id="2" name="TextBox 1">
              <a:extLst>
                <a:ext uri="{FF2B5EF4-FFF2-40B4-BE49-F238E27FC236}">
                  <a16:creationId xmlns:a16="http://schemas.microsoft.com/office/drawing/2014/main" id="{C76D2ACA-3366-0E9C-8886-A05ECE09CA67}"/>
                </a:ext>
              </a:extLst>
            </p:cNvPr>
            <p:cNvSpPr txBox="1"/>
            <p:nvPr userDrawn="1"/>
          </p:nvSpPr>
          <p:spPr>
            <a:xfrm>
              <a:off x="1030895" y="3336667"/>
              <a:ext cx="2316340"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accent1"/>
                  </a:solidFill>
                  <a:effectLst/>
                  <a:uLnTx/>
                  <a:uFillTx/>
                  <a:latin typeface="Visa Dialect Medium" pitchFamily="2" charset="0"/>
                  <a:ea typeface="+mn-ea"/>
                  <a:cs typeface="Segoe UI" panose="020B0502040204020203" pitchFamily="34" charset="0"/>
                </a:rPr>
                <a:t>Go-to-Market Considerations</a:t>
              </a:r>
            </a:p>
          </p:txBody>
        </p:sp>
        <p:grpSp>
          <p:nvGrpSpPr>
            <p:cNvPr id="24" name="Graphic 22" descr="Playbook outline">
              <a:extLst>
                <a:ext uri="{FF2B5EF4-FFF2-40B4-BE49-F238E27FC236}">
                  <a16:creationId xmlns:a16="http://schemas.microsoft.com/office/drawing/2014/main" id="{7FF5F233-A68C-CBAB-A2D8-F4ABE1AE9F43}"/>
                </a:ext>
              </a:extLst>
            </p:cNvPr>
            <p:cNvGrpSpPr/>
            <p:nvPr/>
          </p:nvGrpSpPr>
          <p:grpSpPr>
            <a:xfrm>
              <a:off x="720798" y="3314700"/>
              <a:ext cx="228600" cy="228600"/>
              <a:chOff x="5800725" y="3124200"/>
              <a:chExt cx="600075" cy="619125"/>
            </a:xfrm>
            <a:solidFill>
              <a:srgbClr val="000000"/>
            </a:solidFill>
          </p:grpSpPr>
          <p:sp>
            <p:nvSpPr>
              <p:cNvPr id="25" name="Freeform: Shape 24">
                <a:extLst>
                  <a:ext uri="{FF2B5EF4-FFF2-40B4-BE49-F238E27FC236}">
                    <a16:creationId xmlns:a16="http://schemas.microsoft.com/office/drawing/2014/main" id="{183053EE-CBA7-63E9-BACC-5626CC95C69D}"/>
                  </a:ext>
                </a:extLst>
              </p:cNvPr>
              <p:cNvSpPr/>
              <p:nvPr/>
            </p:nvSpPr>
            <p:spPr>
              <a:xfrm>
                <a:off x="5948364" y="3229091"/>
                <a:ext cx="142756" cy="142756"/>
              </a:xfrm>
              <a:custGeom>
                <a:avLst/>
                <a:gdLst>
                  <a:gd name="connsiteX0" fmla="*/ 2789 w 142756"/>
                  <a:gd name="connsiteY0" fmla="*/ 139967 h 142756"/>
                  <a:gd name="connsiteX1" fmla="*/ 16257 w 142756"/>
                  <a:gd name="connsiteY1" fmla="*/ 139967 h 142756"/>
                  <a:gd name="connsiteX2" fmla="*/ 71436 w 142756"/>
                  <a:gd name="connsiteY2" fmla="*/ 84789 h 142756"/>
                  <a:gd name="connsiteX3" fmla="*/ 126614 w 142756"/>
                  <a:gd name="connsiteY3" fmla="*/ 139967 h 142756"/>
                  <a:gd name="connsiteX4" fmla="*/ 140082 w 142756"/>
                  <a:gd name="connsiteY4" fmla="*/ 139733 h 142756"/>
                  <a:gd name="connsiteX5" fmla="*/ 140082 w 142756"/>
                  <a:gd name="connsiteY5" fmla="*/ 126499 h 142756"/>
                  <a:gd name="connsiteX6" fmla="*/ 84904 w 142756"/>
                  <a:gd name="connsiteY6" fmla="*/ 71321 h 142756"/>
                  <a:gd name="connsiteX7" fmla="*/ 140082 w 142756"/>
                  <a:gd name="connsiteY7" fmla="*/ 16142 h 142756"/>
                  <a:gd name="connsiteX8" fmla="*/ 139848 w 142756"/>
                  <a:gd name="connsiteY8" fmla="*/ 2674 h 142756"/>
                  <a:gd name="connsiteX9" fmla="*/ 126614 w 142756"/>
                  <a:gd name="connsiteY9" fmla="*/ 2674 h 142756"/>
                  <a:gd name="connsiteX10" fmla="*/ 71436 w 142756"/>
                  <a:gd name="connsiteY10" fmla="*/ 57852 h 142756"/>
                  <a:gd name="connsiteX11" fmla="*/ 16257 w 142756"/>
                  <a:gd name="connsiteY11" fmla="*/ 2674 h 142756"/>
                  <a:gd name="connsiteX12" fmla="*/ 2789 w 142756"/>
                  <a:gd name="connsiteY12" fmla="*/ 2908 h 142756"/>
                  <a:gd name="connsiteX13" fmla="*/ 2789 w 142756"/>
                  <a:gd name="connsiteY13" fmla="*/ 16142 h 142756"/>
                  <a:gd name="connsiteX14" fmla="*/ 57967 w 142756"/>
                  <a:gd name="connsiteY14" fmla="*/ 71321 h 142756"/>
                  <a:gd name="connsiteX15" fmla="*/ 2789 w 142756"/>
                  <a:gd name="connsiteY15" fmla="*/ 126499 h 142756"/>
                  <a:gd name="connsiteX16" fmla="*/ 2789 w 142756"/>
                  <a:gd name="connsiteY16" fmla="*/ 139967 h 142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2756" h="142756">
                    <a:moveTo>
                      <a:pt x="2789" y="139967"/>
                    </a:moveTo>
                    <a:cubicBezTo>
                      <a:pt x="6508" y="143686"/>
                      <a:pt x="12538" y="143686"/>
                      <a:pt x="16257" y="139967"/>
                    </a:cubicBezTo>
                    <a:lnTo>
                      <a:pt x="71436" y="84789"/>
                    </a:lnTo>
                    <a:lnTo>
                      <a:pt x="126614" y="139967"/>
                    </a:lnTo>
                    <a:cubicBezTo>
                      <a:pt x="130398" y="143622"/>
                      <a:pt x="136428" y="143517"/>
                      <a:pt x="140082" y="139733"/>
                    </a:cubicBezTo>
                    <a:cubicBezTo>
                      <a:pt x="143647" y="136042"/>
                      <a:pt x="143647" y="130190"/>
                      <a:pt x="140082" y="126499"/>
                    </a:cubicBezTo>
                    <a:lnTo>
                      <a:pt x="84904" y="71321"/>
                    </a:lnTo>
                    <a:lnTo>
                      <a:pt x="140082" y="16142"/>
                    </a:lnTo>
                    <a:cubicBezTo>
                      <a:pt x="143737" y="12358"/>
                      <a:pt x="143632" y="6329"/>
                      <a:pt x="139848" y="2674"/>
                    </a:cubicBezTo>
                    <a:cubicBezTo>
                      <a:pt x="136157" y="-891"/>
                      <a:pt x="130305" y="-891"/>
                      <a:pt x="126614" y="2674"/>
                    </a:cubicBezTo>
                    <a:lnTo>
                      <a:pt x="71436" y="57852"/>
                    </a:lnTo>
                    <a:lnTo>
                      <a:pt x="16257" y="2674"/>
                    </a:lnTo>
                    <a:cubicBezTo>
                      <a:pt x="12473" y="-981"/>
                      <a:pt x="6444" y="-876"/>
                      <a:pt x="2789" y="2908"/>
                    </a:cubicBezTo>
                    <a:cubicBezTo>
                      <a:pt x="-776" y="6599"/>
                      <a:pt x="-776" y="12451"/>
                      <a:pt x="2789" y="16142"/>
                    </a:cubicBezTo>
                    <a:lnTo>
                      <a:pt x="57967" y="71321"/>
                    </a:lnTo>
                    <a:lnTo>
                      <a:pt x="2789" y="126499"/>
                    </a:lnTo>
                    <a:cubicBezTo>
                      <a:pt x="-930" y="130218"/>
                      <a:pt x="-930" y="136248"/>
                      <a:pt x="2789" y="139967"/>
                    </a:cubicBezTo>
                    <a:close/>
                  </a:path>
                </a:pathLst>
              </a:custGeom>
              <a:solidFill>
                <a:schemeClr val="accent2"/>
              </a:solid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E9EE629B-A4EA-FC97-6233-68AABAECA914}"/>
                  </a:ext>
                </a:extLst>
              </p:cNvPr>
              <p:cNvSpPr/>
              <p:nvPr/>
            </p:nvSpPr>
            <p:spPr>
              <a:xfrm>
                <a:off x="6157795" y="3495676"/>
                <a:ext cx="142990" cy="142990"/>
              </a:xfrm>
              <a:custGeom>
                <a:avLst/>
                <a:gdLst>
                  <a:gd name="connsiteX0" fmla="*/ 140202 w 142990"/>
                  <a:gd name="connsiteY0" fmla="*/ 2789 h 142990"/>
                  <a:gd name="connsiteX1" fmla="*/ 126733 w 142990"/>
                  <a:gd name="connsiteY1" fmla="*/ 2789 h 142990"/>
                  <a:gd name="connsiteX2" fmla="*/ 71555 w 142990"/>
                  <a:gd name="connsiteY2" fmla="*/ 57967 h 142990"/>
                  <a:gd name="connsiteX3" fmla="*/ 16377 w 142990"/>
                  <a:gd name="connsiteY3" fmla="*/ 2789 h 142990"/>
                  <a:gd name="connsiteX4" fmla="*/ 2908 w 142990"/>
                  <a:gd name="connsiteY4" fmla="*/ 3023 h 142990"/>
                  <a:gd name="connsiteX5" fmla="*/ 2908 w 142990"/>
                  <a:gd name="connsiteY5" fmla="*/ 16257 h 142990"/>
                  <a:gd name="connsiteX6" fmla="*/ 58087 w 142990"/>
                  <a:gd name="connsiteY6" fmla="*/ 71436 h 142990"/>
                  <a:gd name="connsiteX7" fmla="*/ 2908 w 142990"/>
                  <a:gd name="connsiteY7" fmla="*/ 126614 h 142990"/>
                  <a:gd name="connsiteX8" fmla="*/ 2674 w 142990"/>
                  <a:gd name="connsiteY8" fmla="*/ 140082 h 142990"/>
                  <a:gd name="connsiteX9" fmla="*/ 16142 w 142990"/>
                  <a:gd name="connsiteY9" fmla="*/ 140317 h 142990"/>
                  <a:gd name="connsiteX10" fmla="*/ 16377 w 142990"/>
                  <a:gd name="connsiteY10" fmla="*/ 140082 h 142990"/>
                  <a:gd name="connsiteX11" fmla="*/ 71555 w 142990"/>
                  <a:gd name="connsiteY11" fmla="*/ 84904 h 142990"/>
                  <a:gd name="connsiteX12" fmla="*/ 126733 w 142990"/>
                  <a:gd name="connsiteY12" fmla="*/ 140082 h 142990"/>
                  <a:gd name="connsiteX13" fmla="*/ 140202 w 142990"/>
                  <a:gd name="connsiteY13" fmla="*/ 139848 h 142990"/>
                  <a:gd name="connsiteX14" fmla="*/ 140202 w 142990"/>
                  <a:gd name="connsiteY14" fmla="*/ 126614 h 142990"/>
                  <a:gd name="connsiteX15" fmla="*/ 85023 w 142990"/>
                  <a:gd name="connsiteY15" fmla="*/ 71436 h 142990"/>
                  <a:gd name="connsiteX16" fmla="*/ 140202 w 142990"/>
                  <a:gd name="connsiteY16" fmla="*/ 16257 h 142990"/>
                  <a:gd name="connsiteX17" fmla="*/ 140202 w 142990"/>
                  <a:gd name="connsiteY17" fmla="*/ 2789 h 142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2990" h="142990">
                    <a:moveTo>
                      <a:pt x="140202" y="2789"/>
                    </a:moveTo>
                    <a:cubicBezTo>
                      <a:pt x="136482" y="-930"/>
                      <a:pt x="130453" y="-930"/>
                      <a:pt x="126733" y="2789"/>
                    </a:cubicBezTo>
                    <a:lnTo>
                      <a:pt x="71555" y="57967"/>
                    </a:lnTo>
                    <a:lnTo>
                      <a:pt x="16377" y="2789"/>
                    </a:lnTo>
                    <a:cubicBezTo>
                      <a:pt x="12592" y="-866"/>
                      <a:pt x="6563" y="-761"/>
                      <a:pt x="2908" y="3023"/>
                    </a:cubicBezTo>
                    <a:cubicBezTo>
                      <a:pt x="-657" y="6714"/>
                      <a:pt x="-657" y="12566"/>
                      <a:pt x="2908" y="16257"/>
                    </a:cubicBezTo>
                    <a:lnTo>
                      <a:pt x="58087" y="71436"/>
                    </a:lnTo>
                    <a:lnTo>
                      <a:pt x="2908" y="126614"/>
                    </a:lnTo>
                    <a:cubicBezTo>
                      <a:pt x="-876" y="130269"/>
                      <a:pt x="-981" y="136298"/>
                      <a:pt x="2674" y="140082"/>
                    </a:cubicBezTo>
                    <a:cubicBezTo>
                      <a:pt x="6329" y="143867"/>
                      <a:pt x="12359" y="143971"/>
                      <a:pt x="16142" y="140317"/>
                    </a:cubicBezTo>
                    <a:cubicBezTo>
                      <a:pt x="16222" y="140239"/>
                      <a:pt x="16300" y="140161"/>
                      <a:pt x="16377" y="140082"/>
                    </a:cubicBezTo>
                    <a:lnTo>
                      <a:pt x="71555" y="84904"/>
                    </a:lnTo>
                    <a:lnTo>
                      <a:pt x="126733" y="140082"/>
                    </a:lnTo>
                    <a:cubicBezTo>
                      <a:pt x="130518" y="143737"/>
                      <a:pt x="136547" y="143632"/>
                      <a:pt x="140202" y="139848"/>
                    </a:cubicBezTo>
                    <a:cubicBezTo>
                      <a:pt x="143767" y="136157"/>
                      <a:pt x="143767" y="130305"/>
                      <a:pt x="140202" y="126614"/>
                    </a:cubicBezTo>
                    <a:lnTo>
                      <a:pt x="85023" y="71436"/>
                    </a:lnTo>
                    <a:lnTo>
                      <a:pt x="140202" y="16257"/>
                    </a:lnTo>
                    <a:cubicBezTo>
                      <a:pt x="143920" y="12538"/>
                      <a:pt x="143920" y="6508"/>
                      <a:pt x="140202" y="2789"/>
                    </a:cubicBezTo>
                    <a:close/>
                  </a:path>
                </a:pathLst>
              </a:custGeom>
              <a:solidFill>
                <a:schemeClr val="accent2"/>
              </a:solid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893259C5-7CF2-8583-4D1C-34A8D8F6BD86}"/>
                  </a:ext>
                </a:extLst>
              </p:cNvPr>
              <p:cNvSpPr/>
              <p:nvPr/>
            </p:nvSpPr>
            <p:spPr>
              <a:xfrm>
                <a:off x="5943867" y="3229013"/>
                <a:ext cx="361565" cy="409561"/>
              </a:xfrm>
              <a:custGeom>
                <a:avLst/>
                <a:gdLst>
                  <a:gd name="connsiteX0" fmla="*/ 78133 w 361565"/>
                  <a:gd name="connsiteY0" fmla="*/ 409537 h 409561"/>
                  <a:gd name="connsiteX1" fmla="*/ 152018 w 361565"/>
                  <a:gd name="connsiteY1" fmla="*/ 337509 h 409561"/>
                  <a:gd name="connsiteX2" fmla="*/ 85458 w 361565"/>
                  <a:gd name="connsiteY2" fmla="*/ 257794 h 409561"/>
                  <a:gd name="connsiteX3" fmla="*/ 85458 w 361565"/>
                  <a:gd name="connsiteY3" fmla="*/ 238087 h 409561"/>
                  <a:gd name="connsiteX4" fmla="*/ 114033 w 361565"/>
                  <a:gd name="connsiteY4" fmla="*/ 209512 h 409561"/>
                  <a:gd name="connsiteX5" fmla="*/ 247383 w 361565"/>
                  <a:gd name="connsiteY5" fmla="*/ 209512 h 409561"/>
                  <a:gd name="connsiteX6" fmla="*/ 295008 w 361565"/>
                  <a:gd name="connsiteY6" fmla="*/ 161887 h 409561"/>
                  <a:gd name="connsiteX7" fmla="*/ 295008 w 361565"/>
                  <a:gd name="connsiteY7" fmla="*/ 32709 h 409561"/>
                  <a:gd name="connsiteX8" fmla="*/ 295104 w 361565"/>
                  <a:gd name="connsiteY8" fmla="*/ 32615 h 409561"/>
                  <a:gd name="connsiteX9" fmla="*/ 295170 w 361565"/>
                  <a:gd name="connsiteY9" fmla="*/ 32642 h 409561"/>
                  <a:gd name="connsiteX10" fmla="*/ 345424 w 361565"/>
                  <a:gd name="connsiteY10" fmla="*/ 82896 h 409561"/>
                  <a:gd name="connsiteX11" fmla="*/ 358892 w 361565"/>
                  <a:gd name="connsiteY11" fmla="*/ 82662 h 409561"/>
                  <a:gd name="connsiteX12" fmla="*/ 358892 w 361565"/>
                  <a:gd name="connsiteY12" fmla="*/ 69428 h 409561"/>
                  <a:gd name="connsiteX13" fmla="*/ 292217 w 361565"/>
                  <a:gd name="connsiteY13" fmla="*/ 2753 h 409561"/>
                  <a:gd name="connsiteX14" fmla="*/ 291922 w 361565"/>
                  <a:gd name="connsiteY14" fmla="*/ 2553 h 409561"/>
                  <a:gd name="connsiteX15" fmla="*/ 289131 w 361565"/>
                  <a:gd name="connsiteY15" fmla="*/ 648 h 409561"/>
                  <a:gd name="connsiteX16" fmla="*/ 289131 w 361565"/>
                  <a:gd name="connsiteY16" fmla="*/ 648 h 409561"/>
                  <a:gd name="connsiteX17" fmla="*/ 288874 w 361565"/>
                  <a:gd name="connsiteY17" fmla="*/ 591 h 409561"/>
                  <a:gd name="connsiteX18" fmla="*/ 285883 w 361565"/>
                  <a:gd name="connsiteY18" fmla="*/ 0 h 409561"/>
                  <a:gd name="connsiteX19" fmla="*/ 284930 w 361565"/>
                  <a:gd name="connsiteY19" fmla="*/ 57 h 409561"/>
                  <a:gd name="connsiteX20" fmla="*/ 282578 w 361565"/>
                  <a:gd name="connsiteY20" fmla="*/ 514 h 409561"/>
                  <a:gd name="connsiteX21" fmla="*/ 281625 w 361565"/>
                  <a:gd name="connsiteY21" fmla="*/ 848 h 409561"/>
                  <a:gd name="connsiteX22" fmla="*/ 278768 w 361565"/>
                  <a:gd name="connsiteY22" fmla="*/ 2753 h 409561"/>
                  <a:gd name="connsiteX23" fmla="*/ 212093 w 361565"/>
                  <a:gd name="connsiteY23" fmla="*/ 69428 h 409561"/>
                  <a:gd name="connsiteX24" fmla="*/ 212327 w 361565"/>
                  <a:gd name="connsiteY24" fmla="*/ 82896 h 409561"/>
                  <a:gd name="connsiteX25" fmla="*/ 225561 w 361565"/>
                  <a:gd name="connsiteY25" fmla="*/ 82896 h 409561"/>
                  <a:gd name="connsiteX26" fmla="*/ 275815 w 361565"/>
                  <a:gd name="connsiteY26" fmla="*/ 32642 h 409561"/>
                  <a:gd name="connsiteX27" fmla="*/ 275949 w 361565"/>
                  <a:gd name="connsiteY27" fmla="*/ 32643 h 409561"/>
                  <a:gd name="connsiteX28" fmla="*/ 275977 w 361565"/>
                  <a:gd name="connsiteY28" fmla="*/ 32709 h 409561"/>
                  <a:gd name="connsiteX29" fmla="*/ 275977 w 361565"/>
                  <a:gd name="connsiteY29" fmla="*/ 161887 h 409561"/>
                  <a:gd name="connsiteX30" fmla="*/ 247402 w 361565"/>
                  <a:gd name="connsiteY30" fmla="*/ 190462 h 409561"/>
                  <a:gd name="connsiteX31" fmla="*/ 114033 w 361565"/>
                  <a:gd name="connsiteY31" fmla="*/ 190462 h 409561"/>
                  <a:gd name="connsiteX32" fmla="*/ 66408 w 361565"/>
                  <a:gd name="connsiteY32" fmla="*/ 238087 h 409561"/>
                  <a:gd name="connsiteX33" fmla="*/ 66408 w 361565"/>
                  <a:gd name="connsiteY33" fmla="*/ 257794 h 409561"/>
                  <a:gd name="connsiteX34" fmla="*/ 641 w 361565"/>
                  <a:gd name="connsiteY34" fmla="*/ 343162 h 409561"/>
                  <a:gd name="connsiteX35" fmla="*/ 78133 w 361565"/>
                  <a:gd name="connsiteY35" fmla="*/ 409537 h 409561"/>
                  <a:gd name="connsiteX36" fmla="*/ 75933 w 361565"/>
                  <a:gd name="connsiteY36" fmla="*/ 276187 h 409561"/>
                  <a:gd name="connsiteX37" fmla="*/ 133083 w 361565"/>
                  <a:gd name="connsiteY37" fmla="*/ 333337 h 409561"/>
                  <a:gd name="connsiteX38" fmla="*/ 75933 w 361565"/>
                  <a:gd name="connsiteY38" fmla="*/ 390487 h 409561"/>
                  <a:gd name="connsiteX39" fmla="*/ 18783 w 361565"/>
                  <a:gd name="connsiteY39" fmla="*/ 333337 h 409561"/>
                  <a:gd name="connsiteX40" fmla="*/ 75933 w 361565"/>
                  <a:gd name="connsiteY40" fmla="*/ 276187 h 409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61565" h="409561">
                    <a:moveTo>
                      <a:pt x="78133" y="409537"/>
                    </a:moveTo>
                    <a:cubicBezTo>
                      <a:pt x="117584" y="408016"/>
                      <a:pt x="149494" y="376908"/>
                      <a:pt x="152018" y="337509"/>
                    </a:cubicBezTo>
                    <a:cubicBezTo>
                      <a:pt x="154176" y="297591"/>
                      <a:pt x="125120" y="262793"/>
                      <a:pt x="85458" y="257794"/>
                    </a:cubicBezTo>
                    <a:lnTo>
                      <a:pt x="85458" y="238087"/>
                    </a:lnTo>
                    <a:cubicBezTo>
                      <a:pt x="85458" y="222305"/>
                      <a:pt x="98251" y="209512"/>
                      <a:pt x="114033" y="209512"/>
                    </a:cubicBezTo>
                    <a:lnTo>
                      <a:pt x="247383" y="209512"/>
                    </a:lnTo>
                    <a:cubicBezTo>
                      <a:pt x="273685" y="209512"/>
                      <a:pt x="295008" y="188189"/>
                      <a:pt x="295008" y="161887"/>
                    </a:cubicBezTo>
                    <a:lnTo>
                      <a:pt x="295008" y="32709"/>
                    </a:lnTo>
                    <a:cubicBezTo>
                      <a:pt x="295009" y="32656"/>
                      <a:pt x="295052" y="32615"/>
                      <a:pt x="295104" y="32615"/>
                    </a:cubicBezTo>
                    <a:cubicBezTo>
                      <a:pt x="295129" y="32616"/>
                      <a:pt x="295153" y="32625"/>
                      <a:pt x="295170" y="32642"/>
                    </a:cubicBezTo>
                    <a:lnTo>
                      <a:pt x="345424" y="82896"/>
                    </a:lnTo>
                    <a:cubicBezTo>
                      <a:pt x="349208" y="86551"/>
                      <a:pt x="355237" y="86446"/>
                      <a:pt x="358892" y="82662"/>
                    </a:cubicBezTo>
                    <a:cubicBezTo>
                      <a:pt x="362457" y="78971"/>
                      <a:pt x="362457" y="73119"/>
                      <a:pt x="358892" y="69428"/>
                    </a:cubicBezTo>
                    <a:lnTo>
                      <a:pt x="292217" y="2753"/>
                    </a:lnTo>
                    <a:cubicBezTo>
                      <a:pt x="292131" y="2667"/>
                      <a:pt x="292007" y="2638"/>
                      <a:pt x="291922" y="2553"/>
                    </a:cubicBezTo>
                    <a:cubicBezTo>
                      <a:pt x="291110" y="1759"/>
                      <a:pt x="290165" y="1114"/>
                      <a:pt x="289131" y="648"/>
                    </a:cubicBezTo>
                    <a:lnTo>
                      <a:pt x="289131" y="648"/>
                    </a:lnTo>
                    <a:cubicBezTo>
                      <a:pt x="289055" y="648"/>
                      <a:pt x="288959" y="648"/>
                      <a:pt x="288874" y="591"/>
                    </a:cubicBezTo>
                    <a:cubicBezTo>
                      <a:pt x="287915" y="231"/>
                      <a:pt x="286905" y="32"/>
                      <a:pt x="285883" y="0"/>
                    </a:cubicBezTo>
                    <a:cubicBezTo>
                      <a:pt x="285565" y="1"/>
                      <a:pt x="285247" y="20"/>
                      <a:pt x="284930" y="57"/>
                    </a:cubicBezTo>
                    <a:cubicBezTo>
                      <a:pt x="284129" y="105"/>
                      <a:pt x="283338" y="258"/>
                      <a:pt x="282578" y="514"/>
                    </a:cubicBezTo>
                    <a:cubicBezTo>
                      <a:pt x="282253" y="605"/>
                      <a:pt x="281935" y="716"/>
                      <a:pt x="281625" y="848"/>
                    </a:cubicBezTo>
                    <a:cubicBezTo>
                      <a:pt x="280562" y="1298"/>
                      <a:pt x="279592" y="1944"/>
                      <a:pt x="278768" y="2753"/>
                    </a:cubicBezTo>
                    <a:lnTo>
                      <a:pt x="212093" y="69428"/>
                    </a:lnTo>
                    <a:cubicBezTo>
                      <a:pt x="208438" y="73212"/>
                      <a:pt x="208543" y="79241"/>
                      <a:pt x="212327" y="82896"/>
                    </a:cubicBezTo>
                    <a:cubicBezTo>
                      <a:pt x="216018" y="86461"/>
                      <a:pt x="221870" y="86461"/>
                      <a:pt x="225561" y="82896"/>
                    </a:cubicBezTo>
                    <a:lnTo>
                      <a:pt x="275815" y="32642"/>
                    </a:lnTo>
                    <a:cubicBezTo>
                      <a:pt x="275852" y="32605"/>
                      <a:pt x="275913" y="32606"/>
                      <a:pt x="275949" y="32643"/>
                    </a:cubicBezTo>
                    <a:cubicBezTo>
                      <a:pt x="275966" y="32661"/>
                      <a:pt x="275977" y="32684"/>
                      <a:pt x="275977" y="32709"/>
                    </a:cubicBezTo>
                    <a:lnTo>
                      <a:pt x="275977" y="161887"/>
                    </a:lnTo>
                    <a:cubicBezTo>
                      <a:pt x="275977" y="177669"/>
                      <a:pt x="263184" y="190462"/>
                      <a:pt x="247402" y="190462"/>
                    </a:cubicBezTo>
                    <a:lnTo>
                      <a:pt x="114033" y="190462"/>
                    </a:lnTo>
                    <a:cubicBezTo>
                      <a:pt x="87730" y="190462"/>
                      <a:pt x="66408" y="211785"/>
                      <a:pt x="66408" y="238087"/>
                    </a:cubicBezTo>
                    <a:lnTo>
                      <a:pt x="66408" y="257794"/>
                    </a:lnTo>
                    <a:cubicBezTo>
                      <a:pt x="24673" y="263207"/>
                      <a:pt x="-4772" y="301427"/>
                      <a:pt x="641" y="343162"/>
                    </a:cubicBezTo>
                    <a:cubicBezTo>
                      <a:pt x="5661" y="381868"/>
                      <a:pt x="39116" y="410523"/>
                      <a:pt x="78133" y="409537"/>
                    </a:cubicBezTo>
                    <a:close/>
                    <a:moveTo>
                      <a:pt x="75933" y="276187"/>
                    </a:moveTo>
                    <a:cubicBezTo>
                      <a:pt x="107496" y="276187"/>
                      <a:pt x="133083" y="301774"/>
                      <a:pt x="133083" y="333337"/>
                    </a:cubicBezTo>
                    <a:cubicBezTo>
                      <a:pt x="133083" y="364900"/>
                      <a:pt x="107496" y="390487"/>
                      <a:pt x="75933" y="390487"/>
                    </a:cubicBezTo>
                    <a:cubicBezTo>
                      <a:pt x="44370" y="390487"/>
                      <a:pt x="18783" y="364900"/>
                      <a:pt x="18783" y="333337"/>
                    </a:cubicBezTo>
                    <a:cubicBezTo>
                      <a:pt x="18820" y="301789"/>
                      <a:pt x="44385" y="276224"/>
                      <a:pt x="75933" y="276187"/>
                    </a:cubicBezTo>
                    <a:close/>
                  </a:path>
                </a:pathLst>
              </a:custGeom>
              <a:solidFill>
                <a:schemeClr val="accent1"/>
              </a:solid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12BC5E1C-DB03-1DEF-0848-5A3552FEB746}"/>
                  </a:ext>
                </a:extLst>
              </p:cNvPr>
              <p:cNvSpPr/>
              <p:nvPr/>
            </p:nvSpPr>
            <p:spPr>
              <a:xfrm>
                <a:off x="5800725" y="3124200"/>
                <a:ext cx="600075" cy="619125"/>
              </a:xfrm>
              <a:custGeom>
                <a:avLst/>
                <a:gdLst>
                  <a:gd name="connsiteX0" fmla="*/ 23355 w 600075"/>
                  <a:gd name="connsiteY0" fmla="*/ 457200 h 619125"/>
                  <a:gd name="connsiteX1" fmla="*/ 47625 w 600075"/>
                  <a:gd name="connsiteY1" fmla="*/ 457200 h 619125"/>
                  <a:gd name="connsiteX2" fmla="*/ 47625 w 600075"/>
                  <a:gd name="connsiteY2" fmla="*/ 533400 h 619125"/>
                  <a:gd name="connsiteX3" fmla="*/ 23355 w 600075"/>
                  <a:gd name="connsiteY3" fmla="*/ 533400 h 619125"/>
                  <a:gd name="connsiteX4" fmla="*/ 0 w 600075"/>
                  <a:gd name="connsiteY4" fmla="*/ 556755 h 619125"/>
                  <a:gd name="connsiteX5" fmla="*/ 0 w 600075"/>
                  <a:gd name="connsiteY5" fmla="*/ 558746 h 619125"/>
                  <a:gd name="connsiteX6" fmla="*/ 22279 w 600075"/>
                  <a:gd name="connsiteY6" fmla="*/ 581025 h 619125"/>
                  <a:gd name="connsiteX7" fmla="*/ 28575 w 600075"/>
                  <a:gd name="connsiteY7" fmla="*/ 581025 h 619125"/>
                  <a:gd name="connsiteX8" fmla="*/ 38100 w 600075"/>
                  <a:gd name="connsiteY8" fmla="*/ 571500 h 619125"/>
                  <a:gd name="connsiteX9" fmla="*/ 28575 w 600075"/>
                  <a:gd name="connsiteY9" fmla="*/ 561975 h 619125"/>
                  <a:gd name="connsiteX10" fmla="*/ 22279 w 600075"/>
                  <a:gd name="connsiteY10" fmla="*/ 561975 h 619125"/>
                  <a:gd name="connsiteX11" fmla="*/ 19050 w 600075"/>
                  <a:gd name="connsiteY11" fmla="*/ 558746 h 619125"/>
                  <a:gd name="connsiteX12" fmla="*/ 19050 w 600075"/>
                  <a:gd name="connsiteY12" fmla="*/ 556755 h 619125"/>
                  <a:gd name="connsiteX13" fmla="*/ 23355 w 600075"/>
                  <a:gd name="connsiteY13" fmla="*/ 552450 h 619125"/>
                  <a:gd name="connsiteX14" fmla="*/ 47625 w 600075"/>
                  <a:gd name="connsiteY14" fmla="*/ 552450 h 619125"/>
                  <a:gd name="connsiteX15" fmla="*/ 47625 w 600075"/>
                  <a:gd name="connsiteY15" fmla="*/ 609600 h 619125"/>
                  <a:gd name="connsiteX16" fmla="*/ 57150 w 600075"/>
                  <a:gd name="connsiteY16" fmla="*/ 619125 h 619125"/>
                  <a:gd name="connsiteX17" fmla="*/ 590550 w 600075"/>
                  <a:gd name="connsiteY17" fmla="*/ 619125 h 619125"/>
                  <a:gd name="connsiteX18" fmla="*/ 600075 w 600075"/>
                  <a:gd name="connsiteY18" fmla="*/ 609600 h 619125"/>
                  <a:gd name="connsiteX19" fmla="*/ 600075 w 600075"/>
                  <a:gd name="connsiteY19" fmla="*/ 9525 h 619125"/>
                  <a:gd name="connsiteX20" fmla="*/ 590550 w 600075"/>
                  <a:gd name="connsiteY20" fmla="*/ 0 h 619125"/>
                  <a:gd name="connsiteX21" fmla="*/ 57150 w 600075"/>
                  <a:gd name="connsiteY21" fmla="*/ 0 h 619125"/>
                  <a:gd name="connsiteX22" fmla="*/ 47625 w 600075"/>
                  <a:gd name="connsiteY22" fmla="*/ 9525 h 619125"/>
                  <a:gd name="connsiteX23" fmla="*/ 47625 w 600075"/>
                  <a:gd name="connsiteY23" fmla="*/ 57150 h 619125"/>
                  <a:gd name="connsiteX24" fmla="*/ 23355 w 600075"/>
                  <a:gd name="connsiteY24" fmla="*/ 57150 h 619125"/>
                  <a:gd name="connsiteX25" fmla="*/ 0 w 600075"/>
                  <a:gd name="connsiteY25" fmla="*/ 80505 h 619125"/>
                  <a:gd name="connsiteX26" fmla="*/ 0 w 600075"/>
                  <a:gd name="connsiteY26" fmla="*/ 82496 h 619125"/>
                  <a:gd name="connsiteX27" fmla="*/ 22279 w 600075"/>
                  <a:gd name="connsiteY27" fmla="*/ 104775 h 619125"/>
                  <a:gd name="connsiteX28" fmla="*/ 28575 w 600075"/>
                  <a:gd name="connsiteY28" fmla="*/ 104775 h 619125"/>
                  <a:gd name="connsiteX29" fmla="*/ 38100 w 600075"/>
                  <a:gd name="connsiteY29" fmla="*/ 95250 h 619125"/>
                  <a:gd name="connsiteX30" fmla="*/ 28575 w 600075"/>
                  <a:gd name="connsiteY30" fmla="*/ 85725 h 619125"/>
                  <a:gd name="connsiteX31" fmla="*/ 22279 w 600075"/>
                  <a:gd name="connsiteY31" fmla="*/ 85725 h 619125"/>
                  <a:gd name="connsiteX32" fmla="*/ 19050 w 600075"/>
                  <a:gd name="connsiteY32" fmla="*/ 82496 h 619125"/>
                  <a:gd name="connsiteX33" fmla="*/ 19050 w 600075"/>
                  <a:gd name="connsiteY33" fmla="*/ 80505 h 619125"/>
                  <a:gd name="connsiteX34" fmla="*/ 23355 w 600075"/>
                  <a:gd name="connsiteY34" fmla="*/ 76200 h 619125"/>
                  <a:gd name="connsiteX35" fmla="*/ 47625 w 600075"/>
                  <a:gd name="connsiteY35" fmla="*/ 76200 h 619125"/>
                  <a:gd name="connsiteX36" fmla="*/ 47625 w 600075"/>
                  <a:gd name="connsiteY36" fmla="*/ 152400 h 619125"/>
                  <a:gd name="connsiteX37" fmla="*/ 23355 w 600075"/>
                  <a:gd name="connsiteY37" fmla="*/ 152400 h 619125"/>
                  <a:gd name="connsiteX38" fmla="*/ 0 w 600075"/>
                  <a:gd name="connsiteY38" fmla="*/ 175755 h 619125"/>
                  <a:gd name="connsiteX39" fmla="*/ 0 w 600075"/>
                  <a:gd name="connsiteY39" fmla="*/ 177746 h 619125"/>
                  <a:gd name="connsiteX40" fmla="*/ 22279 w 600075"/>
                  <a:gd name="connsiteY40" fmla="*/ 200025 h 619125"/>
                  <a:gd name="connsiteX41" fmla="*/ 28575 w 600075"/>
                  <a:gd name="connsiteY41" fmla="*/ 200025 h 619125"/>
                  <a:gd name="connsiteX42" fmla="*/ 38100 w 600075"/>
                  <a:gd name="connsiteY42" fmla="*/ 190500 h 619125"/>
                  <a:gd name="connsiteX43" fmla="*/ 28575 w 600075"/>
                  <a:gd name="connsiteY43" fmla="*/ 180975 h 619125"/>
                  <a:gd name="connsiteX44" fmla="*/ 22279 w 600075"/>
                  <a:gd name="connsiteY44" fmla="*/ 180975 h 619125"/>
                  <a:gd name="connsiteX45" fmla="*/ 19050 w 600075"/>
                  <a:gd name="connsiteY45" fmla="*/ 177746 h 619125"/>
                  <a:gd name="connsiteX46" fmla="*/ 19050 w 600075"/>
                  <a:gd name="connsiteY46" fmla="*/ 175755 h 619125"/>
                  <a:gd name="connsiteX47" fmla="*/ 23355 w 600075"/>
                  <a:gd name="connsiteY47" fmla="*/ 171450 h 619125"/>
                  <a:gd name="connsiteX48" fmla="*/ 47625 w 600075"/>
                  <a:gd name="connsiteY48" fmla="*/ 171450 h 619125"/>
                  <a:gd name="connsiteX49" fmla="*/ 47625 w 600075"/>
                  <a:gd name="connsiteY49" fmla="*/ 247650 h 619125"/>
                  <a:gd name="connsiteX50" fmla="*/ 23355 w 600075"/>
                  <a:gd name="connsiteY50" fmla="*/ 247650 h 619125"/>
                  <a:gd name="connsiteX51" fmla="*/ 0 w 600075"/>
                  <a:gd name="connsiteY51" fmla="*/ 271005 h 619125"/>
                  <a:gd name="connsiteX52" fmla="*/ 0 w 600075"/>
                  <a:gd name="connsiteY52" fmla="*/ 272996 h 619125"/>
                  <a:gd name="connsiteX53" fmla="*/ 22279 w 600075"/>
                  <a:gd name="connsiteY53" fmla="*/ 295275 h 619125"/>
                  <a:gd name="connsiteX54" fmla="*/ 28575 w 600075"/>
                  <a:gd name="connsiteY54" fmla="*/ 295275 h 619125"/>
                  <a:gd name="connsiteX55" fmla="*/ 38100 w 600075"/>
                  <a:gd name="connsiteY55" fmla="*/ 285750 h 619125"/>
                  <a:gd name="connsiteX56" fmla="*/ 28575 w 600075"/>
                  <a:gd name="connsiteY56" fmla="*/ 276225 h 619125"/>
                  <a:gd name="connsiteX57" fmla="*/ 22279 w 600075"/>
                  <a:gd name="connsiteY57" fmla="*/ 276225 h 619125"/>
                  <a:gd name="connsiteX58" fmla="*/ 19050 w 600075"/>
                  <a:gd name="connsiteY58" fmla="*/ 272996 h 619125"/>
                  <a:gd name="connsiteX59" fmla="*/ 19050 w 600075"/>
                  <a:gd name="connsiteY59" fmla="*/ 271005 h 619125"/>
                  <a:gd name="connsiteX60" fmla="*/ 23355 w 600075"/>
                  <a:gd name="connsiteY60" fmla="*/ 266700 h 619125"/>
                  <a:gd name="connsiteX61" fmla="*/ 47625 w 600075"/>
                  <a:gd name="connsiteY61" fmla="*/ 266700 h 619125"/>
                  <a:gd name="connsiteX62" fmla="*/ 47625 w 600075"/>
                  <a:gd name="connsiteY62" fmla="*/ 342900 h 619125"/>
                  <a:gd name="connsiteX63" fmla="*/ 23355 w 600075"/>
                  <a:gd name="connsiteY63" fmla="*/ 342900 h 619125"/>
                  <a:gd name="connsiteX64" fmla="*/ 0 w 600075"/>
                  <a:gd name="connsiteY64" fmla="*/ 366255 h 619125"/>
                  <a:gd name="connsiteX65" fmla="*/ 0 w 600075"/>
                  <a:gd name="connsiteY65" fmla="*/ 368246 h 619125"/>
                  <a:gd name="connsiteX66" fmla="*/ 22279 w 600075"/>
                  <a:gd name="connsiteY66" fmla="*/ 390525 h 619125"/>
                  <a:gd name="connsiteX67" fmla="*/ 28575 w 600075"/>
                  <a:gd name="connsiteY67" fmla="*/ 390525 h 619125"/>
                  <a:gd name="connsiteX68" fmla="*/ 38100 w 600075"/>
                  <a:gd name="connsiteY68" fmla="*/ 381000 h 619125"/>
                  <a:gd name="connsiteX69" fmla="*/ 28575 w 600075"/>
                  <a:gd name="connsiteY69" fmla="*/ 371475 h 619125"/>
                  <a:gd name="connsiteX70" fmla="*/ 22279 w 600075"/>
                  <a:gd name="connsiteY70" fmla="*/ 371475 h 619125"/>
                  <a:gd name="connsiteX71" fmla="*/ 19050 w 600075"/>
                  <a:gd name="connsiteY71" fmla="*/ 368246 h 619125"/>
                  <a:gd name="connsiteX72" fmla="*/ 19050 w 600075"/>
                  <a:gd name="connsiteY72" fmla="*/ 366255 h 619125"/>
                  <a:gd name="connsiteX73" fmla="*/ 23355 w 600075"/>
                  <a:gd name="connsiteY73" fmla="*/ 361950 h 619125"/>
                  <a:gd name="connsiteX74" fmla="*/ 47625 w 600075"/>
                  <a:gd name="connsiteY74" fmla="*/ 361950 h 619125"/>
                  <a:gd name="connsiteX75" fmla="*/ 47625 w 600075"/>
                  <a:gd name="connsiteY75" fmla="*/ 438150 h 619125"/>
                  <a:gd name="connsiteX76" fmla="*/ 23355 w 600075"/>
                  <a:gd name="connsiteY76" fmla="*/ 438150 h 619125"/>
                  <a:gd name="connsiteX77" fmla="*/ 0 w 600075"/>
                  <a:gd name="connsiteY77" fmla="*/ 461505 h 619125"/>
                  <a:gd name="connsiteX78" fmla="*/ 0 w 600075"/>
                  <a:gd name="connsiteY78" fmla="*/ 463496 h 619125"/>
                  <a:gd name="connsiteX79" fmla="*/ 22279 w 600075"/>
                  <a:gd name="connsiteY79" fmla="*/ 485775 h 619125"/>
                  <a:gd name="connsiteX80" fmla="*/ 28575 w 600075"/>
                  <a:gd name="connsiteY80" fmla="*/ 485775 h 619125"/>
                  <a:gd name="connsiteX81" fmla="*/ 38100 w 600075"/>
                  <a:gd name="connsiteY81" fmla="*/ 476250 h 619125"/>
                  <a:gd name="connsiteX82" fmla="*/ 28575 w 600075"/>
                  <a:gd name="connsiteY82" fmla="*/ 466725 h 619125"/>
                  <a:gd name="connsiteX83" fmla="*/ 22279 w 600075"/>
                  <a:gd name="connsiteY83" fmla="*/ 466725 h 619125"/>
                  <a:gd name="connsiteX84" fmla="*/ 19050 w 600075"/>
                  <a:gd name="connsiteY84" fmla="*/ 463496 h 619125"/>
                  <a:gd name="connsiteX85" fmla="*/ 19050 w 600075"/>
                  <a:gd name="connsiteY85" fmla="*/ 461505 h 619125"/>
                  <a:gd name="connsiteX86" fmla="*/ 23355 w 600075"/>
                  <a:gd name="connsiteY86" fmla="*/ 457200 h 619125"/>
                  <a:gd name="connsiteX87" fmla="*/ 66675 w 600075"/>
                  <a:gd name="connsiteY87" fmla="*/ 19050 h 619125"/>
                  <a:gd name="connsiteX88" fmla="*/ 581025 w 600075"/>
                  <a:gd name="connsiteY88" fmla="*/ 19050 h 619125"/>
                  <a:gd name="connsiteX89" fmla="*/ 581025 w 600075"/>
                  <a:gd name="connsiteY89" fmla="*/ 600075 h 619125"/>
                  <a:gd name="connsiteX90" fmla="*/ 66675 w 600075"/>
                  <a:gd name="connsiteY90" fmla="*/ 600075 h 619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600075" h="619125">
                    <a:moveTo>
                      <a:pt x="23355" y="457200"/>
                    </a:moveTo>
                    <a:lnTo>
                      <a:pt x="47625" y="457200"/>
                    </a:lnTo>
                    <a:lnTo>
                      <a:pt x="47625" y="533400"/>
                    </a:lnTo>
                    <a:lnTo>
                      <a:pt x="23355" y="533400"/>
                    </a:lnTo>
                    <a:cubicBezTo>
                      <a:pt x="10463" y="533416"/>
                      <a:pt x="16" y="543863"/>
                      <a:pt x="0" y="556755"/>
                    </a:cubicBezTo>
                    <a:lnTo>
                      <a:pt x="0" y="558746"/>
                    </a:lnTo>
                    <a:cubicBezTo>
                      <a:pt x="10" y="571046"/>
                      <a:pt x="9979" y="581015"/>
                      <a:pt x="22279" y="581025"/>
                    </a:cubicBezTo>
                    <a:lnTo>
                      <a:pt x="28575" y="581025"/>
                    </a:lnTo>
                    <a:cubicBezTo>
                      <a:pt x="33836" y="581025"/>
                      <a:pt x="38100" y="576761"/>
                      <a:pt x="38100" y="571500"/>
                    </a:cubicBezTo>
                    <a:cubicBezTo>
                      <a:pt x="38100" y="566239"/>
                      <a:pt x="33836" y="561975"/>
                      <a:pt x="28575" y="561975"/>
                    </a:cubicBezTo>
                    <a:lnTo>
                      <a:pt x="22279" y="561975"/>
                    </a:lnTo>
                    <a:cubicBezTo>
                      <a:pt x="20496" y="561975"/>
                      <a:pt x="19050" y="560529"/>
                      <a:pt x="19050" y="558746"/>
                    </a:cubicBezTo>
                    <a:lnTo>
                      <a:pt x="19050" y="556755"/>
                    </a:lnTo>
                    <a:cubicBezTo>
                      <a:pt x="19055" y="554380"/>
                      <a:pt x="20980" y="552456"/>
                      <a:pt x="23355" y="552450"/>
                    </a:cubicBezTo>
                    <a:lnTo>
                      <a:pt x="47625" y="552450"/>
                    </a:lnTo>
                    <a:lnTo>
                      <a:pt x="47625" y="609600"/>
                    </a:lnTo>
                    <a:cubicBezTo>
                      <a:pt x="47625" y="614861"/>
                      <a:pt x="51889" y="619125"/>
                      <a:pt x="57150" y="619125"/>
                    </a:cubicBezTo>
                    <a:lnTo>
                      <a:pt x="590550" y="619125"/>
                    </a:lnTo>
                    <a:cubicBezTo>
                      <a:pt x="595811" y="619125"/>
                      <a:pt x="600075" y="614861"/>
                      <a:pt x="600075" y="609600"/>
                    </a:cubicBezTo>
                    <a:lnTo>
                      <a:pt x="600075" y="9525"/>
                    </a:lnTo>
                    <a:cubicBezTo>
                      <a:pt x="600075" y="4264"/>
                      <a:pt x="595811" y="0"/>
                      <a:pt x="590550" y="0"/>
                    </a:cubicBezTo>
                    <a:lnTo>
                      <a:pt x="57150" y="0"/>
                    </a:lnTo>
                    <a:cubicBezTo>
                      <a:pt x="51889" y="0"/>
                      <a:pt x="47625" y="4264"/>
                      <a:pt x="47625" y="9525"/>
                    </a:cubicBezTo>
                    <a:lnTo>
                      <a:pt x="47625" y="57150"/>
                    </a:lnTo>
                    <a:lnTo>
                      <a:pt x="23355" y="57150"/>
                    </a:lnTo>
                    <a:cubicBezTo>
                      <a:pt x="10463" y="57166"/>
                      <a:pt x="16" y="67613"/>
                      <a:pt x="0" y="80505"/>
                    </a:cubicBezTo>
                    <a:lnTo>
                      <a:pt x="0" y="82496"/>
                    </a:lnTo>
                    <a:cubicBezTo>
                      <a:pt x="10" y="94796"/>
                      <a:pt x="9979" y="104765"/>
                      <a:pt x="22279" y="104775"/>
                    </a:cubicBezTo>
                    <a:lnTo>
                      <a:pt x="28575" y="104775"/>
                    </a:lnTo>
                    <a:cubicBezTo>
                      <a:pt x="33836" y="104775"/>
                      <a:pt x="38100" y="100511"/>
                      <a:pt x="38100" y="95250"/>
                    </a:cubicBezTo>
                    <a:cubicBezTo>
                      <a:pt x="38100" y="89989"/>
                      <a:pt x="33836" y="85725"/>
                      <a:pt x="28575" y="85725"/>
                    </a:cubicBezTo>
                    <a:lnTo>
                      <a:pt x="22279" y="85725"/>
                    </a:lnTo>
                    <a:cubicBezTo>
                      <a:pt x="20496" y="85725"/>
                      <a:pt x="19050" y="84279"/>
                      <a:pt x="19050" y="82496"/>
                    </a:cubicBezTo>
                    <a:lnTo>
                      <a:pt x="19050" y="80505"/>
                    </a:lnTo>
                    <a:cubicBezTo>
                      <a:pt x="19055" y="78130"/>
                      <a:pt x="20980" y="76205"/>
                      <a:pt x="23355" y="76200"/>
                    </a:cubicBezTo>
                    <a:lnTo>
                      <a:pt x="47625" y="76200"/>
                    </a:lnTo>
                    <a:lnTo>
                      <a:pt x="47625" y="152400"/>
                    </a:lnTo>
                    <a:lnTo>
                      <a:pt x="23355" y="152400"/>
                    </a:lnTo>
                    <a:cubicBezTo>
                      <a:pt x="10463" y="152416"/>
                      <a:pt x="16" y="162863"/>
                      <a:pt x="0" y="175755"/>
                    </a:cubicBezTo>
                    <a:lnTo>
                      <a:pt x="0" y="177746"/>
                    </a:lnTo>
                    <a:cubicBezTo>
                      <a:pt x="10" y="190046"/>
                      <a:pt x="9979" y="200015"/>
                      <a:pt x="22279" y="200025"/>
                    </a:cubicBezTo>
                    <a:lnTo>
                      <a:pt x="28575" y="200025"/>
                    </a:lnTo>
                    <a:cubicBezTo>
                      <a:pt x="33836" y="200025"/>
                      <a:pt x="38100" y="195761"/>
                      <a:pt x="38100" y="190500"/>
                    </a:cubicBezTo>
                    <a:cubicBezTo>
                      <a:pt x="38100" y="185239"/>
                      <a:pt x="33836" y="180975"/>
                      <a:pt x="28575" y="180975"/>
                    </a:cubicBezTo>
                    <a:lnTo>
                      <a:pt x="22279" y="180975"/>
                    </a:lnTo>
                    <a:cubicBezTo>
                      <a:pt x="20496" y="180975"/>
                      <a:pt x="19050" y="179529"/>
                      <a:pt x="19050" y="177746"/>
                    </a:cubicBezTo>
                    <a:lnTo>
                      <a:pt x="19050" y="175755"/>
                    </a:lnTo>
                    <a:cubicBezTo>
                      <a:pt x="19055" y="173380"/>
                      <a:pt x="20980" y="171455"/>
                      <a:pt x="23355" y="171450"/>
                    </a:cubicBezTo>
                    <a:lnTo>
                      <a:pt x="47625" y="171450"/>
                    </a:lnTo>
                    <a:lnTo>
                      <a:pt x="47625" y="247650"/>
                    </a:lnTo>
                    <a:lnTo>
                      <a:pt x="23355" y="247650"/>
                    </a:lnTo>
                    <a:cubicBezTo>
                      <a:pt x="10463" y="247666"/>
                      <a:pt x="16" y="258113"/>
                      <a:pt x="0" y="271005"/>
                    </a:cubicBezTo>
                    <a:lnTo>
                      <a:pt x="0" y="272996"/>
                    </a:lnTo>
                    <a:cubicBezTo>
                      <a:pt x="10" y="285296"/>
                      <a:pt x="9979" y="295265"/>
                      <a:pt x="22279" y="295275"/>
                    </a:cubicBezTo>
                    <a:lnTo>
                      <a:pt x="28575" y="295275"/>
                    </a:lnTo>
                    <a:cubicBezTo>
                      <a:pt x="33836" y="295275"/>
                      <a:pt x="38100" y="291011"/>
                      <a:pt x="38100" y="285750"/>
                    </a:cubicBezTo>
                    <a:cubicBezTo>
                      <a:pt x="38100" y="280489"/>
                      <a:pt x="33836" y="276225"/>
                      <a:pt x="28575" y="276225"/>
                    </a:cubicBezTo>
                    <a:lnTo>
                      <a:pt x="22279" y="276225"/>
                    </a:lnTo>
                    <a:cubicBezTo>
                      <a:pt x="20496" y="276225"/>
                      <a:pt x="19050" y="274779"/>
                      <a:pt x="19050" y="272996"/>
                    </a:cubicBezTo>
                    <a:lnTo>
                      <a:pt x="19050" y="271005"/>
                    </a:lnTo>
                    <a:cubicBezTo>
                      <a:pt x="19055" y="268630"/>
                      <a:pt x="20980" y="266705"/>
                      <a:pt x="23355" y="266700"/>
                    </a:cubicBezTo>
                    <a:lnTo>
                      <a:pt x="47625" y="266700"/>
                    </a:lnTo>
                    <a:lnTo>
                      <a:pt x="47625" y="342900"/>
                    </a:lnTo>
                    <a:lnTo>
                      <a:pt x="23355" y="342900"/>
                    </a:lnTo>
                    <a:cubicBezTo>
                      <a:pt x="10463" y="342916"/>
                      <a:pt x="16" y="353363"/>
                      <a:pt x="0" y="366255"/>
                    </a:cubicBezTo>
                    <a:lnTo>
                      <a:pt x="0" y="368246"/>
                    </a:lnTo>
                    <a:cubicBezTo>
                      <a:pt x="10" y="380546"/>
                      <a:pt x="9979" y="390515"/>
                      <a:pt x="22279" y="390525"/>
                    </a:cubicBezTo>
                    <a:lnTo>
                      <a:pt x="28575" y="390525"/>
                    </a:lnTo>
                    <a:cubicBezTo>
                      <a:pt x="33836" y="390525"/>
                      <a:pt x="38100" y="386261"/>
                      <a:pt x="38100" y="381000"/>
                    </a:cubicBezTo>
                    <a:cubicBezTo>
                      <a:pt x="38100" y="375739"/>
                      <a:pt x="33836" y="371475"/>
                      <a:pt x="28575" y="371475"/>
                    </a:cubicBezTo>
                    <a:lnTo>
                      <a:pt x="22279" y="371475"/>
                    </a:lnTo>
                    <a:cubicBezTo>
                      <a:pt x="20496" y="371475"/>
                      <a:pt x="19050" y="370029"/>
                      <a:pt x="19050" y="368246"/>
                    </a:cubicBezTo>
                    <a:lnTo>
                      <a:pt x="19050" y="366255"/>
                    </a:lnTo>
                    <a:cubicBezTo>
                      <a:pt x="19055" y="363880"/>
                      <a:pt x="20980" y="361955"/>
                      <a:pt x="23355" y="361950"/>
                    </a:cubicBezTo>
                    <a:lnTo>
                      <a:pt x="47625" y="361950"/>
                    </a:lnTo>
                    <a:lnTo>
                      <a:pt x="47625" y="438150"/>
                    </a:lnTo>
                    <a:lnTo>
                      <a:pt x="23355" y="438150"/>
                    </a:lnTo>
                    <a:cubicBezTo>
                      <a:pt x="10463" y="438166"/>
                      <a:pt x="16" y="448613"/>
                      <a:pt x="0" y="461505"/>
                    </a:cubicBezTo>
                    <a:lnTo>
                      <a:pt x="0" y="463496"/>
                    </a:lnTo>
                    <a:cubicBezTo>
                      <a:pt x="10" y="475796"/>
                      <a:pt x="9979" y="485765"/>
                      <a:pt x="22279" y="485775"/>
                    </a:cubicBezTo>
                    <a:lnTo>
                      <a:pt x="28575" y="485775"/>
                    </a:lnTo>
                    <a:cubicBezTo>
                      <a:pt x="33836" y="485775"/>
                      <a:pt x="38100" y="481511"/>
                      <a:pt x="38100" y="476250"/>
                    </a:cubicBezTo>
                    <a:cubicBezTo>
                      <a:pt x="38100" y="470989"/>
                      <a:pt x="33836" y="466725"/>
                      <a:pt x="28575" y="466725"/>
                    </a:cubicBezTo>
                    <a:lnTo>
                      <a:pt x="22279" y="466725"/>
                    </a:lnTo>
                    <a:cubicBezTo>
                      <a:pt x="20496" y="466725"/>
                      <a:pt x="19050" y="465279"/>
                      <a:pt x="19050" y="463496"/>
                    </a:cubicBezTo>
                    <a:lnTo>
                      <a:pt x="19050" y="461505"/>
                    </a:lnTo>
                    <a:cubicBezTo>
                      <a:pt x="19055" y="459130"/>
                      <a:pt x="20980" y="457206"/>
                      <a:pt x="23355" y="457200"/>
                    </a:cubicBezTo>
                    <a:close/>
                    <a:moveTo>
                      <a:pt x="66675" y="19050"/>
                    </a:moveTo>
                    <a:lnTo>
                      <a:pt x="581025" y="19050"/>
                    </a:lnTo>
                    <a:lnTo>
                      <a:pt x="581025" y="600075"/>
                    </a:lnTo>
                    <a:lnTo>
                      <a:pt x="66675" y="600075"/>
                    </a:lnTo>
                    <a:close/>
                  </a:path>
                </a:pathLst>
              </a:custGeom>
              <a:solidFill>
                <a:schemeClr val="accent1"/>
              </a:solidFill>
              <a:ln w="9525" cap="flat">
                <a:noFill/>
                <a:prstDash val="solid"/>
                <a:miter/>
              </a:ln>
            </p:spPr>
            <p:txBody>
              <a:bodyPr rtlCol="0" anchor="ctr"/>
              <a:lstStyle/>
              <a:p>
                <a:endParaRPr lang="en-US"/>
              </a:p>
            </p:txBody>
          </p:sp>
        </p:grpSp>
      </p:grpSp>
      <p:sp>
        <p:nvSpPr>
          <p:cNvPr id="33" name="Text Placeholder 31">
            <a:extLst>
              <a:ext uri="{FF2B5EF4-FFF2-40B4-BE49-F238E27FC236}">
                <a16:creationId xmlns:a16="http://schemas.microsoft.com/office/drawing/2014/main" id="{54A89CAE-46BC-75BA-1883-7453397D7F71}"/>
              </a:ext>
            </a:extLst>
          </p:cNvPr>
          <p:cNvSpPr>
            <a:spLocks noGrp="1"/>
          </p:cNvSpPr>
          <p:nvPr>
            <p:ph type="body" sz="quarter" idx="36" hasCustomPrompt="1"/>
          </p:nvPr>
        </p:nvSpPr>
        <p:spPr>
          <a:xfrm>
            <a:off x="720724" y="3146250"/>
            <a:ext cx="6065559" cy="1622425"/>
          </a:xfrm>
        </p:spPr>
        <p:txBody>
          <a:bodyPr/>
          <a:lstStyle>
            <a:lvl1pPr marL="171450" indent="-171450">
              <a:spcBef>
                <a:spcPts val="600"/>
              </a:spcBef>
              <a:buFont typeface="Arial" panose="020B0604020202020204" pitchFamily="34" charset="0"/>
              <a:buChar char="•"/>
              <a:defRPr sz="1050">
                <a:solidFill>
                  <a:schemeClr val="tx1"/>
                </a:solidFill>
                <a:latin typeface="+mn-lt"/>
              </a:defRPr>
            </a:lvl1pPr>
          </a:lstStyle>
          <a:p>
            <a:pPr lvl="0"/>
            <a:r>
              <a:rPr lang="en-US"/>
              <a:t>Go-to-Market Observations</a:t>
            </a:r>
          </a:p>
        </p:txBody>
      </p:sp>
      <p:sp>
        <p:nvSpPr>
          <p:cNvPr id="6" name="Text Placeholder 31">
            <a:extLst>
              <a:ext uri="{FF2B5EF4-FFF2-40B4-BE49-F238E27FC236}">
                <a16:creationId xmlns:a16="http://schemas.microsoft.com/office/drawing/2014/main" id="{A6CB45AE-81C3-295E-2617-40AEBCD612C5}"/>
              </a:ext>
            </a:extLst>
          </p:cNvPr>
          <p:cNvSpPr>
            <a:spLocks noGrp="1"/>
          </p:cNvSpPr>
          <p:nvPr>
            <p:ph type="body" sz="quarter" idx="35" hasCustomPrompt="1"/>
          </p:nvPr>
        </p:nvSpPr>
        <p:spPr>
          <a:xfrm>
            <a:off x="720724" y="1477067"/>
            <a:ext cx="6065559" cy="1622425"/>
          </a:xfrm>
        </p:spPr>
        <p:txBody>
          <a:bodyPr/>
          <a:lstStyle>
            <a:lvl1pPr marL="171450" indent="-171450">
              <a:spcBef>
                <a:spcPts val="600"/>
              </a:spcBef>
              <a:buFont typeface="Arial" panose="020B0604020202020204" pitchFamily="34" charset="0"/>
              <a:buChar char="•"/>
              <a:defRPr sz="1050">
                <a:solidFill>
                  <a:schemeClr val="tx1"/>
                </a:solidFill>
                <a:latin typeface="+mn-lt"/>
              </a:defRPr>
            </a:lvl1pPr>
          </a:lstStyle>
          <a:p>
            <a:pPr lvl="0"/>
            <a:r>
              <a:rPr lang="en-US"/>
              <a:t>Key Observations</a:t>
            </a:r>
          </a:p>
        </p:txBody>
      </p:sp>
    </p:spTree>
    <p:extLst>
      <p:ext uri="{BB962C8B-B14F-4D97-AF65-F5344CB8AC3E}">
        <p14:creationId xmlns:p14="http://schemas.microsoft.com/office/powerpoint/2010/main" val="1737706106"/>
      </p:ext>
    </p:extLst>
  </p:cSld>
  <p:clrMapOvr>
    <a:masterClrMapping/>
  </p:clrMapOvr>
  <p:extLst>
    <p:ext uri="{DCECCB84-F9BA-43D5-87BE-67443E8EF086}">
      <p15:sldGuideLst xmlns:p15="http://schemas.microsoft.com/office/powerpoint/2012/main">
        <p15:guide id="4" orient="horz" pos="1008">
          <p15:clr>
            <a:srgbClr val="FBAE40"/>
          </p15:clr>
        </p15:guide>
        <p15:guide id="5" pos="384">
          <p15:clr>
            <a:srgbClr val="FBAE40"/>
          </p15:clr>
        </p15:guide>
        <p15:guide id="6" pos="7296">
          <p15:clr>
            <a:srgbClr val="FBAE40"/>
          </p15:clr>
        </p15:guide>
      </p15:sldGuideLst>
    </p:ext>
  </p:extLst>
</p:sldLayout>
</file>

<file path=ppt/slideLayouts/slideLayout443.xml><?xml version="1.0" encoding="utf-8"?>
<p:sldLayout xmlns:a="http://schemas.openxmlformats.org/drawingml/2006/main" xmlns:r="http://schemas.openxmlformats.org/officeDocument/2006/relationships" xmlns:p="http://schemas.openxmlformats.org/presentationml/2006/main" preserve="1" userDrawn="1">
  <p:cSld name="2_Quick Win">
    <p:spTree>
      <p:nvGrpSpPr>
        <p:cNvPr id="1" name=""/>
        <p:cNvGrpSpPr/>
        <p:nvPr/>
      </p:nvGrpSpPr>
      <p:grpSpPr>
        <a:xfrm>
          <a:off x="0" y="0"/>
          <a:ext cx="0" cy="0"/>
          <a:chOff x="0" y="0"/>
          <a:chExt cx="0" cy="0"/>
        </a:xfrm>
      </p:grpSpPr>
      <p:graphicFrame>
        <p:nvGraphicFramePr>
          <p:cNvPr id="30" name="Object 29" hidden="1">
            <a:extLst>
              <a:ext uri="{FF2B5EF4-FFF2-40B4-BE49-F238E27FC236}">
                <a16:creationId xmlns:a16="http://schemas.microsoft.com/office/drawing/2014/main" id="{640CA6D4-7D60-1C6F-9975-6333ACF9DF8D}"/>
              </a:ext>
            </a:extLst>
          </p:cNvPr>
          <p:cNvGraphicFramePr>
            <a:graphicFrameLocks noChangeAspect="1"/>
          </p:cNvGraphicFramePr>
          <p:nvPr userDrawn="1">
            <p:custDataLst>
              <p:tags r:id="rId1"/>
            </p:custDataLst>
            <p:extLst>
              <p:ext uri="{D42A27DB-BD31-4B8C-83A1-F6EECF244321}">
                <p14:modId xmlns:p14="http://schemas.microsoft.com/office/powerpoint/2010/main" val="327881585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30" name="Object 29" hidden="1">
                        <a:extLst>
                          <a:ext uri="{FF2B5EF4-FFF2-40B4-BE49-F238E27FC236}">
                            <a16:creationId xmlns:a16="http://schemas.microsoft.com/office/drawing/2014/main" id="{640CA6D4-7D60-1C6F-9975-6333ACF9DF8D}"/>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44" name="Rectangle 43">
            <a:extLst>
              <a:ext uri="{FF2B5EF4-FFF2-40B4-BE49-F238E27FC236}">
                <a16:creationId xmlns:a16="http://schemas.microsoft.com/office/drawing/2014/main" id="{64B5AF04-C2F9-3DD7-80A8-008D77A75579}"/>
              </a:ext>
            </a:extLst>
          </p:cNvPr>
          <p:cNvSpPr/>
          <p:nvPr userDrawn="1"/>
        </p:nvSpPr>
        <p:spPr>
          <a:xfrm>
            <a:off x="7162801" y="1120307"/>
            <a:ext cx="4419600" cy="498573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Connector 39">
            <a:extLst>
              <a:ext uri="{FF2B5EF4-FFF2-40B4-BE49-F238E27FC236}">
                <a16:creationId xmlns:a16="http://schemas.microsoft.com/office/drawing/2014/main" id="{8D217381-E3DD-48E0-57F4-ECDADE961DF0}"/>
              </a:ext>
            </a:extLst>
          </p:cNvPr>
          <p:cNvCxnSpPr>
            <a:cxnSpLocks/>
          </p:cNvCxnSpPr>
          <p:nvPr userDrawn="1"/>
        </p:nvCxnSpPr>
        <p:spPr>
          <a:xfrm>
            <a:off x="720724" y="3054765"/>
            <a:ext cx="6065559"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5BBFCEAA-CF87-FEFB-1492-CE90E3B91268}"/>
              </a:ext>
            </a:extLst>
          </p:cNvPr>
          <p:cNvSpPr/>
          <p:nvPr userDrawn="1"/>
        </p:nvSpPr>
        <p:spPr>
          <a:xfrm>
            <a:off x="2335771" y="2784350"/>
            <a:ext cx="2835465" cy="3005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Straight Connector 36">
            <a:extLst>
              <a:ext uri="{FF2B5EF4-FFF2-40B4-BE49-F238E27FC236}">
                <a16:creationId xmlns:a16="http://schemas.microsoft.com/office/drawing/2014/main" id="{3C9CDCD4-826A-187A-0DB2-3DAF02EF16B2}"/>
              </a:ext>
            </a:extLst>
          </p:cNvPr>
          <p:cNvCxnSpPr>
            <a:cxnSpLocks/>
          </p:cNvCxnSpPr>
          <p:nvPr userDrawn="1"/>
        </p:nvCxnSpPr>
        <p:spPr>
          <a:xfrm>
            <a:off x="720724" y="1310708"/>
            <a:ext cx="6065559"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4A44D3DD-C287-8133-A3A5-52AB76EE4D1B}"/>
              </a:ext>
            </a:extLst>
          </p:cNvPr>
          <p:cNvSpPr/>
          <p:nvPr userDrawn="1"/>
        </p:nvSpPr>
        <p:spPr>
          <a:xfrm>
            <a:off x="2784582" y="1114921"/>
            <a:ext cx="1900518" cy="3005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3" name="Text Placeholder 2">
            <a:extLst>
              <a:ext uri="{FF2B5EF4-FFF2-40B4-BE49-F238E27FC236}">
                <a16:creationId xmlns:a16="http://schemas.microsoft.com/office/drawing/2014/main" id="{3AA401A3-5E31-1746-967D-DE8C07716436}"/>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pic>
        <p:nvPicPr>
          <p:cNvPr id="14" name="Picture 13" descr="Logo&#10;&#10;Description automatically generated">
            <a:extLst>
              <a:ext uri="{FF2B5EF4-FFF2-40B4-BE49-F238E27FC236}">
                <a16:creationId xmlns:a16="http://schemas.microsoft.com/office/drawing/2014/main" id="{81FF40AA-DA29-4214-9EF5-FE828C04A99F}"/>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5" name="Title Placeholder 1">
            <a:extLst>
              <a:ext uri="{FF2B5EF4-FFF2-40B4-BE49-F238E27FC236}">
                <a16:creationId xmlns:a16="http://schemas.microsoft.com/office/drawing/2014/main" id="{68FC6AED-2776-AC42-B536-8EFA0107CCFA}"/>
              </a:ext>
            </a:extLst>
          </p:cNvPr>
          <p:cNvSpPr>
            <a:spLocks noGrp="1"/>
          </p:cNvSpPr>
          <p:nvPr>
            <p:ph type="title"/>
          </p:nvPr>
        </p:nvSpPr>
        <p:spPr>
          <a:xfrm>
            <a:off x="609600" y="471459"/>
            <a:ext cx="10972800" cy="236825"/>
          </a:xfrm>
          <a:prstGeom prst="rect">
            <a:avLst/>
          </a:prstGeom>
        </p:spPr>
        <p:txBody>
          <a:bodyPr vert="horz" wrap="square" lIns="0" tIns="0" rIns="0" bIns="91440" rtlCol="0" anchor="t" anchorCtr="0">
            <a:noAutofit/>
          </a:bodyPr>
          <a:lstStyle>
            <a:lvl1pPr>
              <a:defRPr lang="en-US" dirty="0"/>
            </a:lvl1pPr>
          </a:lstStyle>
          <a:p>
            <a:pPr lvl="0"/>
            <a:r>
              <a:rPr lang="en-US"/>
              <a:t>Click to edit Master title style</a:t>
            </a:r>
          </a:p>
        </p:txBody>
      </p:sp>
      <p:sp>
        <p:nvSpPr>
          <p:cNvPr id="12" name="TextBox 11">
            <a:extLst>
              <a:ext uri="{FF2B5EF4-FFF2-40B4-BE49-F238E27FC236}">
                <a16:creationId xmlns:a16="http://schemas.microsoft.com/office/drawing/2014/main" id="{716590A4-CB62-44C6-9982-CD5776E5E67C}"/>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©2023 Visa. All rights reserved. Visa Confidential</a:t>
            </a:r>
          </a:p>
        </p:txBody>
      </p:sp>
      <p:sp>
        <p:nvSpPr>
          <p:cNvPr id="10" name="TextBox 9">
            <a:extLst>
              <a:ext uri="{FF2B5EF4-FFF2-40B4-BE49-F238E27FC236}">
                <a16:creationId xmlns:a16="http://schemas.microsoft.com/office/drawing/2014/main" id="{396B1BD8-0C96-47E0-927A-0B5BE4D639E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4" name="Slide Number Placeholder 3">
            <a:extLst>
              <a:ext uri="{FF2B5EF4-FFF2-40B4-BE49-F238E27FC236}">
                <a16:creationId xmlns:a16="http://schemas.microsoft.com/office/drawing/2014/main" id="{E847A007-5B4A-4EF4-A9D8-A37381DD294E}"/>
              </a:ext>
            </a:extLst>
          </p:cNvPr>
          <p:cNvSpPr>
            <a:spLocks noGrp="1"/>
          </p:cNvSpPr>
          <p:nvPr>
            <p:ph type="sldNum" sz="quarter" idx="32"/>
          </p:nvPr>
        </p:nvSpPr>
        <p:spPr/>
        <p:txBody>
          <a:bodyPr/>
          <a:lstStyle/>
          <a:p>
            <a:fld id="{F4246F8F-FAA8-46C5-BC54-A96E0370B4C4}" type="slidenum">
              <a:rPr lang="en-US" smtClean="0"/>
              <a:t>‹#›</a:t>
            </a:fld>
            <a:endParaRPr lang="en-US"/>
          </a:p>
        </p:txBody>
      </p:sp>
      <p:sp>
        <p:nvSpPr>
          <p:cNvPr id="7" name="TextBox 6">
            <a:extLst>
              <a:ext uri="{FF2B5EF4-FFF2-40B4-BE49-F238E27FC236}">
                <a16:creationId xmlns:a16="http://schemas.microsoft.com/office/drawing/2014/main" id="{D5D521B3-D4AC-4931-5F2F-477B6B191603}"/>
              </a:ext>
            </a:extLst>
          </p:cNvPr>
          <p:cNvSpPr txBox="1"/>
          <p:nvPr userDrawn="1"/>
        </p:nvSpPr>
        <p:spPr>
          <a:xfrm>
            <a:off x="515869" y="145885"/>
            <a:ext cx="5525192" cy="230832"/>
          </a:xfrm>
          <a:prstGeom prst="rect">
            <a:avLst/>
          </a:prstGeom>
          <a:noFill/>
        </p:spPr>
        <p:txBody>
          <a:bodyPr wrap="square">
            <a:spAutoFit/>
          </a:bodyPr>
          <a:lstStyle/>
          <a:p>
            <a:pPr marL="0" marR="0" lvl="0" indent="0" defTabSz="914400" rtl="0" eaLnBrk="1" fontAlgn="auto" latinLnBrk="0" hangingPunct="1">
              <a:lnSpc>
                <a:spcPct val="90000"/>
              </a:lnSpc>
              <a:spcBef>
                <a:spcPct val="0"/>
              </a:spcBef>
              <a:spcAft>
                <a:spcPts val="0"/>
              </a:spcAft>
              <a:buClrTx/>
              <a:buSzTx/>
              <a:buFontTx/>
              <a:buNone/>
              <a:tabLst/>
              <a:defRPr/>
            </a:pPr>
            <a:r>
              <a:rPr lang="en-US" sz="1000">
                <a:solidFill>
                  <a:srgbClr val="F7A105"/>
                </a:solidFill>
                <a:latin typeface="Visa Dialect Semibold" pitchFamily="2" charset="0"/>
              </a:rPr>
              <a:t>Quick Win</a:t>
            </a:r>
            <a:r>
              <a:rPr kumimoji="0" lang="en-US" sz="1000" b="0" i="0" u="none" strike="noStrike" kern="1200" cap="none" spc="0" normalizeH="0" baseline="0" noProof="0">
                <a:ln>
                  <a:noFill/>
                </a:ln>
                <a:solidFill>
                  <a:srgbClr val="F7A105"/>
                </a:solidFill>
                <a:effectLst/>
                <a:uLnTx/>
                <a:uFillTx/>
                <a:latin typeface="Visa Dialect Regular"/>
                <a:ea typeface="+mn-ea"/>
                <a:cs typeface="+mn-cs"/>
              </a:rPr>
              <a:t> </a:t>
            </a:r>
            <a:r>
              <a:rPr kumimoji="0" lang="en-US" sz="1000" b="0" i="0" u="none" strike="noStrike" kern="1200" cap="none" spc="0" normalizeH="0" baseline="0" noProof="0">
                <a:ln>
                  <a:noFill/>
                </a:ln>
                <a:solidFill>
                  <a:schemeClr val="tx1">
                    <a:lumMod val="50000"/>
                    <a:lumOff val="50000"/>
                  </a:schemeClr>
                </a:solidFill>
                <a:effectLst/>
                <a:uLnTx/>
                <a:uFillTx/>
                <a:latin typeface="Visa Dialect Regular"/>
                <a:ea typeface="+mn-ea"/>
                <a:cs typeface="+mn-cs"/>
              </a:rPr>
              <a:t>/ Strategic Priority / Future Consideration</a:t>
            </a:r>
            <a:endParaRPr kumimoji="0" lang="en-US" sz="1000" b="1" i="0" u="none" strike="noStrike" kern="1200" cap="none" spc="0" normalizeH="0" baseline="0" noProof="0">
              <a:ln>
                <a:noFill/>
              </a:ln>
              <a:solidFill>
                <a:schemeClr val="tx1">
                  <a:lumMod val="50000"/>
                  <a:lumOff val="50000"/>
                </a:schemeClr>
              </a:solidFill>
              <a:effectLst/>
              <a:uLnTx/>
              <a:uFillTx/>
              <a:latin typeface="Visa Dialect Semibold"/>
              <a:ea typeface="+mn-ea"/>
              <a:cs typeface="+mn-cs"/>
            </a:endParaRPr>
          </a:p>
        </p:txBody>
      </p:sp>
      <p:sp>
        <p:nvSpPr>
          <p:cNvPr id="8" name="Right Triangle 7">
            <a:extLst>
              <a:ext uri="{FF2B5EF4-FFF2-40B4-BE49-F238E27FC236}">
                <a16:creationId xmlns:a16="http://schemas.microsoft.com/office/drawing/2014/main" id="{BAD59D84-744C-480C-92A8-2418F81104FF}"/>
              </a:ext>
            </a:extLst>
          </p:cNvPr>
          <p:cNvSpPr/>
          <p:nvPr userDrawn="1"/>
        </p:nvSpPr>
        <p:spPr bwMode="auto">
          <a:xfrm rot="5400000">
            <a:off x="-9145" y="-11017"/>
            <a:ext cx="457200" cy="457200"/>
          </a:xfrm>
          <a:prstGeom prst="rtTriangle">
            <a:avLst/>
          </a:prstGeom>
          <a:solidFill>
            <a:srgbClr val="F7A105"/>
          </a:solidFill>
          <a:ln w="9525" cap="flat" cmpd="sng" algn="ctr">
            <a:noFill/>
            <a:prstDash val="solid"/>
            <a:roun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90000"/>
              </a:lnSpc>
              <a:spcBef>
                <a:spcPts val="60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8" name="Text Placeholder 17">
            <a:extLst>
              <a:ext uri="{FF2B5EF4-FFF2-40B4-BE49-F238E27FC236}">
                <a16:creationId xmlns:a16="http://schemas.microsoft.com/office/drawing/2014/main" id="{39ABC5D4-A2EE-2EC0-8F3C-3D73E983E3D8}"/>
              </a:ext>
            </a:extLst>
          </p:cNvPr>
          <p:cNvSpPr>
            <a:spLocks noGrp="1"/>
          </p:cNvSpPr>
          <p:nvPr>
            <p:ph type="body" sz="quarter" idx="34" hasCustomPrompt="1"/>
          </p:nvPr>
        </p:nvSpPr>
        <p:spPr>
          <a:xfrm>
            <a:off x="0" y="6817"/>
            <a:ext cx="277813" cy="311151"/>
          </a:xfrm>
        </p:spPr>
        <p:txBody>
          <a:bodyPr/>
          <a:lstStyle>
            <a:lvl1pPr algn="ctr">
              <a:defRPr>
                <a:solidFill>
                  <a:schemeClr val="bg1"/>
                </a:solidFill>
                <a:latin typeface="+mj-lt"/>
              </a:defRPr>
            </a:lvl1pPr>
          </a:lstStyle>
          <a:p>
            <a:pPr lvl="0"/>
            <a:r>
              <a:rPr lang="en-US"/>
              <a:t>#</a:t>
            </a:r>
          </a:p>
        </p:txBody>
      </p:sp>
      <p:grpSp>
        <p:nvGrpSpPr>
          <p:cNvPr id="20" name="Group 19">
            <a:extLst>
              <a:ext uri="{FF2B5EF4-FFF2-40B4-BE49-F238E27FC236}">
                <a16:creationId xmlns:a16="http://schemas.microsoft.com/office/drawing/2014/main" id="{9EE52346-DB5D-ADCB-BEE3-435C59B33994}"/>
              </a:ext>
            </a:extLst>
          </p:cNvPr>
          <p:cNvGrpSpPr/>
          <p:nvPr userDrawn="1"/>
        </p:nvGrpSpPr>
        <p:grpSpPr>
          <a:xfrm>
            <a:off x="2878805" y="1182940"/>
            <a:ext cx="1712072" cy="225498"/>
            <a:chOff x="665155" y="1219075"/>
            <a:chExt cx="1712072" cy="225498"/>
          </a:xfrm>
          <a:solidFill>
            <a:schemeClr val="bg1"/>
          </a:solidFill>
        </p:grpSpPr>
        <p:sp>
          <p:nvSpPr>
            <p:cNvPr id="3" name="TextBox 2">
              <a:extLst>
                <a:ext uri="{FF2B5EF4-FFF2-40B4-BE49-F238E27FC236}">
                  <a16:creationId xmlns:a16="http://schemas.microsoft.com/office/drawing/2014/main" id="{1286A296-1DBA-6E78-452B-ED589C937F24}"/>
                </a:ext>
              </a:extLst>
            </p:cNvPr>
            <p:cNvSpPr txBox="1"/>
            <p:nvPr userDrawn="1"/>
          </p:nvSpPr>
          <p:spPr>
            <a:xfrm>
              <a:off x="968187" y="1247732"/>
              <a:ext cx="1409040" cy="184666"/>
            </a:xfrm>
            <a:prstGeom prst="rect">
              <a:avLst/>
            </a:prstGeom>
            <a:grp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accent1"/>
                  </a:solidFill>
                  <a:effectLst/>
                  <a:uLnTx/>
                  <a:uFillTx/>
                  <a:latin typeface="Visa Dialect Medium" pitchFamily="2" charset="0"/>
                  <a:ea typeface="+mn-ea"/>
                  <a:cs typeface="Segoe UI" panose="020B0502040204020203" pitchFamily="34" charset="0"/>
                </a:rPr>
                <a:t>Key Observations</a:t>
              </a:r>
            </a:p>
          </p:txBody>
        </p:sp>
        <p:pic>
          <p:nvPicPr>
            <p:cNvPr id="19" name="Picture 18" descr="Icon&#10;&#10;Description automatically generated">
              <a:extLst>
                <a:ext uri="{FF2B5EF4-FFF2-40B4-BE49-F238E27FC236}">
                  <a16:creationId xmlns:a16="http://schemas.microsoft.com/office/drawing/2014/main" id="{1140A1FD-4F4C-E8E7-87A1-9268782CB575}"/>
                </a:ext>
              </a:extLst>
            </p:cNvPr>
            <p:cNvPicPr>
              <a:picLocks noChangeAspect="1"/>
            </p:cNvPicPr>
            <p:nvPr userDrawn="1"/>
          </p:nvPicPr>
          <p:blipFill>
            <a:blip r:embed="rId6"/>
            <a:stretch>
              <a:fillRect/>
            </a:stretch>
          </p:blipFill>
          <p:spPr>
            <a:xfrm>
              <a:off x="665155" y="1219075"/>
              <a:ext cx="225498" cy="225498"/>
            </a:xfrm>
            <a:prstGeom prst="rect">
              <a:avLst/>
            </a:prstGeom>
            <a:grpFill/>
          </p:spPr>
        </p:pic>
      </p:grpSp>
      <p:grpSp>
        <p:nvGrpSpPr>
          <p:cNvPr id="34" name="Group 33">
            <a:extLst>
              <a:ext uri="{FF2B5EF4-FFF2-40B4-BE49-F238E27FC236}">
                <a16:creationId xmlns:a16="http://schemas.microsoft.com/office/drawing/2014/main" id="{93F86C6F-1984-F1BB-C24F-D4D5BAE689C3}"/>
              </a:ext>
            </a:extLst>
          </p:cNvPr>
          <p:cNvGrpSpPr/>
          <p:nvPr userDrawn="1"/>
        </p:nvGrpSpPr>
        <p:grpSpPr>
          <a:xfrm>
            <a:off x="2440285" y="2924709"/>
            <a:ext cx="2626437" cy="228600"/>
            <a:chOff x="720798" y="3314700"/>
            <a:chExt cx="2626437" cy="228600"/>
          </a:xfrm>
        </p:grpSpPr>
        <p:sp>
          <p:nvSpPr>
            <p:cNvPr id="2" name="TextBox 1">
              <a:extLst>
                <a:ext uri="{FF2B5EF4-FFF2-40B4-BE49-F238E27FC236}">
                  <a16:creationId xmlns:a16="http://schemas.microsoft.com/office/drawing/2014/main" id="{C76D2ACA-3366-0E9C-8886-A05ECE09CA67}"/>
                </a:ext>
              </a:extLst>
            </p:cNvPr>
            <p:cNvSpPr txBox="1"/>
            <p:nvPr userDrawn="1"/>
          </p:nvSpPr>
          <p:spPr>
            <a:xfrm>
              <a:off x="1030895" y="3336667"/>
              <a:ext cx="2316340"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accent1"/>
                  </a:solidFill>
                  <a:effectLst/>
                  <a:uLnTx/>
                  <a:uFillTx/>
                  <a:latin typeface="Visa Dialect Medium" pitchFamily="2" charset="0"/>
                  <a:ea typeface="+mn-ea"/>
                  <a:cs typeface="Segoe UI" panose="020B0502040204020203" pitchFamily="34" charset="0"/>
                </a:rPr>
                <a:t>Go-to-Market Considerations</a:t>
              </a:r>
            </a:p>
          </p:txBody>
        </p:sp>
        <p:grpSp>
          <p:nvGrpSpPr>
            <p:cNvPr id="24" name="Graphic 22" descr="Playbook outline">
              <a:extLst>
                <a:ext uri="{FF2B5EF4-FFF2-40B4-BE49-F238E27FC236}">
                  <a16:creationId xmlns:a16="http://schemas.microsoft.com/office/drawing/2014/main" id="{7FF5F233-A68C-CBAB-A2D8-F4ABE1AE9F43}"/>
                </a:ext>
              </a:extLst>
            </p:cNvPr>
            <p:cNvGrpSpPr/>
            <p:nvPr/>
          </p:nvGrpSpPr>
          <p:grpSpPr>
            <a:xfrm>
              <a:off x="720798" y="3314700"/>
              <a:ext cx="228600" cy="228600"/>
              <a:chOff x="5800725" y="3124200"/>
              <a:chExt cx="600075" cy="619125"/>
            </a:xfrm>
            <a:solidFill>
              <a:srgbClr val="000000"/>
            </a:solidFill>
          </p:grpSpPr>
          <p:sp>
            <p:nvSpPr>
              <p:cNvPr id="25" name="Freeform: Shape 24">
                <a:extLst>
                  <a:ext uri="{FF2B5EF4-FFF2-40B4-BE49-F238E27FC236}">
                    <a16:creationId xmlns:a16="http://schemas.microsoft.com/office/drawing/2014/main" id="{183053EE-CBA7-63E9-BACC-5626CC95C69D}"/>
                  </a:ext>
                </a:extLst>
              </p:cNvPr>
              <p:cNvSpPr/>
              <p:nvPr/>
            </p:nvSpPr>
            <p:spPr>
              <a:xfrm>
                <a:off x="5948364" y="3229091"/>
                <a:ext cx="142756" cy="142756"/>
              </a:xfrm>
              <a:custGeom>
                <a:avLst/>
                <a:gdLst>
                  <a:gd name="connsiteX0" fmla="*/ 2789 w 142756"/>
                  <a:gd name="connsiteY0" fmla="*/ 139967 h 142756"/>
                  <a:gd name="connsiteX1" fmla="*/ 16257 w 142756"/>
                  <a:gd name="connsiteY1" fmla="*/ 139967 h 142756"/>
                  <a:gd name="connsiteX2" fmla="*/ 71436 w 142756"/>
                  <a:gd name="connsiteY2" fmla="*/ 84789 h 142756"/>
                  <a:gd name="connsiteX3" fmla="*/ 126614 w 142756"/>
                  <a:gd name="connsiteY3" fmla="*/ 139967 h 142756"/>
                  <a:gd name="connsiteX4" fmla="*/ 140082 w 142756"/>
                  <a:gd name="connsiteY4" fmla="*/ 139733 h 142756"/>
                  <a:gd name="connsiteX5" fmla="*/ 140082 w 142756"/>
                  <a:gd name="connsiteY5" fmla="*/ 126499 h 142756"/>
                  <a:gd name="connsiteX6" fmla="*/ 84904 w 142756"/>
                  <a:gd name="connsiteY6" fmla="*/ 71321 h 142756"/>
                  <a:gd name="connsiteX7" fmla="*/ 140082 w 142756"/>
                  <a:gd name="connsiteY7" fmla="*/ 16142 h 142756"/>
                  <a:gd name="connsiteX8" fmla="*/ 139848 w 142756"/>
                  <a:gd name="connsiteY8" fmla="*/ 2674 h 142756"/>
                  <a:gd name="connsiteX9" fmla="*/ 126614 w 142756"/>
                  <a:gd name="connsiteY9" fmla="*/ 2674 h 142756"/>
                  <a:gd name="connsiteX10" fmla="*/ 71436 w 142756"/>
                  <a:gd name="connsiteY10" fmla="*/ 57852 h 142756"/>
                  <a:gd name="connsiteX11" fmla="*/ 16257 w 142756"/>
                  <a:gd name="connsiteY11" fmla="*/ 2674 h 142756"/>
                  <a:gd name="connsiteX12" fmla="*/ 2789 w 142756"/>
                  <a:gd name="connsiteY12" fmla="*/ 2908 h 142756"/>
                  <a:gd name="connsiteX13" fmla="*/ 2789 w 142756"/>
                  <a:gd name="connsiteY13" fmla="*/ 16142 h 142756"/>
                  <a:gd name="connsiteX14" fmla="*/ 57967 w 142756"/>
                  <a:gd name="connsiteY14" fmla="*/ 71321 h 142756"/>
                  <a:gd name="connsiteX15" fmla="*/ 2789 w 142756"/>
                  <a:gd name="connsiteY15" fmla="*/ 126499 h 142756"/>
                  <a:gd name="connsiteX16" fmla="*/ 2789 w 142756"/>
                  <a:gd name="connsiteY16" fmla="*/ 139967 h 142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2756" h="142756">
                    <a:moveTo>
                      <a:pt x="2789" y="139967"/>
                    </a:moveTo>
                    <a:cubicBezTo>
                      <a:pt x="6508" y="143686"/>
                      <a:pt x="12538" y="143686"/>
                      <a:pt x="16257" y="139967"/>
                    </a:cubicBezTo>
                    <a:lnTo>
                      <a:pt x="71436" y="84789"/>
                    </a:lnTo>
                    <a:lnTo>
                      <a:pt x="126614" y="139967"/>
                    </a:lnTo>
                    <a:cubicBezTo>
                      <a:pt x="130398" y="143622"/>
                      <a:pt x="136428" y="143517"/>
                      <a:pt x="140082" y="139733"/>
                    </a:cubicBezTo>
                    <a:cubicBezTo>
                      <a:pt x="143647" y="136042"/>
                      <a:pt x="143647" y="130190"/>
                      <a:pt x="140082" y="126499"/>
                    </a:cubicBezTo>
                    <a:lnTo>
                      <a:pt x="84904" y="71321"/>
                    </a:lnTo>
                    <a:lnTo>
                      <a:pt x="140082" y="16142"/>
                    </a:lnTo>
                    <a:cubicBezTo>
                      <a:pt x="143737" y="12358"/>
                      <a:pt x="143632" y="6329"/>
                      <a:pt x="139848" y="2674"/>
                    </a:cubicBezTo>
                    <a:cubicBezTo>
                      <a:pt x="136157" y="-891"/>
                      <a:pt x="130305" y="-891"/>
                      <a:pt x="126614" y="2674"/>
                    </a:cubicBezTo>
                    <a:lnTo>
                      <a:pt x="71436" y="57852"/>
                    </a:lnTo>
                    <a:lnTo>
                      <a:pt x="16257" y="2674"/>
                    </a:lnTo>
                    <a:cubicBezTo>
                      <a:pt x="12473" y="-981"/>
                      <a:pt x="6444" y="-876"/>
                      <a:pt x="2789" y="2908"/>
                    </a:cubicBezTo>
                    <a:cubicBezTo>
                      <a:pt x="-776" y="6599"/>
                      <a:pt x="-776" y="12451"/>
                      <a:pt x="2789" y="16142"/>
                    </a:cubicBezTo>
                    <a:lnTo>
                      <a:pt x="57967" y="71321"/>
                    </a:lnTo>
                    <a:lnTo>
                      <a:pt x="2789" y="126499"/>
                    </a:lnTo>
                    <a:cubicBezTo>
                      <a:pt x="-930" y="130218"/>
                      <a:pt x="-930" y="136248"/>
                      <a:pt x="2789" y="139967"/>
                    </a:cubicBezTo>
                    <a:close/>
                  </a:path>
                </a:pathLst>
              </a:custGeom>
              <a:solidFill>
                <a:schemeClr val="accent2"/>
              </a:solid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E9EE629B-A4EA-FC97-6233-68AABAECA914}"/>
                  </a:ext>
                </a:extLst>
              </p:cNvPr>
              <p:cNvSpPr/>
              <p:nvPr/>
            </p:nvSpPr>
            <p:spPr>
              <a:xfrm>
                <a:off x="6157795" y="3495676"/>
                <a:ext cx="142990" cy="142990"/>
              </a:xfrm>
              <a:custGeom>
                <a:avLst/>
                <a:gdLst>
                  <a:gd name="connsiteX0" fmla="*/ 140202 w 142990"/>
                  <a:gd name="connsiteY0" fmla="*/ 2789 h 142990"/>
                  <a:gd name="connsiteX1" fmla="*/ 126733 w 142990"/>
                  <a:gd name="connsiteY1" fmla="*/ 2789 h 142990"/>
                  <a:gd name="connsiteX2" fmla="*/ 71555 w 142990"/>
                  <a:gd name="connsiteY2" fmla="*/ 57967 h 142990"/>
                  <a:gd name="connsiteX3" fmla="*/ 16377 w 142990"/>
                  <a:gd name="connsiteY3" fmla="*/ 2789 h 142990"/>
                  <a:gd name="connsiteX4" fmla="*/ 2908 w 142990"/>
                  <a:gd name="connsiteY4" fmla="*/ 3023 h 142990"/>
                  <a:gd name="connsiteX5" fmla="*/ 2908 w 142990"/>
                  <a:gd name="connsiteY5" fmla="*/ 16257 h 142990"/>
                  <a:gd name="connsiteX6" fmla="*/ 58087 w 142990"/>
                  <a:gd name="connsiteY6" fmla="*/ 71436 h 142990"/>
                  <a:gd name="connsiteX7" fmla="*/ 2908 w 142990"/>
                  <a:gd name="connsiteY7" fmla="*/ 126614 h 142990"/>
                  <a:gd name="connsiteX8" fmla="*/ 2674 w 142990"/>
                  <a:gd name="connsiteY8" fmla="*/ 140082 h 142990"/>
                  <a:gd name="connsiteX9" fmla="*/ 16142 w 142990"/>
                  <a:gd name="connsiteY9" fmla="*/ 140317 h 142990"/>
                  <a:gd name="connsiteX10" fmla="*/ 16377 w 142990"/>
                  <a:gd name="connsiteY10" fmla="*/ 140082 h 142990"/>
                  <a:gd name="connsiteX11" fmla="*/ 71555 w 142990"/>
                  <a:gd name="connsiteY11" fmla="*/ 84904 h 142990"/>
                  <a:gd name="connsiteX12" fmla="*/ 126733 w 142990"/>
                  <a:gd name="connsiteY12" fmla="*/ 140082 h 142990"/>
                  <a:gd name="connsiteX13" fmla="*/ 140202 w 142990"/>
                  <a:gd name="connsiteY13" fmla="*/ 139848 h 142990"/>
                  <a:gd name="connsiteX14" fmla="*/ 140202 w 142990"/>
                  <a:gd name="connsiteY14" fmla="*/ 126614 h 142990"/>
                  <a:gd name="connsiteX15" fmla="*/ 85023 w 142990"/>
                  <a:gd name="connsiteY15" fmla="*/ 71436 h 142990"/>
                  <a:gd name="connsiteX16" fmla="*/ 140202 w 142990"/>
                  <a:gd name="connsiteY16" fmla="*/ 16257 h 142990"/>
                  <a:gd name="connsiteX17" fmla="*/ 140202 w 142990"/>
                  <a:gd name="connsiteY17" fmla="*/ 2789 h 142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2990" h="142990">
                    <a:moveTo>
                      <a:pt x="140202" y="2789"/>
                    </a:moveTo>
                    <a:cubicBezTo>
                      <a:pt x="136482" y="-930"/>
                      <a:pt x="130453" y="-930"/>
                      <a:pt x="126733" y="2789"/>
                    </a:cubicBezTo>
                    <a:lnTo>
                      <a:pt x="71555" y="57967"/>
                    </a:lnTo>
                    <a:lnTo>
                      <a:pt x="16377" y="2789"/>
                    </a:lnTo>
                    <a:cubicBezTo>
                      <a:pt x="12592" y="-866"/>
                      <a:pt x="6563" y="-761"/>
                      <a:pt x="2908" y="3023"/>
                    </a:cubicBezTo>
                    <a:cubicBezTo>
                      <a:pt x="-657" y="6714"/>
                      <a:pt x="-657" y="12566"/>
                      <a:pt x="2908" y="16257"/>
                    </a:cubicBezTo>
                    <a:lnTo>
                      <a:pt x="58087" y="71436"/>
                    </a:lnTo>
                    <a:lnTo>
                      <a:pt x="2908" y="126614"/>
                    </a:lnTo>
                    <a:cubicBezTo>
                      <a:pt x="-876" y="130269"/>
                      <a:pt x="-981" y="136298"/>
                      <a:pt x="2674" y="140082"/>
                    </a:cubicBezTo>
                    <a:cubicBezTo>
                      <a:pt x="6329" y="143867"/>
                      <a:pt x="12359" y="143971"/>
                      <a:pt x="16142" y="140317"/>
                    </a:cubicBezTo>
                    <a:cubicBezTo>
                      <a:pt x="16222" y="140239"/>
                      <a:pt x="16300" y="140161"/>
                      <a:pt x="16377" y="140082"/>
                    </a:cubicBezTo>
                    <a:lnTo>
                      <a:pt x="71555" y="84904"/>
                    </a:lnTo>
                    <a:lnTo>
                      <a:pt x="126733" y="140082"/>
                    </a:lnTo>
                    <a:cubicBezTo>
                      <a:pt x="130518" y="143737"/>
                      <a:pt x="136547" y="143632"/>
                      <a:pt x="140202" y="139848"/>
                    </a:cubicBezTo>
                    <a:cubicBezTo>
                      <a:pt x="143767" y="136157"/>
                      <a:pt x="143767" y="130305"/>
                      <a:pt x="140202" y="126614"/>
                    </a:cubicBezTo>
                    <a:lnTo>
                      <a:pt x="85023" y="71436"/>
                    </a:lnTo>
                    <a:lnTo>
                      <a:pt x="140202" y="16257"/>
                    </a:lnTo>
                    <a:cubicBezTo>
                      <a:pt x="143920" y="12538"/>
                      <a:pt x="143920" y="6508"/>
                      <a:pt x="140202" y="2789"/>
                    </a:cubicBezTo>
                    <a:close/>
                  </a:path>
                </a:pathLst>
              </a:custGeom>
              <a:solidFill>
                <a:schemeClr val="accent2"/>
              </a:solid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893259C5-7CF2-8583-4D1C-34A8D8F6BD86}"/>
                  </a:ext>
                </a:extLst>
              </p:cNvPr>
              <p:cNvSpPr/>
              <p:nvPr/>
            </p:nvSpPr>
            <p:spPr>
              <a:xfrm>
                <a:off x="5943867" y="3229013"/>
                <a:ext cx="361565" cy="409561"/>
              </a:xfrm>
              <a:custGeom>
                <a:avLst/>
                <a:gdLst>
                  <a:gd name="connsiteX0" fmla="*/ 78133 w 361565"/>
                  <a:gd name="connsiteY0" fmla="*/ 409537 h 409561"/>
                  <a:gd name="connsiteX1" fmla="*/ 152018 w 361565"/>
                  <a:gd name="connsiteY1" fmla="*/ 337509 h 409561"/>
                  <a:gd name="connsiteX2" fmla="*/ 85458 w 361565"/>
                  <a:gd name="connsiteY2" fmla="*/ 257794 h 409561"/>
                  <a:gd name="connsiteX3" fmla="*/ 85458 w 361565"/>
                  <a:gd name="connsiteY3" fmla="*/ 238087 h 409561"/>
                  <a:gd name="connsiteX4" fmla="*/ 114033 w 361565"/>
                  <a:gd name="connsiteY4" fmla="*/ 209512 h 409561"/>
                  <a:gd name="connsiteX5" fmla="*/ 247383 w 361565"/>
                  <a:gd name="connsiteY5" fmla="*/ 209512 h 409561"/>
                  <a:gd name="connsiteX6" fmla="*/ 295008 w 361565"/>
                  <a:gd name="connsiteY6" fmla="*/ 161887 h 409561"/>
                  <a:gd name="connsiteX7" fmla="*/ 295008 w 361565"/>
                  <a:gd name="connsiteY7" fmla="*/ 32709 h 409561"/>
                  <a:gd name="connsiteX8" fmla="*/ 295104 w 361565"/>
                  <a:gd name="connsiteY8" fmla="*/ 32615 h 409561"/>
                  <a:gd name="connsiteX9" fmla="*/ 295170 w 361565"/>
                  <a:gd name="connsiteY9" fmla="*/ 32642 h 409561"/>
                  <a:gd name="connsiteX10" fmla="*/ 345424 w 361565"/>
                  <a:gd name="connsiteY10" fmla="*/ 82896 h 409561"/>
                  <a:gd name="connsiteX11" fmla="*/ 358892 w 361565"/>
                  <a:gd name="connsiteY11" fmla="*/ 82662 h 409561"/>
                  <a:gd name="connsiteX12" fmla="*/ 358892 w 361565"/>
                  <a:gd name="connsiteY12" fmla="*/ 69428 h 409561"/>
                  <a:gd name="connsiteX13" fmla="*/ 292217 w 361565"/>
                  <a:gd name="connsiteY13" fmla="*/ 2753 h 409561"/>
                  <a:gd name="connsiteX14" fmla="*/ 291922 w 361565"/>
                  <a:gd name="connsiteY14" fmla="*/ 2553 h 409561"/>
                  <a:gd name="connsiteX15" fmla="*/ 289131 w 361565"/>
                  <a:gd name="connsiteY15" fmla="*/ 648 h 409561"/>
                  <a:gd name="connsiteX16" fmla="*/ 289131 w 361565"/>
                  <a:gd name="connsiteY16" fmla="*/ 648 h 409561"/>
                  <a:gd name="connsiteX17" fmla="*/ 288874 w 361565"/>
                  <a:gd name="connsiteY17" fmla="*/ 591 h 409561"/>
                  <a:gd name="connsiteX18" fmla="*/ 285883 w 361565"/>
                  <a:gd name="connsiteY18" fmla="*/ 0 h 409561"/>
                  <a:gd name="connsiteX19" fmla="*/ 284930 w 361565"/>
                  <a:gd name="connsiteY19" fmla="*/ 57 h 409561"/>
                  <a:gd name="connsiteX20" fmla="*/ 282578 w 361565"/>
                  <a:gd name="connsiteY20" fmla="*/ 514 h 409561"/>
                  <a:gd name="connsiteX21" fmla="*/ 281625 w 361565"/>
                  <a:gd name="connsiteY21" fmla="*/ 848 h 409561"/>
                  <a:gd name="connsiteX22" fmla="*/ 278768 w 361565"/>
                  <a:gd name="connsiteY22" fmla="*/ 2753 h 409561"/>
                  <a:gd name="connsiteX23" fmla="*/ 212093 w 361565"/>
                  <a:gd name="connsiteY23" fmla="*/ 69428 h 409561"/>
                  <a:gd name="connsiteX24" fmla="*/ 212327 w 361565"/>
                  <a:gd name="connsiteY24" fmla="*/ 82896 h 409561"/>
                  <a:gd name="connsiteX25" fmla="*/ 225561 w 361565"/>
                  <a:gd name="connsiteY25" fmla="*/ 82896 h 409561"/>
                  <a:gd name="connsiteX26" fmla="*/ 275815 w 361565"/>
                  <a:gd name="connsiteY26" fmla="*/ 32642 h 409561"/>
                  <a:gd name="connsiteX27" fmla="*/ 275949 w 361565"/>
                  <a:gd name="connsiteY27" fmla="*/ 32643 h 409561"/>
                  <a:gd name="connsiteX28" fmla="*/ 275977 w 361565"/>
                  <a:gd name="connsiteY28" fmla="*/ 32709 h 409561"/>
                  <a:gd name="connsiteX29" fmla="*/ 275977 w 361565"/>
                  <a:gd name="connsiteY29" fmla="*/ 161887 h 409561"/>
                  <a:gd name="connsiteX30" fmla="*/ 247402 w 361565"/>
                  <a:gd name="connsiteY30" fmla="*/ 190462 h 409561"/>
                  <a:gd name="connsiteX31" fmla="*/ 114033 w 361565"/>
                  <a:gd name="connsiteY31" fmla="*/ 190462 h 409561"/>
                  <a:gd name="connsiteX32" fmla="*/ 66408 w 361565"/>
                  <a:gd name="connsiteY32" fmla="*/ 238087 h 409561"/>
                  <a:gd name="connsiteX33" fmla="*/ 66408 w 361565"/>
                  <a:gd name="connsiteY33" fmla="*/ 257794 h 409561"/>
                  <a:gd name="connsiteX34" fmla="*/ 641 w 361565"/>
                  <a:gd name="connsiteY34" fmla="*/ 343162 h 409561"/>
                  <a:gd name="connsiteX35" fmla="*/ 78133 w 361565"/>
                  <a:gd name="connsiteY35" fmla="*/ 409537 h 409561"/>
                  <a:gd name="connsiteX36" fmla="*/ 75933 w 361565"/>
                  <a:gd name="connsiteY36" fmla="*/ 276187 h 409561"/>
                  <a:gd name="connsiteX37" fmla="*/ 133083 w 361565"/>
                  <a:gd name="connsiteY37" fmla="*/ 333337 h 409561"/>
                  <a:gd name="connsiteX38" fmla="*/ 75933 w 361565"/>
                  <a:gd name="connsiteY38" fmla="*/ 390487 h 409561"/>
                  <a:gd name="connsiteX39" fmla="*/ 18783 w 361565"/>
                  <a:gd name="connsiteY39" fmla="*/ 333337 h 409561"/>
                  <a:gd name="connsiteX40" fmla="*/ 75933 w 361565"/>
                  <a:gd name="connsiteY40" fmla="*/ 276187 h 409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61565" h="409561">
                    <a:moveTo>
                      <a:pt x="78133" y="409537"/>
                    </a:moveTo>
                    <a:cubicBezTo>
                      <a:pt x="117584" y="408016"/>
                      <a:pt x="149494" y="376908"/>
                      <a:pt x="152018" y="337509"/>
                    </a:cubicBezTo>
                    <a:cubicBezTo>
                      <a:pt x="154176" y="297591"/>
                      <a:pt x="125120" y="262793"/>
                      <a:pt x="85458" y="257794"/>
                    </a:cubicBezTo>
                    <a:lnTo>
                      <a:pt x="85458" y="238087"/>
                    </a:lnTo>
                    <a:cubicBezTo>
                      <a:pt x="85458" y="222305"/>
                      <a:pt x="98251" y="209512"/>
                      <a:pt x="114033" y="209512"/>
                    </a:cubicBezTo>
                    <a:lnTo>
                      <a:pt x="247383" y="209512"/>
                    </a:lnTo>
                    <a:cubicBezTo>
                      <a:pt x="273685" y="209512"/>
                      <a:pt x="295008" y="188189"/>
                      <a:pt x="295008" y="161887"/>
                    </a:cubicBezTo>
                    <a:lnTo>
                      <a:pt x="295008" y="32709"/>
                    </a:lnTo>
                    <a:cubicBezTo>
                      <a:pt x="295009" y="32656"/>
                      <a:pt x="295052" y="32615"/>
                      <a:pt x="295104" y="32615"/>
                    </a:cubicBezTo>
                    <a:cubicBezTo>
                      <a:pt x="295129" y="32616"/>
                      <a:pt x="295153" y="32625"/>
                      <a:pt x="295170" y="32642"/>
                    </a:cubicBezTo>
                    <a:lnTo>
                      <a:pt x="345424" y="82896"/>
                    </a:lnTo>
                    <a:cubicBezTo>
                      <a:pt x="349208" y="86551"/>
                      <a:pt x="355237" y="86446"/>
                      <a:pt x="358892" y="82662"/>
                    </a:cubicBezTo>
                    <a:cubicBezTo>
                      <a:pt x="362457" y="78971"/>
                      <a:pt x="362457" y="73119"/>
                      <a:pt x="358892" y="69428"/>
                    </a:cubicBezTo>
                    <a:lnTo>
                      <a:pt x="292217" y="2753"/>
                    </a:lnTo>
                    <a:cubicBezTo>
                      <a:pt x="292131" y="2667"/>
                      <a:pt x="292007" y="2638"/>
                      <a:pt x="291922" y="2553"/>
                    </a:cubicBezTo>
                    <a:cubicBezTo>
                      <a:pt x="291110" y="1759"/>
                      <a:pt x="290165" y="1114"/>
                      <a:pt x="289131" y="648"/>
                    </a:cubicBezTo>
                    <a:lnTo>
                      <a:pt x="289131" y="648"/>
                    </a:lnTo>
                    <a:cubicBezTo>
                      <a:pt x="289055" y="648"/>
                      <a:pt x="288959" y="648"/>
                      <a:pt x="288874" y="591"/>
                    </a:cubicBezTo>
                    <a:cubicBezTo>
                      <a:pt x="287915" y="231"/>
                      <a:pt x="286905" y="32"/>
                      <a:pt x="285883" y="0"/>
                    </a:cubicBezTo>
                    <a:cubicBezTo>
                      <a:pt x="285565" y="1"/>
                      <a:pt x="285247" y="20"/>
                      <a:pt x="284930" y="57"/>
                    </a:cubicBezTo>
                    <a:cubicBezTo>
                      <a:pt x="284129" y="105"/>
                      <a:pt x="283338" y="258"/>
                      <a:pt x="282578" y="514"/>
                    </a:cubicBezTo>
                    <a:cubicBezTo>
                      <a:pt x="282253" y="605"/>
                      <a:pt x="281935" y="716"/>
                      <a:pt x="281625" y="848"/>
                    </a:cubicBezTo>
                    <a:cubicBezTo>
                      <a:pt x="280562" y="1298"/>
                      <a:pt x="279592" y="1944"/>
                      <a:pt x="278768" y="2753"/>
                    </a:cubicBezTo>
                    <a:lnTo>
                      <a:pt x="212093" y="69428"/>
                    </a:lnTo>
                    <a:cubicBezTo>
                      <a:pt x="208438" y="73212"/>
                      <a:pt x="208543" y="79241"/>
                      <a:pt x="212327" y="82896"/>
                    </a:cubicBezTo>
                    <a:cubicBezTo>
                      <a:pt x="216018" y="86461"/>
                      <a:pt x="221870" y="86461"/>
                      <a:pt x="225561" y="82896"/>
                    </a:cubicBezTo>
                    <a:lnTo>
                      <a:pt x="275815" y="32642"/>
                    </a:lnTo>
                    <a:cubicBezTo>
                      <a:pt x="275852" y="32605"/>
                      <a:pt x="275913" y="32606"/>
                      <a:pt x="275949" y="32643"/>
                    </a:cubicBezTo>
                    <a:cubicBezTo>
                      <a:pt x="275966" y="32661"/>
                      <a:pt x="275977" y="32684"/>
                      <a:pt x="275977" y="32709"/>
                    </a:cubicBezTo>
                    <a:lnTo>
                      <a:pt x="275977" y="161887"/>
                    </a:lnTo>
                    <a:cubicBezTo>
                      <a:pt x="275977" y="177669"/>
                      <a:pt x="263184" y="190462"/>
                      <a:pt x="247402" y="190462"/>
                    </a:cubicBezTo>
                    <a:lnTo>
                      <a:pt x="114033" y="190462"/>
                    </a:lnTo>
                    <a:cubicBezTo>
                      <a:pt x="87730" y="190462"/>
                      <a:pt x="66408" y="211785"/>
                      <a:pt x="66408" y="238087"/>
                    </a:cubicBezTo>
                    <a:lnTo>
                      <a:pt x="66408" y="257794"/>
                    </a:lnTo>
                    <a:cubicBezTo>
                      <a:pt x="24673" y="263207"/>
                      <a:pt x="-4772" y="301427"/>
                      <a:pt x="641" y="343162"/>
                    </a:cubicBezTo>
                    <a:cubicBezTo>
                      <a:pt x="5661" y="381868"/>
                      <a:pt x="39116" y="410523"/>
                      <a:pt x="78133" y="409537"/>
                    </a:cubicBezTo>
                    <a:close/>
                    <a:moveTo>
                      <a:pt x="75933" y="276187"/>
                    </a:moveTo>
                    <a:cubicBezTo>
                      <a:pt x="107496" y="276187"/>
                      <a:pt x="133083" y="301774"/>
                      <a:pt x="133083" y="333337"/>
                    </a:cubicBezTo>
                    <a:cubicBezTo>
                      <a:pt x="133083" y="364900"/>
                      <a:pt x="107496" y="390487"/>
                      <a:pt x="75933" y="390487"/>
                    </a:cubicBezTo>
                    <a:cubicBezTo>
                      <a:pt x="44370" y="390487"/>
                      <a:pt x="18783" y="364900"/>
                      <a:pt x="18783" y="333337"/>
                    </a:cubicBezTo>
                    <a:cubicBezTo>
                      <a:pt x="18820" y="301789"/>
                      <a:pt x="44385" y="276224"/>
                      <a:pt x="75933" y="276187"/>
                    </a:cubicBezTo>
                    <a:close/>
                  </a:path>
                </a:pathLst>
              </a:custGeom>
              <a:solidFill>
                <a:schemeClr val="accent1"/>
              </a:solid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12BC5E1C-DB03-1DEF-0848-5A3552FEB746}"/>
                  </a:ext>
                </a:extLst>
              </p:cNvPr>
              <p:cNvSpPr/>
              <p:nvPr/>
            </p:nvSpPr>
            <p:spPr>
              <a:xfrm>
                <a:off x="5800725" y="3124200"/>
                <a:ext cx="600075" cy="619125"/>
              </a:xfrm>
              <a:custGeom>
                <a:avLst/>
                <a:gdLst>
                  <a:gd name="connsiteX0" fmla="*/ 23355 w 600075"/>
                  <a:gd name="connsiteY0" fmla="*/ 457200 h 619125"/>
                  <a:gd name="connsiteX1" fmla="*/ 47625 w 600075"/>
                  <a:gd name="connsiteY1" fmla="*/ 457200 h 619125"/>
                  <a:gd name="connsiteX2" fmla="*/ 47625 w 600075"/>
                  <a:gd name="connsiteY2" fmla="*/ 533400 h 619125"/>
                  <a:gd name="connsiteX3" fmla="*/ 23355 w 600075"/>
                  <a:gd name="connsiteY3" fmla="*/ 533400 h 619125"/>
                  <a:gd name="connsiteX4" fmla="*/ 0 w 600075"/>
                  <a:gd name="connsiteY4" fmla="*/ 556755 h 619125"/>
                  <a:gd name="connsiteX5" fmla="*/ 0 w 600075"/>
                  <a:gd name="connsiteY5" fmla="*/ 558746 h 619125"/>
                  <a:gd name="connsiteX6" fmla="*/ 22279 w 600075"/>
                  <a:gd name="connsiteY6" fmla="*/ 581025 h 619125"/>
                  <a:gd name="connsiteX7" fmla="*/ 28575 w 600075"/>
                  <a:gd name="connsiteY7" fmla="*/ 581025 h 619125"/>
                  <a:gd name="connsiteX8" fmla="*/ 38100 w 600075"/>
                  <a:gd name="connsiteY8" fmla="*/ 571500 h 619125"/>
                  <a:gd name="connsiteX9" fmla="*/ 28575 w 600075"/>
                  <a:gd name="connsiteY9" fmla="*/ 561975 h 619125"/>
                  <a:gd name="connsiteX10" fmla="*/ 22279 w 600075"/>
                  <a:gd name="connsiteY10" fmla="*/ 561975 h 619125"/>
                  <a:gd name="connsiteX11" fmla="*/ 19050 w 600075"/>
                  <a:gd name="connsiteY11" fmla="*/ 558746 h 619125"/>
                  <a:gd name="connsiteX12" fmla="*/ 19050 w 600075"/>
                  <a:gd name="connsiteY12" fmla="*/ 556755 h 619125"/>
                  <a:gd name="connsiteX13" fmla="*/ 23355 w 600075"/>
                  <a:gd name="connsiteY13" fmla="*/ 552450 h 619125"/>
                  <a:gd name="connsiteX14" fmla="*/ 47625 w 600075"/>
                  <a:gd name="connsiteY14" fmla="*/ 552450 h 619125"/>
                  <a:gd name="connsiteX15" fmla="*/ 47625 w 600075"/>
                  <a:gd name="connsiteY15" fmla="*/ 609600 h 619125"/>
                  <a:gd name="connsiteX16" fmla="*/ 57150 w 600075"/>
                  <a:gd name="connsiteY16" fmla="*/ 619125 h 619125"/>
                  <a:gd name="connsiteX17" fmla="*/ 590550 w 600075"/>
                  <a:gd name="connsiteY17" fmla="*/ 619125 h 619125"/>
                  <a:gd name="connsiteX18" fmla="*/ 600075 w 600075"/>
                  <a:gd name="connsiteY18" fmla="*/ 609600 h 619125"/>
                  <a:gd name="connsiteX19" fmla="*/ 600075 w 600075"/>
                  <a:gd name="connsiteY19" fmla="*/ 9525 h 619125"/>
                  <a:gd name="connsiteX20" fmla="*/ 590550 w 600075"/>
                  <a:gd name="connsiteY20" fmla="*/ 0 h 619125"/>
                  <a:gd name="connsiteX21" fmla="*/ 57150 w 600075"/>
                  <a:gd name="connsiteY21" fmla="*/ 0 h 619125"/>
                  <a:gd name="connsiteX22" fmla="*/ 47625 w 600075"/>
                  <a:gd name="connsiteY22" fmla="*/ 9525 h 619125"/>
                  <a:gd name="connsiteX23" fmla="*/ 47625 w 600075"/>
                  <a:gd name="connsiteY23" fmla="*/ 57150 h 619125"/>
                  <a:gd name="connsiteX24" fmla="*/ 23355 w 600075"/>
                  <a:gd name="connsiteY24" fmla="*/ 57150 h 619125"/>
                  <a:gd name="connsiteX25" fmla="*/ 0 w 600075"/>
                  <a:gd name="connsiteY25" fmla="*/ 80505 h 619125"/>
                  <a:gd name="connsiteX26" fmla="*/ 0 w 600075"/>
                  <a:gd name="connsiteY26" fmla="*/ 82496 h 619125"/>
                  <a:gd name="connsiteX27" fmla="*/ 22279 w 600075"/>
                  <a:gd name="connsiteY27" fmla="*/ 104775 h 619125"/>
                  <a:gd name="connsiteX28" fmla="*/ 28575 w 600075"/>
                  <a:gd name="connsiteY28" fmla="*/ 104775 h 619125"/>
                  <a:gd name="connsiteX29" fmla="*/ 38100 w 600075"/>
                  <a:gd name="connsiteY29" fmla="*/ 95250 h 619125"/>
                  <a:gd name="connsiteX30" fmla="*/ 28575 w 600075"/>
                  <a:gd name="connsiteY30" fmla="*/ 85725 h 619125"/>
                  <a:gd name="connsiteX31" fmla="*/ 22279 w 600075"/>
                  <a:gd name="connsiteY31" fmla="*/ 85725 h 619125"/>
                  <a:gd name="connsiteX32" fmla="*/ 19050 w 600075"/>
                  <a:gd name="connsiteY32" fmla="*/ 82496 h 619125"/>
                  <a:gd name="connsiteX33" fmla="*/ 19050 w 600075"/>
                  <a:gd name="connsiteY33" fmla="*/ 80505 h 619125"/>
                  <a:gd name="connsiteX34" fmla="*/ 23355 w 600075"/>
                  <a:gd name="connsiteY34" fmla="*/ 76200 h 619125"/>
                  <a:gd name="connsiteX35" fmla="*/ 47625 w 600075"/>
                  <a:gd name="connsiteY35" fmla="*/ 76200 h 619125"/>
                  <a:gd name="connsiteX36" fmla="*/ 47625 w 600075"/>
                  <a:gd name="connsiteY36" fmla="*/ 152400 h 619125"/>
                  <a:gd name="connsiteX37" fmla="*/ 23355 w 600075"/>
                  <a:gd name="connsiteY37" fmla="*/ 152400 h 619125"/>
                  <a:gd name="connsiteX38" fmla="*/ 0 w 600075"/>
                  <a:gd name="connsiteY38" fmla="*/ 175755 h 619125"/>
                  <a:gd name="connsiteX39" fmla="*/ 0 w 600075"/>
                  <a:gd name="connsiteY39" fmla="*/ 177746 h 619125"/>
                  <a:gd name="connsiteX40" fmla="*/ 22279 w 600075"/>
                  <a:gd name="connsiteY40" fmla="*/ 200025 h 619125"/>
                  <a:gd name="connsiteX41" fmla="*/ 28575 w 600075"/>
                  <a:gd name="connsiteY41" fmla="*/ 200025 h 619125"/>
                  <a:gd name="connsiteX42" fmla="*/ 38100 w 600075"/>
                  <a:gd name="connsiteY42" fmla="*/ 190500 h 619125"/>
                  <a:gd name="connsiteX43" fmla="*/ 28575 w 600075"/>
                  <a:gd name="connsiteY43" fmla="*/ 180975 h 619125"/>
                  <a:gd name="connsiteX44" fmla="*/ 22279 w 600075"/>
                  <a:gd name="connsiteY44" fmla="*/ 180975 h 619125"/>
                  <a:gd name="connsiteX45" fmla="*/ 19050 w 600075"/>
                  <a:gd name="connsiteY45" fmla="*/ 177746 h 619125"/>
                  <a:gd name="connsiteX46" fmla="*/ 19050 w 600075"/>
                  <a:gd name="connsiteY46" fmla="*/ 175755 h 619125"/>
                  <a:gd name="connsiteX47" fmla="*/ 23355 w 600075"/>
                  <a:gd name="connsiteY47" fmla="*/ 171450 h 619125"/>
                  <a:gd name="connsiteX48" fmla="*/ 47625 w 600075"/>
                  <a:gd name="connsiteY48" fmla="*/ 171450 h 619125"/>
                  <a:gd name="connsiteX49" fmla="*/ 47625 w 600075"/>
                  <a:gd name="connsiteY49" fmla="*/ 247650 h 619125"/>
                  <a:gd name="connsiteX50" fmla="*/ 23355 w 600075"/>
                  <a:gd name="connsiteY50" fmla="*/ 247650 h 619125"/>
                  <a:gd name="connsiteX51" fmla="*/ 0 w 600075"/>
                  <a:gd name="connsiteY51" fmla="*/ 271005 h 619125"/>
                  <a:gd name="connsiteX52" fmla="*/ 0 w 600075"/>
                  <a:gd name="connsiteY52" fmla="*/ 272996 h 619125"/>
                  <a:gd name="connsiteX53" fmla="*/ 22279 w 600075"/>
                  <a:gd name="connsiteY53" fmla="*/ 295275 h 619125"/>
                  <a:gd name="connsiteX54" fmla="*/ 28575 w 600075"/>
                  <a:gd name="connsiteY54" fmla="*/ 295275 h 619125"/>
                  <a:gd name="connsiteX55" fmla="*/ 38100 w 600075"/>
                  <a:gd name="connsiteY55" fmla="*/ 285750 h 619125"/>
                  <a:gd name="connsiteX56" fmla="*/ 28575 w 600075"/>
                  <a:gd name="connsiteY56" fmla="*/ 276225 h 619125"/>
                  <a:gd name="connsiteX57" fmla="*/ 22279 w 600075"/>
                  <a:gd name="connsiteY57" fmla="*/ 276225 h 619125"/>
                  <a:gd name="connsiteX58" fmla="*/ 19050 w 600075"/>
                  <a:gd name="connsiteY58" fmla="*/ 272996 h 619125"/>
                  <a:gd name="connsiteX59" fmla="*/ 19050 w 600075"/>
                  <a:gd name="connsiteY59" fmla="*/ 271005 h 619125"/>
                  <a:gd name="connsiteX60" fmla="*/ 23355 w 600075"/>
                  <a:gd name="connsiteY60" fmla="*/ 266700 h 619125"/>
                  <a:gd name="connsiteX61" fmla="*/ 47625 w 600075"/>
                  <a:gd name="connsiteY61" fmla="*/ 266700 h 619125"/>
                  <a:gd name="connsiteX62" fmla="*/ 47625 w 600075"/>
                  <a:gd name="connsiteY62" fmla="*/ 342900 h 619125"/>
                  <a:gd name="connsiteX63" fmla="*/ 23355 w 600075"/>
                  <a:gd name="connsiteY63" fmla="*/ 342900 h 619125"/>
                  <a:gd name="connsiteX64" fmla="*/ 0 w 600075"/>
                  <a:gd name="connsiteY64" fmla="*/ 366255 h 619125"/>
                  <a:gd name="connsiteX65" fmla="*/ 0 w 600075"/>
                  <a:gd name="connsiteY65" fmla="*/ 368246 h 619125"/>
                  <a:gd name="connsiteX66" fmla="*/ 22279 w 600075"/>
                  <a:gd name="connsiteY66" fmla="*/ 390525 h 619125"/>
                  <a:gd name="connsiteX67" fmla="*/ 28575 w 600075"/>
                  <a:gd name="connsiteY67" fmla="*/ 390525 h 619125"/>
                  <a:gd name="connsiteX68" fmla="*/ 38100 w 600075"/>
                  <a:gd name="connsiteY68" fmla="*/ 381000 h 619125"/>
                  <a:gd name="connsiteX69" fmla="*/ 28575 w 600075"/>
                  <a:gd name="connsiteY69" fmla="*/ 371475 h 619125"/>
                  <a:gd name="connsiteX70" fmla="*/ 22279 w 600075"/>
                  <a:gd name="connsiteY70" fmla="*/ 371475 h 619125"/>
                  <a:gd name="connsiteX71" fmla="*/ 19050 w 600075"/>
                  <a:gd name="connsiteY71" fmla="*/ 368246 h 619125"/>
                  <a:gd name="connsiteX72" fmla="*/ 19050 w 600075"/>
                  <a:gd name="connsiteY72" fmla="*/ 366255 h 619125"/>
                  <a:gd name="connsiteX73" fmla="*/ 23355 w 600075"/>
                  <a:gd name="connsiteY73" fmla="*/ 361950 h 619125"/>
                  <a:gd name="connsiteX74" fmla="*/ 47625 w 600075"/>
                  <a:gd name="connsiteY74" fmla="*/ 361950 h 619125"/>
                  <a:gd name="connsiteX75" fmla="*/ 47625 w 600075"/>
                  <a:gd name="connsiteY75" fmla="*/ 438150 h 619125"/>
                  <a:gd name="connsiteX76" fmla="*/ 23355 w 600075"/>
                  <a:gd name="connsiteY76" fmla="*/ 438150 h 619125"/>
                  <a:gd name="connsiteX77" fmla="*/ 0 w 600075"/>
                  <a:gd name="connsiteY77" fmla="*/ 461505 h 619125"/>
                  <a:gd name="connsiteX78" fmla="*/ 0 w 600075"/>
                  <a:gd name="connsiteY78" fmla="*/ 463496 h 619125"/>
                  <a:gd name="connsiteX79" fmla="*/ 22279 w 600075"/>
                  <a:gd name="connsiteY79" fmla="*/ 485775 h 619125"/>
                  <a:gd name="connsiteX80" fmla="*/ 28575 w 600075"/>
                  <a:gd name="connsiteY80" fmla="*/ 485775 h 619125"/>
                  <a:gd name="connsiteX81" fmla="*/ 38100 w 600075"/>
                  <a:gd name="connsiteY81" fmla="*/ 476250 h 619125"/>
                  <a:gd name="connsiteX82" fmla="*/ 28575 w 600075"/>
                  <a:gd name="connsiteY82" fmla="*/ 466725 h 619125"/>
                  <a:gd name="connsiteX83" fmla="*/ 22279 w 600075"/>
                  <a:gd name="connsiteY83" fmla="*/ 466725 h 619125"/>
                  <a:gd name="connsiteX84" fmla="*/ 19050 w 600075"/>
                  <a:gd name="connsiteY84" fmla="*/ 463496 h 619125"/>
                  <a:gd name="connsiteX85" fmla="*/ 19050 w 600075"/>
                  <a:gd name="connsiteY85" fmla="*/ 461505 h 619125"/>
                  <a:gd name="connsiteX86" fmla="*/ 23355 w 600075"/>
                  <a:gd name="connsiteY86" fmla="*/ 457200 h 619125"/>
                  <a:gd name="connsiteX87" fmla="*/ 66675 w 600075"/>
                  <a:gd name="connsiteY87" fmla="*/ 19050 h 619125"/>
                  <a:gd name="connsiteX88" fmla="*/ 581025 w 600075"/>
                  <a:gd name="connsiteY88" fmla="*/ 19050 h 619125"/>
                  <a:gd name="connsiteX89" fmla="*/ 581025 w 600075"/>
                  <a:gd name="connsiteY89" fmla="*/ 600075 h 619125"/>
                  <a:gd name="connsiteX90" fmla="*/ 66675 w 600075"/>
                  <a:gd name="connsiteY90" fmla="*/ 600075 h 619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600075" h="619125">
                    <a:moveTo>
                      <a:pt x="23355" y="457200"/>
                    </a:moveTo>
                    <a:lnTo>
                      <a:pt x="47625" y="457200"/>
                    </a:lnTo>
                    <a:lnTo>
                      <a:pt x="47625" y="533400"/>
                    </a:lnTo>
                    <a:lnTo>
                      <a:pt x="23355" y="533400"/>
                    </a:lnTo>
                    <a:cubicBezTo>
                      <a:pt x="10463" y="533416"/>
                      <a:pt x="16" y="543863"/>
                      <a:pt x="0" y="556755"/>
                    </a:cubicBezTo>
                    <a:lnTo>
                      <a:pt x="0" y="558746"/>
                    </a:lnTo>
                    <a:cubicBezTo>
                      <a:pt x="10" y="571046"/>
                      <a:pt x="9979" y="581015"/>
                      <a:pt x="22279" y="581025"/>
                    </a:cubicBezTo>
                    <a:lnTo>
                      <a:pt x="28575" y="581025"/>
                    </a:lnTo>
                    <a:cubicBezTo>
                      <a:pt x="33836" y="581025"/>
                      <a:pt x="38100" y="576761"/>
                      <a:pt x="38100" y="571500"/>
                    </a:cubicBezTo>
                    <a:cubicBezTo>
                      <a:pt x="38100" y="566239"/>
                      <a:pt x="33836" y="561975"/>
                      <a:pt x="28575" y="561975"/>
                    </a:cubicBezTo>
                    <a:lnTo>
                      <a:pt x="22279" y="561975"/>
                    </a:lnTo>
                    <a:cubicBezTo>
                      <a:pt x="20496" y="561975"/>
                      <a:pt x="19050" y="560529"/>
                      <a:pt x="19050" y="558746"/>
                    </a:cubicBezTo>
                    <a:lnTo>
                      <a:pt x="19050" y="556755"/>
                    </a:lnTo>
                    <a:cubicBezTo>
                      <a:pt x="19055" y="554380"/>
                      <a:pt x="20980" y="552456"/>
                      <a:pt x="23355" y="552450"/>
                    </a:cubicBezTo>
                    <a:lnTo>
                      <a:pt x="47625" y="552450"/>
                    </a:lnTo>
                    <a:lnTo>
                      <a:pt x="47625" y="609600"/>
                    </a:lnTo>
                    <a:cubicBezTo>
                      <a:pt x="47625" y="614861"/>
                      <a:pt x="51889" y="619125"/>
                      <a:pt x="57150" y="619125"/>
                    </a:cubicBezTo>
                    <a:lnTo>
                      <a:pt x="590550" y="619125"/>
                    </a:lnTo>
                    <a:cubicBezTo>
                      <a:pt x="595811" y="619125"/>
                      <a:pt x="600075" y="614861"/>
                      <a:pt x="600075" y="609600"/>
                    </a:cubicBezTo>
                    <a:lnTo>
                      <a:pt x="600075" y="9525"/>
                    </a:lnTo>
                    <a:cubicBezTo>
                      <a:pt x="600075" y="4264"/>
                      <a:pt x="595811" y="0"/>
                      <a:pt x="590550" y="0"/>
                    </a:cubicBezTo>
                    <a:lnTo>
                      <a:pt x="57150" y="0"/>
                    </a:lnTo>
                    <a:cubicBezTo>
                      <a:pt x="51889" y="0"/>
                      <a:pt x="47625" y="4264"/>
                      <a:pt x="47625" y="9525"/>
                    </a:cubicBezTo>
                    <a:lnTo>
                      <a:pt x="47625" y="57150"/>
                    </a:lnTo>
                    <a:lnTo>
                      <a:pt x="23355" y="57150"/>
                    </a:lnTo>
                    <a:cubicBezTo>
                      <a:pt x="10463" y="57166"/>
                      <a:pt x="16" y="67613"/>
                      <a:pt x="0" y="80505"/>
                    </a:cubicBezTo>
                    <a:lnTo>
                      <a:pt x="0" y="82496"/>
                    </a:lnTo>
                    <a:cubicBezTo>
                      <a:pt x="10" y="94796"/>
                      <a:pt x="9979" y="104765"/>
                      <a:pt x="22279" y="104775"/>
                    </a:cubicBezTo>
                    <a:lnTo>
                      <a:pt x="28575" y="104775"/>
                    </a:lnTo>
                    <a:cubicBezTo>
                      <a:pt x="33836" y="104775"/>
                      <a:pt x="38100" y="100511"/>
                      <a:pt x="38100" y="95250"/>
                    </a:cubicBezTo>
                    <a:cubicBezTo>
                      <a:pt x="38100" y="89989"/>
                      <a:pt x="33836" y="85725"/>
                      <a:pt x="28575" y="85725"/>
                    </a:cubicBezTo>
                    <a:lnTo>
                      <a:pt x="22279" y="85725"/>
                    </a:lnTo>
                    <a:cubicBezTo>
                      <a:pt x="20496" y="85725"/>
                      <a:pt x="19050" y="84279"/>
                      <a:pt x="19050" y="82496"/>
                    </a:cubicBezTo>
                    <a:lnTo>
                      <a:pt x="19050" y="80505"/>
                    </a:lnTo>
                    <a:cubicBezTo>
                      <a:pt x="19055" y="78130"/>
                      <a:pt x="20980" y="76205"/>
                      <a:pt x="23355" y="76200"/>
                    </a:cubicBezTo>
                    <a:lnTo>
                      <a:pt x="47625" y="76200"/>
                    </a:lnTo>
                    <a:lnTo>
                      <a:pt x="47625" y="152400"/>
                    </a:lnTo>
                    <a:lnTo>
                      <a:pt x="23355" y="152400"/>
                    </a:lnTo>
                    <a:cubicBezTo>
                      <a:pt x="10463" y="152416"/>
                      <a:pt x="16" y="162863"/>
                      <a:pt x="0" y="175755"/>
                    </a:cubicBezTo>
                    <a:lnTo>
                      <a:pt x="0" y="177746"/>
                    </a:lnTo>
                    <a:cubicBezTo>
                      <a:pt x="10" y="190046"/>
                      <a:pt x="9979" y="200015"/>
                      <a:pt x="22279" y="200025"/>
                    </a:cubicBezTo>
                    <a:lnTo>
                      <a:pt x="28575" y="200025"/>
                    </a:lnTo>
                    <a:cubicBezTo>
                      <a:pt x="33836" y="200025"/>
                      <a:pt x="38100" y="195761"/>
                      <a:pt x="38100" y="190500"/>
                    </a:cubicBezTo>
                    <a:cubicBezTo>
                      <a:pt x="38100" y="185239"/>
                      <a:pt x="33836" y="180975"/>
                      <a:pt x="28575" y="180975"/>
                    </a:cubicBezTo>
                    <a:lnTo>
                      <a:pt x="22279" y="180975"/>
                    </a:lnTo>
                    <a:cubicBezTo>
                      <a:pt x="20496" y="180975"/>
                      <a:pt x="19050" y="179529"/>
                      <a:pt x="19050" y="177746"/>
                    </a:cubicBezTo>
                    <a:lnTo>
                      <a:pt x="19050" y="175755"/>
                    </a:lnTo>
                    <a:cubicBezTo>
                      <a:pt x="19055" y="173380"/>
                      <a:pt x="20980" y="171455"/>
                      <a:pt x="23355" y="171450"/>
                    </a:cubicBezTo>
                    <a:lnTo>
                      <a:pt x="47625" y="171450"/>
                    </a:lnTo>
                    <a:lnTo>
                      <a:pt x="47625" y="247650"/>
                    </a:lnTo>
                    <a:lnTo>
                      <a:pt x="23355" y="247650"/>
                    </a:lnTo>
                    <a:cubicBezTo>
                      <a:pt x="10463" y="247666"/>
                      <a:pt x="16" y="258113"/>
                      <a:pt x="0" y="271005"/>
                    </a:cubicBezTo>
                    <a:lnTo>
                      <a:pt x="0" y="272996"/>
                    </a:lnTo>
                    <a:cubicBezTo>
                      <a:pt x="10" y="285296"/>
                      <a:pt x="9979" y="295265"/>
                      <a:pt x="22279" y="295275"/>
                    </a:cubicBezTo>
                    <a:lnTo>
                      <a:pt x="28575" y="295275"/>
                    </a:lnTo>
                    <a:cubicBezTo>
                      <a:pt x="33836" y="295275"/>
                      <a:pt x="38100" y="291011"/>
                      <a:pt x="38100" y="285750"/>
                    </a:cubicBezTo>
                    <a:cubicBezTo>
                      <a:pt x="38100" y="280489"/>
                      <a:pt x="33836" y="276225"/>
                      <a:pt x="28575" y="276225"/>
                    </a:cubicBezTo>
                    <a:lnTo>
                      <a:pt x="22279" y="276225"/>
                    </a:lnTo>
                    <a:cubicBezTo>
                      <a:pt x="20496" y="276225"/>
                      <a:pt x="19050" y="274779"/>
                      <a:pt x="19050" y="272996"/>
                    </a:cubicBezTo>
                    <a:lnTo>
                      <a:pt x="19050" y="271005"/>
                    </a:lnTo>
                    <a:cubicBezTo>
                      <a:pt x="19055" y="268630"/>
                      <a:pt x="20980" y="266705"/>
                      <a:pt x="23355" y="266700"/>
                    </a:cubicBezTo>
                    <a:lnTo>
                      <a:pt x="47625" y="266700"/>
                    </a:lnTo>
                    <a:lnTo>
                      <a:pt x="47625" y="342900"/>
                    </a:lnTo>
                    <a:lnTo>
                      <a:pt x="23355" y="342900"/>
                    </a:lnTo>
                    <a:cubicBezTo>
                      <a:pt x="10463" y="342916"/>
                      <a:pt x="16" y="353363"/>
                      <a:pt x="0" y="366255"/>
                    </a:cubicBezTo>
                    <a:lnTo>
                      <a:pt x="0" y="368246"/>
                    </a:lnTo>
                    <a:cubicBezTo>
                      <a:pt x="10" y="380546"/>
                      <a:pt x="9979" y="390515"/>
                      <a:pt x="22279" y="390525"/>
                    </a:cubicBezTo>
                    <a:lnTo>
                      <a:pt x="28575" y="390525"/>
                    </a:lnTo>
                    <a:cubicBezTo>
                      <a:pt x="33836" y="390525"/>
                      <a:pt x="38100" y="386261"/>
                      <a:pt x="38100" y="381000"/>
                    </a:cubicBezTo>
                    <a:cubicBezTo>
                      <a:pt x="38100" y="375739"/>
                      <a:pt x="33836" y="371475"/>
                      <a:pt x="28575" y="371475"/>
                    </a:cubicBezTo>
                    <a:lnTo>
                      <a:pt x="22279" y="371475"/>
                    </a:lnTo>
                    <a:cubicBezTo>
                      <a:pt x="20496" y="371475"/>
                      <a:pt x="19050" y="370029"/>
                      <a:pt x="19050" y="368246"/>
                    </a:cubicBezTo>
                    <a:lnTo>
                      <a:pt x="19050" y="366255"/>
                    </a:lnTo>
                    <a:cubicBezTo>
                      <a:pt x="19055" y="363880"/>
                      <a:pt x="20980" y="361955"/>
                      <a:pt x="23355" y="361950"/>
                    </a:cubicBezTo>
                    <a:lnTo>
                      <a:pt x="47625" y="361950"/>
                    </a:lnTo>
                    <a:lnTo>
                      <a:pt x="47625" y="438150"/>
                    </a:lnTo>
                    <a:lnTo>
                      <a:pt x="23355" y="438150"/>
                    </a:lnTo>
                    <a:cubicBezTo>
                      <a:pt x="10463" y="438166"/>
                      <a:pt x="16" y="448613"/>
                      <a:pt x="0" y="461505"/>
                    </a:cubicBezTo>
                    <a:lnTo>
                      <a:pt x="0" y="463496"/>
                    </a:lnTo>
                    <a:cubicBezTo>
                      <a:pt x="10" y="475796"/>
                      <a:pt x="9979" y="485765"/>
                      <a:pt x="22279" y="485775"/>
                    </a:cubicBezTo>
                    <a:lnTo>
                      <a:pt x="28575" y="485775"/>
                    </a:lnTo>
                    <a:cubicBezTo>
                      <a:pt x="33836" y="485775"/>
                      <a:pt x="38100" y="481511"/>
                      <a:pt x="38100" y="476250"/>
                    </a:cubicBezTo>
                    <a:cubicBezTo>
                      <a:pt x="38100" y="470989"/>
                      <a:pt x="33836" y="466725"/>
                      <a:pt x="28575" y="466725"/>
                    </a:cubicBezTo>
                    <a:lnTo>
                      <a:pt x="22279" y="466725"/>
                    </a:lnTo>
                    <a:cubicBezTo>
                      <a:pt x="20496" y="466725"/>
                      <a:pt x="19050" y="465279"/>
                      <a:pt x="19050" y="463496"/>
                    </a:cubicBezTo>
                    <a:lnTo>
                      <a:pt x="19050" y="461505"/>
                    </a:lnTo>
                    <a:cubicBezTo>
                      <a:pt x="19055" y="459130"/>
                      <a:pt x="20980" y="457206"/>
                      <a:pt x="23355" y="457200"/>
                    </a:cubicBezTo>
                    <a:close/>
                    <a:moveTo>
                      <a:pt x="66675" y="19050"/>
                    </a:moveTo>
                    <a:lnTo>
                      <a:pt x="581025" y="19050"/>
                    </a:lnTo>
                    <a:lnTo>
                      <a:pt x="581025" y="600075"/>
                    </a:lnTo>
                    <a:lnTo>
                      <a:pt x="66675" y="600075"/>
                    </a:lnTo>
                    <a:close/>
                  </a:path>
                </a:pathLst>
              </a:custGeom>
              <a:solidFill>
                <a:schemeClr val="accent1"/>
              </a:solidFill>
              <a:ln w="9525" cap="flat">
                <a:noFill/>
                <a:prstDash val="solid"/>
                <a:miter/>
              </a:ln>
            </p:spPr>
            <p:txBody>
              <a:bodyPr rtlCol="0" anchor="ctr"/>
              <a:lstStyle/>
              <a:p>
                <a:endParaRPr lang="en-US"/>
              </a:p>
            </p:txBody>
          </p:sp>
        </p:grpSp>
      </p:grpSp>
      <p:sp>
        <p:nvSpPr>
          <p:cNvPr id="33" name="Text Placeholder 31">
            <a:extLst>
              <a:ext uri="{FF2B5EF4-FFF2-40B4-BE49-F238E27FC236}">
                <a16:creationId xmlns:a16="http://schemas.microsoft.com/office/drawing/2014/main" id="{54A89CAE-46BC-75BA-1883-7453397D7F71}"/>
              </a:ext>
            </a:extLst>
          </p:cNvPr>
          <p:cNvSpPr>
            <a:spLocks noGrp="1"/>
          </p:cNvSpPr>
          <p:nvPr>
            <p:ph type="body" sz="quarter" idx="36" hasCustomPrompt="1"/>
          </p:nvPr>
        </p:nvSpPr>
        <p:spPr>
          <a:xfrm>
            <a:off x="720724" y="3237691"/>
            <a:ext cx="6065559" cy="1622425"/>
          </a:xfrm>
        </p:spPr>
        <p:txBody>
          <a:bodyPr/>
          <a:lstStyle>
            <a:lvl1pPr marL="171450" indent="-171450">
              <a:spcBef>
                <a:spcPts val="600"/>
              </a:spcBef>
              <a:buFont typeface="Arial" panose="020B0604020202020204" pitchFamily="34" charset="0"/>
              <a:buChar char="•"/>
              <a:defRPr sz="1050">
                <a:solidFill>
                  <a:schemeClr val="tx1"/>
                </a:solidFill>
                <a:latin typeface="+mn-lt"/>
              </a:defRPr>
            </a:lvl1pPr>
          </a:lstStyle>
          <a:p>
            <a:pPr lvl="0"/>
            <a:r>
              <a:rPr lang="en-US"/>
              <a:t>Go-to-Market Observations</a:t>
            </a:r>
          </a:p>
        </p:txBody>
      </p:sp>
      <p:sp>
        <p:nvSpPr>
          <p:cNvPr id="6" name="Text Placeholder 31">
            <a:extLst>
              <a:ext uri="{FF2B5EF4-FFF2-40B4-BE49-F238E27FC236}">
                <a16:creationId xmlns:a16="http://schemas.microsoft.com/office/drawing/2014/main" id="{A6CB45AE-81C3-295E-2617-40AEBCD612C5}"/>
              </a:ext>
            </a:extLst>
          </p:cNvPr>
          <p:cNvSpPr>
            <a:spLocks noGrp="1"/>
          </p:cNvSpPr>
          <p:nvPr>
            <p:ph type="body" sz="quarter" idx="35" hasCustomPrompt="1"/>
          </p:nvPr>
        </p:nvSpPr>
        <p:spPr>
          <a:xfrm>
            <a:off x="720724" y="1477067"/>
            <a:ext cx="6065559" cy="1622425"/>
          </a:xfrm>
        </p:spPr>
        <p:txBody>
          <a:bodyPr/>
          <a:lstStyle>
            <a:lvl1pPr marL="171450" indent="-171450">
              <a:spcBef>
                <a:spcPts val="600"/>
              </a:spcBef>
              <a:buFont typeface="Arial" panose="020B0604020202020204" pitchFamily="34" charset="0"/>
              <a:buChar char="•"/>
              <a:defRPr sz="1050">
                <a:solidFill>
                  <a:schemeClr val="tx1"/>
                </a:solidFill>
                <a:latin typeface="+mn-lt"/>
              </a:defRPr>
            </a:lvl1pPr>
          </a:lstStyle>
          <a:p>
            <a:pPr lvl="0"/>
            <a:r>
              <a:rPr lang="en-US"/>
              <a:t>Key Observations</a:t>
            </a:r>
          </a:p>
        </p:txBody>
      </p:sp>
    </p:spTree>
    <p:extLst>
      <p:ext uri="{BB962C8B-B14F-4D97-AF65-F5344CB8AC3E}">
        <p14:creationId xmlns:p14="http://schemas.microsoft.com/office/powerpoint/2010/main" val="2031222735"/>
      </p:ext>
    </p:extLst>
  </p:cSld>
  <p:clrMapOvr>
    <a:masterClrMapping/>
  </p:clrMapOvr>
  <p:extLst>
    <p:ext uri="{DCECCB84-F9BA-43D5-87BE-67443E8EF086}">
      <p15:sldGuideLst xmlns:p15="http://schemas.microsoft.com/office/powerpoint/2012/main">
        <p15:guide id="4" orient="horz" pos="1008">
          <p15:clr>
            <a:srgbClr val="FBAE40"/>
          </p15:clr>
        </p15:guide>
        <p15:guide id="5" pos="384">
          <p15:clr>
            <a:srgbClr val="FBAE40"/>
          </p15:clr>
        </p15:guide>
        <p15:guide id="6" pos="7296">
          <p15:clr>
            <a:srgbClr val="FBAE40"/>
          </p15:clr>
        </p15:guide>
      </p15:sldGuideLst>
    </p:ext>
  </p:extLst>
</p:sldLayout>
</file>

<file path=ppt/slideLayouts/slideLayout444.xml><?xml version="1.0" encoding="utf-8"?>
<p:sldLayout xmlns:a="http://schemas.openxmlformats.org/drawingml/2006/main" xmlns:r="http://schemas.openxmlformats.org/officeDocument/2006/relationships" xmlns:p="http://schemas.openxmlformats.org/presentationml/2006/main" preserve="1" userDrawn="1">
  <p:cSld name="4_Quick Win">
    <p:spTree>
      <p:nvGrpSpPr>
        <p:cNvPr id="1" name=""/>
        <p:cNvGrpSpPr/>
        <p:nvPr/>
      </p:nvGrpSpPr>
      <p:grpSpPr>
        <a:xfrm>
          <a:off x="0" y="0"/>
          <a:ext cx="0" cy="0"/>
          <a:chOff x="0" y="0"/>
          <a:chExt cx="0" cy="0"/>
        </a:xfrm>
      </p:grpSpPr>
      <p:graphicFrame>
        <p:nvGraphicFramePr>
          <p:cNvPr id="30" name="Object 29" hidden="1">
            <a:extLst>
              <a:ext uri="{FF2B5EF4-FFF2-40B4-BE49-F238E27FC236}">
                <a16:creationId xmlns:a16="http://schemas.microsoft.com/office/drawing/2014/main" id="{640CA6D4-7D60-1C6F-9975-6333ACF9DF8D}"/>
              </a:ext>
            </a:extLst>
          </p:cNvPr>
          <p:cNvGraphicFramePr>
            <a:graphicFrameLocks noChangeAspect="1"/>
          </p:cNvGraphicFramePr>
          <p:nvPr userDrawn="1">
            <p:custDataLst>
              <p:tags r:id="rId1"/>
            </p:custDataLst>
            <p:extLst>
              <p:ext uri="{D42A27DB-BD31-4B8C-83A1-F6EECF244321}">
                <p14:modId xmlns:p14="http://schemas.microsoft.com/office/powerpoint/2010/main" val="194024835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30" name="Object 29" hidden="1">
                        <a:extLst>
                          <a:ext uri="{FF2B5EF4-FFF2-40B4-BE49-F238E27FC236}">
                            <a16:creationId xmlns:a16="http://schemas.microsoft.com/office/drawing/2014/main" id="{640CA6D4-7D60-1C6F-9975-6333ACF9DF8D}"/>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cxnSp>
        <p:nvCxnSpPr>
          <p:cNvPr id="40" name="Straight Connector 39">
            <a:extLst>
              <a:ext uri="{FF2B5EF4-FFF2-40B4-BE49-F238E27FC236}">
                <a16:creationId xmlns:a16="http://schemas.microsoft.com/office/drawing/2014/main" id="{8D217381-E3DD-48E0-57F4-ECDADE961DF0}"/>
              </a:ext>
            </a:extLst>
          </p:cNvPr>
          <p:cNvCxnSpPr>
            <a:cxnSpLocks/>
          </p:cNvCxnSpPr>
          <p:nvPr userDrawn="1"/>
        </p:nvCxnSpPr>
        <p:spPr>
          <a:xfrm>
            <a:off x="720724" y="3412211"/>
            <a:ext cx="6065559"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64B5AF04-C2F9-3DD7-80A8-008D77A75579}"/>
              </a:ext>
            </a:extLst>
          </p:cNvPr>
          <p:cNvSpPr/>
          <p:nvPr userDrawn="1"/>
        </p:nvSpPr>
        <p:spPr>
          <a:xfrm>
            <a:off x="7162801" y="1120307"/>
            <a:ext cx="4419600" cy="498573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5BBFCEAA-CF87-FEFB-1492-CE90E3B91268}"/>
              </a:ext>
            </a:extLst>
          </p:cNvPr>
          <p:cNvSpPr/>
          <p:nvPr userDrawn="1"/>
        </p:nvSpPr>
        <p:spPr>
          <a:xfrm>
            <a:off x="2335771" y="3266488"/>
            <a:ext cx="2835465" cy="3005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Straight Connector 36">
            <a:extLst>
              <a:ext uri="{FF2B5EF4-FFF2-40B4-BE49-F238E27FC236}">
                <a16:creationId xmlns:a16="http://schemas.microsoft.com/office/drawing/2014/main" id="{3C9CDCD4-826A-187A-0DB2-3DAF02EF16B2}"/>
              </a:ext>
            </a:extLst>
          </p:cNvPr>
          <p:cNvCxnSpPr>
            <a:cxnSpLocks/>
          </p:cNvCxnSpPr>
          <p:nvPr userDrawn="1"/>
        </p:nvCxnSpPr>
        <p:spPr>
          <a:xfrm>
            <a:off x="720724" y="1310708"/>
            <a:ext cx="6065559"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4A44D3DD-C287-8133-A3A5-52AB76EE4D1B}"/>
              </a:ext>
            </a:extLst>
          </p:cNvPr>
          <p:cNvSpPr/>
          <p:nvPr userDrawn="1"/>
        </p:nvSpPr>
        <p:spPr>
          <a:xfrm>
            <a:off x="2784582" y="1114921"/>
            <a:ext cx="1900518" cy="3005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3" name="Text Placeholder 2">
            <a:extLst>
              <a:ext uri="{FF2B5EF4-FFF2-40B4-BE49-F238E27FC236}">
                <a16:creationId xmlns:a16="http://schemas.microsoft.com/office/drawing/2014/main" id="{3AA401A3-5E31-1746-967D-DE8C07716436}"/>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pic>
        <p:nvPicPr>
          <p:cNvPr id="14" name="Picture 13" descr="Logo&#10;&#10;Description automatically generated">
            <a:extLst>
              <a:ext uri="{FF2B5EF4-FFF2-40B4-BE49-F238E27FC236}">
                <a16:creationId xmlns:a16="http://schemas.microsoft.com/office/drawing/2014/main" id="{81FF40AA-DA29-4214-9EF5-FE828C04A99F}"/>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5" name="Title Placeholder 1">
            <a:extLst>
              <a:ext uri="{FF2B5EF4-FFF2-40B4-BE49-F238E27FC236}">
                <a16:creationId xmlns:a16="http://schemas.microsoft.com/office/drawing/2014/main" id="{68FC6AED-2776-AC42-B536-8EFA0107CCFA}"/>
              </a:ext>
            </a:extLst>
          </p:cNvPr>
          <p:cNvSpPr>
            <a:spLocks noGrp="1"/>
          </p:cNvSpPr>
          <p:nvPr>
            <p:ph type="title"/>
          </p:nvPr>
        </p:nvSpPr>
        <p:spPr>
          <a:xfrm>
            <a:off x="609600" y="471459"/>
            <a:ext cx="10972800" cy="236825"/>
          </a:xfrm>
          <a:prstGeom prst="rect">
            <a:avLst/>
          </a:prstGeom>
        </p:spPr>
        <p:txBody>
          <a:bodyPr vert="horz" wrap="square" lIns="0" tIns="0" rIns="0" bIns="91440" rtlCol="0" anchor="t" anchorCtr="0">
            <a:noAutofit/>
          </a:bodyPr>
          <a:lstStyle>
            <a:lvl1pPr>
              <a:defRPr lang="en-US" dirty="0"/>
            </a:lvl1pPr>
          </a:lstStyle>
          <a:p>
            <a:pPr lvl="0"/>
            <a:r>
              <a:rPr lang="en-US"/>
              <a:t>Click to edit Master title style</a:t>
            </a:r>
          </a:p>
        </p:txBody>
      </p:sp>
      <p:sp>
        <p:nvSpPr>
          <p:cNvPr id="12" name="TextBox 11">
            <a:extLst>
              <a:ext uri="{FF2B5EF4-FFF2-40B4-BE49-F238E27FC236}">
                <a16:creationId xmlns:a16="http://schemas.microsoft.com/office/drawing/2014/main" id="{716590A4-CB62-44C6-9982-CD5776E5E67C}"/>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©2023 Visa. All rights reserved. Visa Confidential</a:t>
            </a:r>
          </a:p>
        </p:txBody>
      </p:sp>
      <p:sp>
        <p:nvSpPr>
          <p:cNvPr id="10" name="TextBox 9">
            <a:extLst>
              <a:ext uri="{FF2B5EF4-FFF2-40B4-BE49-F238E27FC236}">
                <a16:creationId xmlns:a16="http://schemas.microsoft.com/office/drawing/2014/main" id="{396B1BD8-0C96-47E0-927A-0B5BE4D639E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4" name="Slide Number Placeholder 3">
            <a:extLst>
              <a:ext uri="{FF2B5EF4-FFF2-40B4-BE49-F238E27FC236}">
                <a16:creationId xmlns:a16="http://schemas.microsoft.com/office/drawing/2014/main" id="{E847A007-5B4A-4EF4-A9D8-A37381DD294E}"/>
              </a:ext>
            </a:extLst>
          </p:cNvPr>
          <p:cNvSpPr>
            <a:spLocks noGrp="1"/>
          </p:cNvSpPr>
          <p:nvPr>
            <p:ph type="sldNum" sz="quarter" idx="32"/>
          </p:nvPr>
        </p:nvSpPr>
        <p:spPr/>
        <p:txBody>
          <a:bodyPr/>
          <a:lstStyle/>
          <a:p>
            <a:fld id="{F4246F8F-FAA8-46C5-BC54-A96E0370B4C4}" type="slidenum">
              <a:rPr lang="en-US" smtClean="0"/>
              <a:t>‹#›</a:t>
            </a:fld>
            <a:endParaRPr lang="en-US"/>
          </a:p>
        </p:txBody>
      </p:sp>
      <p:sp>
        <p:nvSpPr>
          <p:cNvPr id="7" name="TextBox 6">
            <a:extLst>
              <a:ext uri="{FF2B5EF4-FFF2-40B4-BE49-F238E27FC236}">
                <a16:creationId xmlns:a16="http://schemas.microsoft.com/office/drawing/2014/main" id="{D5D521B3-D4AC-4931-5F2F-477B6B191603}"/>
              </a:ext>
            </a:extLst>
          </p:cNvPr>
          <p:cNvSpPr txBox="1"/>
          <p:nvPr userDrawn="1"/>
        </p:nvSpPr>
        <p:spPr>
          <a:xfrm>
            <a:off x="515869" y="145885"/>
            <a:ext cx="5525192" cy="230832"/>
          </a:xfrm>
          <a:prstGeom prst="rect">
            <a:avLst/>
          </a:prstGeom>
          <a:noFill/>
        </p:spPr>
        <p:txBody>
          <a:bodyPr wrap="square">
            <a:spAutoFit/>
          </a:bodyPr>
          <a:lstStyle/>
          <a:p>
            <a:pPr marL="0" marR="0" lvl="0" indent="0" defTabSz="914400" rtl="0" eaLnBrk="1" fontAlgn="auto" latinLnBrk="0" hangingPunct="1">
              <a:lnSpc>
                <a:spcPct val="90000"/>
              </a:lnSpc>
              <a:spcBef>
                <a:spcPct val="0"/>
              </a:spcBef>
              <a:spcAft>
                <a:spcPts val="0"/>
              </a:spcAft>
              <a:buClrTx/>
              <a:buSzTx/>
              <a:buFontTx/>
              <a:buNone/>
              <a:tabLst/>
              <a:defRPr/>
            </a:pPr>
            <a:r>
              <a:rPr lang="en-US" sz="1000">
                <a:solidFill>
                  <a:srgbClr val="F7A105"/>
                </a:solidFill>
                <a:latin typeface="Visa Dialect Semibold" pitchFamily="2" charset="0"/>
              </a:rPr>
              <a:t>Quick Win</a:t>
            </a:r>
            <a:r>
              <a:rPr kumimoji="0" lang="en-US" sz="1000" b="0" i="0" u="none" strike="noStrike" kern="1200" cap="none" spc="0" normalizeH="0" baseline="0" noProof="0">
                <a:ln>
                  <a:noFill/>
                </a:ln>
                <a:solidFill>
                  <a:srgbClr val="F7A105"/>
                </a:solidFill>
                <a:effectLst/>
                <a:uLnTx/>
                <a:uFillTx/>
                <a:latin typeface="Visa Dialect Regular"/>
                <a:ea typeface="+mn-ea"/>
                <a:cs typeface="+mn-cs"/>
              </a:rPr>
              <a:t> </a:t>
            </a:r>
            <a:r>
              <a:rPr kumimoji="0" lang="en-US" sz="1000" b="0" i="0" u="none" strike="noStrike" kern="1200" cap="none" spc="0" normalizeH="0" baseline="0" noProof="0">
                <a:ln>
                  <a:noFill/>
                </a:ln>
                <a:solidFill>
                  <a:schemeClr val="tx1">
                    <a:lumMod val="50000"/>
                    <a:lumOff val="50000"/>
                  </a:schemeClr>
                </a:solidFill>
                <a:effectLst/>
                <a:uLnTx/>
                <a:uFillTx/>
                <a:latin typeface="Visa Dialect Regular"/>
                <a:ea typeface="+mn-ea"/>
                <a:cs typeface="+mn-cs"/>
              </a:rPr>
              <a:t>/ Strategic Priority / Future Consideration</a:t>
            </a:r>
            <a:endParaRPr kumimoji="0" lang="en-US" sz="1000" b="1" i="0" u="none" strike="noStrike" kern="1200" cap="none" spc="0" normalizeH="0" baseline="0" noProof="0">
              <a:ln>
                <a:noFill/>
              </a:ln>
              <a:solidFill>
                <a:schemeClr val="tx1">
                  <a:lumMod val="50000"/>
                  <a:lumOff val="50000"/>
                </a:schemeClr>
              </a:solidFill>
              <a:effectLst/>
              <a:uLnTx/>
              <a:uFillTx/>
              <a:latin typeface="Visa Dialect Semibold"/>
              <a:ea typeface="+mn-ea"/>
              <a:cs typeface="+mn-cs"/>
            </a:endParaRPr>
          </a:p>
        </p:txBody>
      </p:sp>
      <p:sp>
        <p:nvSpPr>
          <p:cNvPr id="8" name="Right Triangle 7">
            <a:extLst>
              <a:ext uri="{FF2B5EF4-FFF2-40B4-BE49-F238E27FC236}">
                <a16:creationId xmlns:a16="http://schemas.microsoft.com/office/drawing/2014/main" id="{BAD59D84-744C-480C-92A8-2418F81104FF}"/>
              </a:ext>
            </a:extLst>
          </p:cNvPr>
          <p:cNvSpPr/>
          <p:nvPr userDrawn="1"/>
        </p:nvSpPr>
        <p:spPr bwMode="auto">
          <a:xfrm rot="5400000">
            <a:off x="-9145" y="-11017"/>
            <a:ext cx="457200" cy="457200"/>
          </a:xfrm>
          <a:prstGeom prst="rtTriangle">
            <a:avLst/>
          </a:prstGeom>
          <a:solidFill>
            <a:srgbClr val="F7A105"/>
          </a:solidFill>
          <a:ln w="9525" cap="flat" cmpd="sng" algn="ctr">
            <a:noFill/>
            <a:prstDash val="solid"/>
            <a:roun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90000"/>
              </a:lnSpc>
              <a:spcBef>
                <a:spcPts val="60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8" name="Text Placeholder 17">
            <a:extLst>
              <a:ext uri="{FF2B5EF4-FFF2-40B4-BE49-F238E27FC236}">
                <a16:creationId xmlns:a16="http://schemas.microsoft.com/office/drawing/2014/main" id="{39ABC5D4-A2EE-2EC0-8F3C-3D73E983E3D8}"/>
              </a:ext>
            </a:extLst>
          </p:cNvPr>
          <p:cNvSpPr>
            <a:spLocks noGrp="1"/>
          </p:cNvSpPr>
          <p:nvPr>
            <p:ph type="body" sz="quarter" idx="34" hasCustomPrompt="1"/>
          </p:nvPr>
        </p:nvSpPr>
        <p:spPr>
          <a:xfrm>
            <a:off x="0" y="6817"/>
            <a:ext cx="277813" cy="311151"/>
          </a:xfrm>
        </p:spPr>
        <p:txBody>
          <a:bodyPr/>
          <a:lstStyle>
            <a:lvl1pPr algn="ctr">
              <a:defRPr>
                <a:solidFill>
                  <a:schemeClr val="bg1"/>
                </a:solidFill>
                <a:latin typeface="+mj-lt"/>
              </a:defRPr>
            </a:lvl1pPr>
          </a:lstStyle>
          <a:p>
            <a:pPr lvl="0"/>
            <a:r>
              <a:rPr lang="en-US"/>
              <a:t>#</a:t>
            </a:r>
          </a:p>
        </p:txBody>
      </p:sp>
      <p:grpSp>
        <p:nvGrpSpPr>
          <p:cNvPr id="20" name="Group 19">
            <a:extLst>
              <a:ext uri="{FF2B5EF4-FFF2-40B4-BE49-F238E27FC236}">
                <a16:creationId xmlns:a16="http://schemas.microsoft.com/office/drawing/2014/main" id="{9EE52346-DB5D-ADCB-BEE3-435C59B33994}"/>
              </a:ext>
            </a:extLst>
          </p:cNvPr>
          <p:cNvGrpSpPr/>
          <p:nvPr userDrawn="1"/>
        </p:nvGrpSpPr>
        <p:grpSpPr>
          <a:xfrm>
            <a:off x="2878805" y="1182940"/>
            <a:ext cx="1712072" cy="225498"/>
            <a:chOff x="665155" y="1219075"/>
            <a:chExt cx="1712072" cy="225498"/>
          </a:xfrm>
          <a:solidFill>
            <a:schemeClr val="bg1"/>
          </a:solidFill>
        </p:grpSpPr>
        <p:sp>
          <p:nvSpPr>
            <p:cNvPr id="3" name="TextBox 2">
              <a:extLst>
                <a:ext uri="{FF2B5EF4-FFF2-40B4-BE49-F238E27FC236}">
                  <a16:creationId xmlns:a16="http://schemas.microsoft.com/office/drawing/2014/main" id="{1286A296-1DBA-6E78-452B-ED589C937F24}"/>
                </a:ext>
              </a:extLst>
            </p:cNvPr>
            <p:cNvSpPr txBox="1"/>
            <p:nvPr userDrawn="1"/>
          </p:nvSpPr>
          <p:spPr>
            <a:xfrm>
              <a:off x="968187" y="1247732"/>
              <a:ext cx="1409040" cy="184666"/>
            </a:xfrm>
            <a:prstGeom prst="rect">
              <a:avLst/>
            </a:prstGeom>
            <a:grp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accent1"/>
                  </a:solidFill>
                  <a:effectLst/>
                  <a:uLnTx/>
                  <a:uFillTx/>
                  <a:latin typeface="Visa Dialect Medium" pitchFamily="2" charset="0"/>
                  <a:ea typeface="+mn-ea"/>
                  <a:cs typeface="Segoe UI" panose="020B0502040204020203" pitchFamily="34" charset="0"/>
                </a:rPr>
                <a:t>Key Observations</a:t>
              </a:r>
            </a:p>
          </p:txBody>
        </p:sp>
        <p:pic>
          <p:nvPicPr>
            <p:cNvPr id="19" name="Picture 18" descr="Icon&#10;&#10;Description automatically generated">
              <a:extLst>
                <a:ext uri="{FF2B5EF4-FFF2-40B4-BE49-F238E27FC236}">
                  <a16:creationId xmlns:a16="http://schemas.microsoft.com/office/drawing/2014/main" id="{1140A1FD-4F4C-E8E7-87A1-9268782CB575}"/>
                </a:ext>
              </a:extLst>
            </p:cNvPr>
            <p:cNvPicPr>
              <a:picLocks noChangeAspect="1"/>
            </p:cNvPicPr>
            <p:nvPr userDrawn="1"/>
          </p:nvPicPr>
          <p:blipFill>
            <a:blip r:embed="rId6"/>
            <a:stretch>
              <a:fillRect/>
            </a:stretch>
          </p:blipFill>
          <p:spPr>
            <a:xfrm>
              <a:off x="665155" y="1219075"/>
              <a:ext cx="225498" cy="225498"/>
            </a:xfrm>
            <a:prstGeom prst="rect">
              <a:avLst/>
            </a:prstGeom>
            <a:grpFill/>
          </p:spPr>
        </p:pic>
      </p:grpSp>
      <p:sp>
        <p:nvSpPr>
          <p:cNvPr id="33" name="Text Placeholder 31">
            <a:extLst>
              <a:ext uri="{FF2B5EF4-FFF2-40B4-BE49-F238E27FC236}">
                <a16:creationId xmlns:a16="http://schemas.microsoft.com/office/drawing/2014/main" id="{54A89CAE-46BC-75BA-1883-7453397D7F71}"/>
              </a:ext>
            </a:extLst>
          </p:cNvPr>
          <p:cNvSpPr>
            <a:spLocks noGrp="1"/>
          </p:cNvSpPr>
          <p:nvPr>
            <p:ph type="body" sz="quarter" idx="36" hasCustomPrompt="1"/>
          </p:nvPr>
        </p:nvSpPr>
        <p:spPr>
          <a:xfrm>
            <a:off x="720724" y="3636701"/>
            <a:ext cx="6065559" cy="1622425"/>
          </a:xfrm>
        </p:spPr>
        <p:txBody>
          <a:bodyPr/>
          <a:lstStyle>
            <a:lvl1pPr marL="171450" indent="-171450">
              <a:spcBef>
                <a:spcPts val="600"/>
              </a:spcBef>
              <a:buFont typeface="Arial" panose="020B0604020202020204" pitchFamily="34" charset="0"/>
              <a:buChar char="•"/>
              <a:defRPr sz="1050">
                <a:solidFill>
                  <a:schemeClr val="tx1"/>
                </a:solidFill>
                <a:latin typeface="+mn-lt"/>
              </a:defRPr>
            </a:lvl1pPr>
          </a:lstStyle>
          <a:p>
            <a:pPr lvl="0"/>
            <a:r>
              <a:rPr lang="en-US"/>
              <a:t>Go-to-Market Observations</a:t>
            </a:r>
          </a:p>
        </p:txBody>
      </p:sp>
      <p:sp>
        <p:nvSpPr>
          <p:cNvPr id="6" name="Text Placeholder 31">
            <a:extLst>
              <a:ext uri="{FF2B5EF4-FFF2-40B4-BE49-F238E27FC236}">
                <a16:creationId xmlns:a16="http://schemas.microsoft.com/office/drawing/2014/main" id="{A6CB45AE-81C3-295E-2617-40AEBCD612C5}"/>
              </a:ext>
            </a:extLst>
          </p:cNvPr>
          <p:cNvSpPr>
            <a:spLocks noGrp="1"/>
          </p:cNvSpPr>
          <p:nvPr>
            <p:ph type="body" sz="quarter" idx="35" hasCustomPrompt="1"/>
          </p:nvPr>
        </p:nvSpPr>
        <p:spPr>
          <a:xfrm>
            <a:off x="720724" y="1477067"/>
            <a:ext cx="6065559" cy="1622425"/>
          </a:xfrm>
        </p:spPr>
        <p:txBody>
          <a:bodyPr/>
          <a:lstStyle>
            <a:lvl1pPr marL="171450" indent="-171450">
              <a:spcBef>
                <a:spcPts val="600"/>
              </a:spcBef>
              <a:buFont typeface="Arial" panose="020B0604020202020204" pitchFamily="34" charset="0"/>
              <a:buChar char="•"/>
              <a:defRPr sz="1050">
                <a:solidFill>
                  <a:schemeClr val="tx1"/>
                </a:solidFill>
                <a:latin typeface="+mn-lt"/>
              </a:defRPr>
            </a:lvl1pPr>
          </a:lstStyle>
          <a:p>
            <a:pPr lvl="0"/>
            <a:r>
              <a:rPr lang="en-US"/>
              <a:t>Key Observations</a:t>
            </a:r>
          </a:p>
        </p:txBody>
      </p:sp>
      <p:sp>
        <p:nvSpPr>
          <p:cNvPr id="35" name="Rectangle 34">
            <a:extLst>
              <a:ext uri="{FF2B5EF4-FFF2-40B4-BE49-F238E27FC236}">
                <a16:creationId xmlns:a16="http://schemas.microsoft.com/office/drawing/2014/main" id="{2A7376B0-A95D-A2AB-ED24-1F541B1DF3EF}"/>
              </a:ext>
            </a:extLst>
          </p:cNvPr>
          <p:cNvSpPr/>
          <p:nvPr userDrawn="1"/>
        </p:nvSpPr>
        <p:spPr>
          <a:xfrm>
            <a:off x="2335771" y="3255291"/>
            <a:ext cx="2835465" cy="3005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6" name="Group 35">
            <a:extLst>
              <a:ext uri="{FF2B5EF4-FFF2-40B4-BE49-F238E27FC236}">
                <a16:creationId xmlns:a16="http://schemas.microsoft.com/office/drawing/2014/main" id="{E7587B05-3668-9773-6572-527A9A3836C9}"/>
              </a:ext>
            </a:extLst>
          </p:cNvPr>
          <p:cNvGrpSpPr/>
          <p:nvPr userDrawn="1"/>
        </p:nvGrpSpPr>
        <p:grpSpPr>
          <a:xfrm>
            <a:off x="2440285" y="3312522"/>
            <a:ext cx="2626437" cy="228600"/>
            <a:chOff x="720798" y="3314700"/>
            <a:chExt cx="2626437" cy="228600"/>
          </a:xfrm>
        </p:grpSpPr>
        <p:sp>
          <p:nvSpPr>
            <p:cNvPr id="41" name="TextBox 40">
              <a:extLst>
                <a:ext uri="{FF2B5EF4-FFF2-40B4-BE49-F238E27FC236}">
                  <a16:creationId xmlns:a16="http://schemas.microsoft.com/office/drawing/2014/main" id="{F629CB17-9D22-1197-04FD-8DED749E60D5}"/>
                </a:ext>
              </a:extLst>
            </p:cNvPr>
            <p:cNvSpPr txBox="1"/>
            <p:nvPr userDrawn="1"/>
          </p:nvSpPr>
          <p:spPr>
            <a:xfrm>
              <a:off x="1030895" y="3336667"/>
              <a:ext cx="2316340"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accent1"/>
                  </a:solidFill>
                  <a:effectLst/>
                  <a:uLnTx/>
                  <a:uFillTx/>
                  <a:latin typeface="Visa Dialect Medium" pitchFamily="2" charset="0"/>
                  <a:ea typeface="+mn-ea"/>
                  <a:cs typeface="Segoe UI" panose="020B0502040204020203" pitchFamily="34" charset="0"/>
                </a:rPr>
                <a:t>Go-to-Market Considerations</a:t>
              </a:r>
            </a:p>
          </p:txBody>
        </p:sp>
        <p:grpSp>
          <p:nvGrpSpPr>
            <p:cNvPr id="42" name="Graphic 22" descr="Playbook outline">
              <a:extLst>
                <a:ext uri="{FF2B5EF4-FFF2-40B4-BE49-F238E27FC236}">
                  <a16:creationId xmlns:a16="http://schemas.microsoft.com/office/drawing/2014/main" id="{655A5839-5FDF-9DA2-2305-7DAAAAD3AF4A}"/>
                </a:ext>
              </a:extLst>
            </p:cNvPr>
            <p:cNvGrpSpPr/>
            <p:nvPr/>
          </p:nvGrpSpPr>
          <p:grpSpPr>
            <a:xfrm>
              <a:off x="720798" y="3314700"/>
              <a:ext cx="228600" cy="228600"/>
              <a:chOff x="5800725" y="3124200"/>
              <a:chExt cx="600075" cy="619125"/>
            </a:xfrm>
            <a:solidFill>
              <a:srgbClr val="000000"/>
            </a:solidFill>
          </p:grpSpPr>
          <p:sp>
            <p:nvSpPr>
              <p:cNvPr id="43" name="Freeform: Shape 42">
                <a:extLst>
                  <a:ext uri="{FF2B5EF4-FFF2-40B4-BE49-F238E27FC236}">
                    <a16:creationId xmlns:a16="http://schemas.microsoft.com/office/drawing/2014/main" id="{25EF7F58-85B5-0872-1070-E7F7AB445835}"/>
                  </a:ext>
                </a:extLst>
              </p:cNvPr>
              <p:cNvSpPr/>
              <p:nvPr/>
            </p:nvSpPr>
            <p:spPr>
              <a:xfrm>
                <a:off x="5948364" y="3229091"/>
                <a:ext cx="142756" cy="142756"/>
              </a:xfrm>
              <a:custGeom>
                <a:avLst/>
                <a:gdLst>
                  <a:gd name="connsiteX0" fmla="*/ 2789 w 142756"/>
                  <a:gd name="connsiteY0" fmla="*/ 139967 h 142756"/>
                  <a:gd name="connsiteX1" fmla="*/ 16257 w 142756"/>
                  <a:gd name="connsiteY1" fmla="*/ 139967 h 142756"/>
                  <a:gd name="connsiteX2" fmla="*/ 71436 w 142756"/>
                  <a:gd name="connsiteY2" fmla="*/ 84789 h 142756"/>
                  <a:gd name="connsiteX3" fmla="*/ 126614 w 142756"/>
                  <a:gd name="connsiteY3" fmla="*/ 139967 h 142756"/>
                  <a:gd name="connsiteX4" fmla="*/ 140082 w 142756"/>
                  <a:gd name="connsiteY4" fmla="*/ 139733 h 142756"/>
                  <a:gd name="connsiteX5" fmla="*/ 140082 w 142756"/>
                  <a:gd name="connsiteY5" fmla="*/ 126499 h 142756"/>
                  <a:gd name="connsiteX6" fmla="*/ 84904 w 142756"/>
                  <a:gd name="connsiteY6" fmla="*/ 71321 h 142756"/>
                  <a:gd name="connsiteX7" fmla="*/ 140082 w 142756"/>
                  <a:gd name="connsiteY7" fmla="*/ 16142 h 142756"/>
                  <a:gd name="connsiteX8" fmla="*/ 139848 w 142756"/>
                  <a:gd name="connsiteY8" fmla="*/ 2674 h 142756"/>
                  <a:gd name="connsiteX9" fmla="*/ 126614 w 142756"/>
                  <a:gd name="connsiteY9" fmla="*/ 2674 h 142756"/>
                  <a:gd name="connsiteX10" fmla="*/ 71436 w 142756"/>
                  <a:gd name="connsiteY10" fmla="*/ 57852 h 142756"/>
                  <a:gd name="connsiteX11" fmla="*/ 16257 w 142756"/>
                  <a:gd name="connsiteY11" fmla="*/ 2674 h 142756"/>
                  <a:gd name="connsiteX12" fmla="*/ 2789 w 142756"/>
                  <a:gd name="connsiteY12" fmla="*/ 2908 h 142756"/>
                  <a:gd name="connsiteX13" fmla="*/ 2789 w 142756"/>
                  <a:gd name="connsiteY13" fmla="*/ 16142 h 142756"/>
                  <a:gd name="connsiteX14" fmla="*/ 57967 w 142756"/>
                  <a:gd name="connsiteY14" fmla="*/ 71321 h 142756"/>
                  <a:gd name="connsiteX15" fmla="*/ 2789 w 142756"/>
                  <a:gd name="connsiteY15" fmla="*/ 126499 h 142756"/>
                  <a:gd name="connsiteX16" fmla="*/ 2789 w 142756"/>
                  <a:gd name="connsiteY16" fmla="*/ 139967 h 142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2756" h="142756">
                    <a:moveTo>
                      <a:pt x="2789" y="139967"/>
                    </a:moveTo>
                    <a:cubicBezTo>
                      <a:pt x="6508" y="143686"/>
                      <a:pt x="12538" y="143686"/>
                      <a:pt x="16257" y="139967"/>
                    </a:cubicBezTo>
                    <a:lnTo>
                      <a:pt x="71436" y="84789"/>
                    </a:lnTo>
                    <a:lnTo>
                      <a:pt x="126614" y="139967"/>
                    </a:lnTo>
                    <a:cubicBezTo>
                      <a:pt x="130398" y="143622"/>
                      <a:pt x="136428" y="143517"/>
                      <a:pt x="140082" y="139733"/>
                    </a:cubicBezTo>
                    <a:cubicBezTo>
                      <a:pt x="143647" y="136042"/>
                      <a:pt x="143647" y="130190"/>
                      <a:pt x="140082" y="126499"/>
                    </a:cubicBezTo>
                    <a:lnTo>
                      <a:pt x="84904" y="71321"/>
                    </a:lnTo>
                    <a:lnTo>
                      <a:pt x="140082" y="16142"/>
                    </a:lnTo>
                    <a:cubicBezTo>
                      <a:pt x="143737" y="12358"/>
                      <a:pt x="143632" y="6329"/>
                      <a:pt x="139848" y="2674"/>
                    </a:cubicBezTo>
                    <a:cubicBezTo>
                      <a:pt x="136157" y="-891"/>
                      <a:pt x="130305" y="-891"/>
                      <a:pt x="126614" y="2674"/>
                    </a:cubicBezTo>
                    <a:lnTo>
                      <a:pt x="71436" y="57852"/>
                    </a:lnTo>
                    <a:lnTo>
                      <a:pt x="16257" y="2674"/>
                    </a:lnTo>
                    <a:cubicBezTo>
                      <a:pt x="12473" y="-981"/>
                      <a:pt x="6444" y="-876"/>
                      <a:pt x="2789" y="2908"/>
                    </a:cubicBezTo>
                    <a:cubicBezTo>
                      <a:pt x="-776" y="6599"/>
                      <a:pt x="-776" y="12451"/>
                      <a:pt x="2789" y="16142"/>
                    </a:cubicBezTo>
                    <a:lnTo>
                      <a:pt x="57967" y="71321"/>
                    </a:lnTo>
                    <a:lnTo>
                      <a:pt x="2789" y="126499"/>
                    </a:lnTo>
                    <a:cubicBezTo>
                      <a:pt x="-930" y="130218"/>
                      <a:pt x="-930" y="136248"/>
                      <a:pt x="2789" y="139967"/>
                    </a:cubicBezTo>
                    <a:close/>
                  </a:path>
                </a:pathLst>
              </a:custGeom>
              <a:solidFill>
                <a:schemeClr val="accent2"/>
              </a:solidFill>
              <a:ln w="9525"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ED6ED2C1-38F6-9726-227D-A358F6A0E322}"/>
                  </a:ext>
                </a:extLst>
              </p:cNvPr>
              <p:cNvSpPr/>
              <p:nvPr/>
            </p:nvSpPr>
            <p:spPr>
              <a:xfrm>
                <a:off x="6157795" y="3495676"/>
                <a:ext cx="142990" cy="142990"/>
              </a:xfrm>
              <a:custGeom>
                <a:avLst/>
                <a:gdLst>
                  <a:gd name="connsiteX0" fmla="*/ 140202 w 142990"/>
                  <a:gd name="connsiteY0" fmla="*/ 2789 h 142990"/>
                  <a:gd name="connsiteX1" fmla="*/ 126733 w 142990"/>
                  <a:gd name="connsiteY1" fmla="*/ 2789 h 142990"/>
                  <a:gd name="connsiteX2" fmla="*/ 71555 w 142990"/>
                  <a:gd name="connsiteY2" fmla="*/ 57967 h 142990"/>
                  <a:gd name="connsiteX3" fmla="*/ 16377 w 142990"/>
                  <a:gd name="connsiteY3" fmla="*/ 2789 h 142990"/>
                  <a:gd name="connsiteX4" fmla="*/ 2908 w 142990"/>
                  <a:gd name="connsiteY4" fmla="*/ 3023 h 142990"/>
                  <a:gd name="connsiteX5" fmla="*/ 2908 w 142990"/>
                  <a:gd name="connsiteY5" fmla="*/ 16257 h 142990"/>
                  <a:gd name="connsiteX6" fmla="*/ 58087 w 142990"/>
                  <a:gd name="connsiteY6" fmla="*/ 71436 h 142990"/>
                  <a:gd name="connsiteX7" fmla="*/ 2908 w 142990"/>
                  <a:gd name="connsiteY7" fmla="*/ 126614 h 142990"/>
                  <a:gd name="connsiteX8" fmla="*/ 2674 w 142990"/>
                  <a:gd name="connsiteY8" fmla="*/ 140082 h 142990"/>
                  <a:gd name="connsiteX9" fmla="*/ 16142 w 142990"/>
                  <a:gd name="connsiteY9" fmla="*/ 140317 h 142990"/>
                  <a:gd name="connsiteX10" fmla="*/ 16377 w 142990"/>
                  <a:gd name="connsiteY10" fmla="*/ 140082 h 142990"/>
                  <a:gd name="connsiteX11" fmla="*/ 71555 w 142990"/>
                  <a:gd name="connsiteY11" fmla="*/ 84904 h 142990"/>
                  <a:gd name="connsiteX12" fmla="*/ 126733 w 142990"/>
                  <a:gd name="connsiteY12" fmla="*/ 140082 h 142990"/>
                  <a:gd name="connsiteX13" fmla="*/ 140202 w 142990"/>
                  <a:gd name="connsiteY13" fmla="*/ 139848 h 142990"/>
                  <a:gd name="connsiteX14" fmla="*/ 140202 w 142990"/>
                  <a:gd name="connsiteY14" fmla="*/ 126614 h 142990"/>
                  <a:gd name="connsiteX15" fmla="*/ 85023 w 142990"/>
                  <a:gd name="connsiteY15" fmla="*/ 71436 h 142990"/>
                  <a:gd name="connsiteX16" fmla="*/ 140202 w 142990"/>
                  <a:gd name="connsiteY16" fmla="*/ 16257 h 142990"/>
                  <a:gd name="connsiteX17" fmla="*/ 140202 w 142990"/>
                  <a:gd name="connsiteY17" fmla="*/ 2789 h 142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2990" h="142990">
                    <a:moveTo>
                      <a:pt x="140202" y="2789"/>
                    </a:moveTo>
                    <a:cubicBezTo>
                      <a:pt x="136482" y="-930"/>
                      <a:pt x="130453" y="-930"/>
                      <a:pt x="126733" y="2789"/>
                    </a:cubicBezTo>
                    <a:lnTo>
                      <a:pt x="71555" y="57967"/>
                    </a:lnTo>
                    <a:lnTo>
                      <a:pt x="16377" y="2789"/>
                    </a:lnTo>
                    <a:cubicBezTo>
                      <a:pt x="12592" y="-866"/>
                      <a:pt x="6563" y="-761"/>
                      <a:pt x="2908" y="3023"/>
                    </a:cubicBezTo>
                    <a:cubicBezTo>
                      <a:pt x="-657" y="6714"/>
                      <a:pt x="-657" y="12566"/>
                      <a:pt x="2908" y="16257"/>
                    </a:cubicBezTo>
                    <a:lnTo>
                      <a:pt x="58087" y="71436"/>
                    </a:lnTo>
                    <a:lnTo>
                      <a:pt x="2908" y="126614"/>
                    </a:lnTo>
                    <a:cubicBezTo>
                      <a:pt x="-876" y="130269"/>
                      <a:pt x="-981" y="136298"/>
                      <a:pt x="2674" y="140082"/>
                    </a:cubicBezTo>
                    <a:cubicBezTo>
                      <a:pt x="6329" y="143867"/>
                      <a:pt x="12359" y="143971"/>
                      <a:pt x="16142" y="140317"/>
                    </a:cubicBezTo>
                    <a:cubicBezTo>
                      <a:pt x="16222" y="140239"/>
                      <a:pt x="16300" y="140161"/>
                      <a:pt x="16377" y="140082"/>
                    </a:cubicBezTo>
                    <a:lnTo>
                      <a:pt x="71555" y="84904"/>
                    </a:lnTo>
                    <a:lnTo>
                      <a:pt x="126733" y="140082"/>
                    </a:lnTo>
                    <a:cubicBezTo>
                      <a:pt x="130518" y="143737"/>
                      <a:pt x="136547" y="143632"/>
                      <a:pt x="140202" y="139848"/>
                    </a:cubicBezTo>
                    <a:cubicBezTo>
                      <a:pt x="143767" y="136157"/>
                      <a:pt x="143767" y="130305"/>
                      <a:pt x="140202" y="126614"/>
                    </a:cubicBezTo>
                    <a:lnTo>
                      <a:pt x="85023" y="71436"/>
                    </a:lnTo>
                    <a:lnTo>
                      <a:pt x="140202" y="16257"/>
                    </a:lnTo>
                    <a:cubicBezTo>
                      <a:pt x="143920" y="12538"/>
                      <a:pt x="143920" y="6508"/>
                      <a:pt x="140202" y="2789"/>
                    </a:cubicBezTo>
                    <a:close/>
                  </a:path>
                </a:pathLst>
              </a:custGeom>
              <a:solidFill>
                <a:schemeClr val="accent2"/>
              </a:solidFill>
              <a:ln w="9525"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897A9F35-65F3-06AD-18F7-672A8EB06E2C}"/>
                  </a:ext>
                </a:extLst>
              </p:cNvPr>
              <p:cNvSpPr/>
              <p:nvPr/>
            </p:nvSpPr>
            <p:spPr>
              <a:xfrm>
                <a:off x="5943867" y="3229013"/>
                <a:ext cx="361565" cy="409561"/>
              </a:xfrm>
              <a:custGeom>
                <a:avLst/>
                <a:gdLst>
                  <a:gd name="connsiteX0" fmla="*/ 78133 w 361565"/>
                  <a:gd name="connsiteY0" fmla="*/ 409537 h 409561"/>
                  <a:gd name="connsiteX1" fmla="*/ 152018 w 361565"/>
                  <a:gd name="connsiteY1" fmla="*/ 337509 h 409561"/>
                  <a:gd name="connsiteX2" fmla="*/ 85458 w 361565"/>
                  <a:gd name="connsiteY2" fmla="*/ 257794 h 409561"/>
                  <a:gd name="connsiteX3" fmla="*/ 85458 w 361565"/>
                  <a:gd name="connsiteY3" fmla="*/ 238087 h 409561"/>
                  <a:gd name="connsiteX4" fmla="*/ 114033 w 361565"/>
                  <a:gd name="connsiteY4" fmla="*/ 209512 h 409561"/>
                  <a:gd name="connsiteX5" fmla="*/ 247383 w 361565"/>
                  <a:gd name="connsiteY5" fmla="*/ 209512 h 409561"/>
                  <a:gd name="connsiteX6" fmla="*/ 295008 w 361565"/>
                  <a:gd name="connsiteY6" fmla="*/ 161887 h 409561"/>
                  <a:gd name="connsiteX7" fmla="*/ 295008 w 361565"/>
                  <a:gd name="connsiteY7" fmla="*/ 32709 h 409561"/>
                  <a:gd name="connsiteX8" fmla="*/ 295104 w 361565"/>
                  <a:gd name="connsiteY8" fmla="*/ 32615 h 409561"/>
                  <a:gd name="connsiteX9" fmla="*/ 295170 w 361565"/>
                  <a:gd name="connsiteY9" fmla="*/ 32642 h 409561"/>
                  <a:gd name="connsiteX10" fmla="*/ 345424 w 361565"/>
                  <a:gd name="connsiteY10" fmla="*/ 82896 h 409561"/>
                  <a:gd name="connsiteX11" fmla="*/ 358892 w 361565"/>
                  <a:gd name="connsiteY11" fmla="*/ 82662 h 409561"/>
                  <a:gd name="connsiteX12" fmla="*/ 358892 w 361565"/>
                  <a:gd name="connsiteY12" fmla="*/ 69428 h 409561"/>
                  <a:gd name="connsiteX13" fmla="*/ 292217 w 361565"/>
                  <a:gd name="connsiteY13" fmla="*/ 2753 h 409561"/>
                  <a:gd name="connsiteX14" fmla="*/ 291922 w 361565"/>
                  <a:gd name="connsiteY14" fmla="*/ 2553 h 409561"/>
                  <a:gd name="connsiteX15" fmla="*/ 289131 w 361565"/>
                  <a:gd name="connsiteY15" fmla="*/ 648 h 409561"/>
                  <a:gd name="connsiteX16" fmla="*/ 289131 w 361565"/>
                  <a:gd name="connsiteY16" fmla="*/ 648 h 409561"/>
                  <a:gd name="connsiteX17" fmla="*/ 288874 w 361565"/>
                  <a:gd name="connsiteY17" fmla="*/ 591 h 409561"/>
                  <a:gd name="connsiteX18" fmla="*/ 285883 w 361565"/>
                  <a:gd name="connsiteY18" fmla="*/ 0 h 409561"/>
                  <a:gd name="connsiteX19" fmla="*/ 284930 w 361565"/>
                  <a:gd name="connsiteY19" fmla="*/ 57 h 409561"/>
                  <a:gd name="connsiteX20" fmla="*/ 282578 w 361565"/>
                  <a:gd name="connsiteY20" fmla="*/ 514 h 409561"/>
                  <a:gd name="connsiteX21" fmla="*/ 281625 w 361565"/>
                  <a:gd name="connsiteY21" fmla="*/ 848 h 409561"/>
                  <a:gd name="connsiteX22" fmla="*/ 278768 w 361565"/>
                  <a:gd name="connsiteY22" fmla="*/ 2753 h 409561"/>
                  <a:gd name="connsiteX23" fmla="*/ 212093 w 361565"/>
                  <a:gd name="connsiteY23" fmla="*/ 69428 h 409561"/>
                  <a:gd name="connsiteX24" fmla="*/ 212327 w 361565"/>
                  <a:gd name="connsiteY24" fmla="*/ 82896 h 409561"/>
                  <a:gd name="connsiteX25" fmla="*/ 225561 w 361565"/>
                  <a:gd name="connsiteY25" fmla="*/ 82896 h 409561"/>
                  <a:gd name="connsiteX26" fmla="*/ 275815 w 361565"/>
                  <a:gd name="connsiteY26" fmla="*/ 32642 h 409561"/>
                  <a:gd name="connsiteX27" fmla="*/ 275949 w 361565"/>
                  <a:gd name="connsiteY27" fmla="*/ 32643 h 409561"/>
                  <a:gd name="connsiteX28" fmla="*/ 275977 w 361565"/>
                  <a:gd name="connsiteY28" fmla="*/ 32709 h 409561"/>
                  <a:gd name="connsiteX29" fmla="*/ 275977 w 361565"/>
                  <a:gd name="connsiteY29" fmla="*/ 161887 h 409561"/>
                  <a:gd name="connsiteX30" fmla="*/ 247402 w 361565"/>
                  <a:gd name="connsiteY30" fmla="*/ 190462 h 409561"/>
                  <a:gd name="connsiteX31" fmla="*/ 114033 w 361565"/>
                  <a:gd name="connsiteY31" fmla="*/ 190462 h 409561"/>
                  <a:gd name="connsiteX32" fmla="*/ 66408 w 361565"/>
                  <a:gd name="connsiteY32" fmla="*/ 238087 h 409561"/>
                  <a:gd name="connsiteX33" fmla="*/ 66408 w 361565"/>
                  <a:gd name="connsiteY33" fmla="*/ 257794 h 409561"/>
                  <a:gd name="connsiteX34" fmla="*/ 641 w 361565"/>
                  <a:gd name="connsiteY34" fmla="*/ 343162 h 409561"/>
                  <a:gd name="connsiteX35" fmla="*/ 78133 w 361565"/>
                  <a:gd name="connsiteY35" fmla="*/ 409537 h 409561"/>
                  <a:gd name="connsiteX36" fmla="*/ 75933 w 361565"/>
                  <a:gd name="connsiteY36" fmla="*/ 276187 h 409561"/>
                  <a:gd name="connsiteX37" fmla="*/ 133083 w 361565"/>
                  <a:gd name="connsiteY37" fmla="*/ 333337 h 409561"/>
                  <a:gd name="connsiteX38" fmla="*/ 75933 w 361565"/>
                  <a:gd name="connsiteY38" fmla="*/ 390487 h 409561"/>
                  <a:gd name="connsiteX39" fmla="*/ 18783 w 361565"/>
                  <a:gd name="connsiteY39" fmla="*/ 333337 h 409561"/>
                  <a:gd name="connsiteX40" fmla="*/ 75933 w 361565"/>
                  <a:gd name="connsiteY40" fmla="*/ 276187 h 409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61565" h="409561">
                    <a:moveTo>
                      <a:pt x="78133" y="409537"/>
                    </a:moveTo>
                    <a:cubicBezTo>
                      <a:pt x="117584" y="408016"/>
                      <a:pt x="149494" y="376908"/>
                      <a:pt x="152018" y="337509"/>
                    </a:cubicBezTo>
                    <a:cubicBezTo>
                      <a:pt x="154176" y="297591"/>
                      <a:pt x="125120" y="262793"/>
                      <a:pt x="85458" y="257794"/>
                    </a:cubicBezTo>
                    <a:lnTo>
                      <a:pt x="85458" y="238087"/>
                    </a:lnTo>
                    <a:cubicBezTo>
                      <a:pt x="85458" y="222305"/>
                      <a:pt x="98251" y="209512"/>
                      <a:pt x="114033" y="209512"/>
                    </a:cubicBezTo>
                    <a:lnTo>
                      <a:pt x="247383" y="209512"/>
                    </a:lnTo>
                    <a:cubicBezTo>
                      <a:pt x="273685" y="209512"/>
                      <a:pt x="295008" y="188189"/>
                      <a:pt x="295008" y="161887"/>
                    </a:cubicBezTo>
                    <a:lnTo>
                      <a:pt x="295008" y="32709"/>
                    </a:lnTo>
                    <a:cubicBezTo>
                      <a:pt x="295009" y="32656"/>
                      <a:pt x="295052" y="32615"/>
                      <a:pt x="295104" y="32615"/>
                    </a:cubicBezTo>
                    <a:cubicBezTo>
                      <a:pt x="295129" y="32616"/>
                      <a:pt x="295153" y="32625"/>
                      <a:pt x="295170" y="32642"/>
                    </a:cubicBezTo>
                    <a:lnTo>
                      <a:pt x="345424" y="82896"/>
                    </a:lnTo>
                    <a:cubicBezTo>
                      <a:pt x="349208" y="86551"/>
                      <a:pt x="355237" y="86446"/>
                      <a:pt x="358892" y="82662"/>
                    </a:cubicBezTo>
                    <a:cubicBezTo>
                      <a:pt x="362457" y="78971"/>
                      <a:pt x="362457" y="73119"/>
                      <a:pt x="358892" y="69428"/>
                    </a:cubicBezTo>
                    <a:lnTo>
                      <a:pt x="292217" y="2753"/>
                    </a:lnTo>
                    <a:cubicBezTo>
                      <a:pt x="292131" y="2667"/>
                      <a:pt x="292007" y="2638"/>
                      <a:pt x="291922" y="2553"/>
                    </a:cubicBezTo>
                    <a:cubicBezTo>
                      <a:pt x="291110" y="1759"/>
                      <a:pt x="290165" y="1114"/>
                      <a:pt x="289131" y="648"/>
                    </a:cubicBezTo>
                    <a:lnTo>
                      <a:pt x="289131" y="648"/>
                    </a:lnTo>
                    <a:cubicBezTo>
                      <a:pt x="289055" y="648"/>
                      <a:pt x="288959" y="648"/>
                      <a:pt x="288874" y="591"/>
                    </a:cubicBezTo>
                    <a:cubicBezTo>
                      <a:pt x="287915" y="231"/>
                      <a:pt x="286905" y="32"/>
                      <a:pt x="285883" y="0"/>
                    </a:cubicBezTo>
                    <a:cubicBezTo>
                      <a:pt x="285565" y="1"/>
                      <a:pt x="285247" y="20"/>
                      <a:pt x="284930" y="57"/>
                    </a:cubicBezTo>
                    <a:cubicBezTo>
                      <a:pt x="284129" y="105"/>
                      <a:pt x="283338" y="258"/>
                      <a:pt x="282578" y="514"/>
                    </a:cubicBezTo>
                    <a:cubicBezTo>
                      <a:pt x="282253" y="605"/>
                      <a:pt x="281935" y="716"/>
                      <a:pt x="281625" y="848"/>
                    </a:cubicBezTo>
                    <a:cubicBezTo>
                      <a:pt x="280562" y="1298"/>
                      <a:pt x="279592" y="1944"/>
                      <a:pt x="278768" y="2753"/>
                    </a:cubicBezTo>
                    <a:lnTo>
                      <a:pt x="212093" y="69428"/>
                    </a:lnTo>
                    <a:cubicBezTo>
                      <a:pt x="208438" y="73212"/>
                      <a:pt x="208543" y="79241"/>
                      <a:pt x="212327" y="82896"/>
                    </a:cubicBezTo>
                    <a:cubicBezTo>
                      <a:pt x="216018" y="86461"/>
                      <a:pt x="221870" y="86461"/>
                      <a:pt x="225561" y="82896"/>
                    </a:cubicBezTo>
                    <a:lnTo>
                      <a:pt x="275815" y="32642"/>
                    </a:lnTo>
                    <a:cubicBezTo>
                      <a:pt x="275852" y="32605"/>
                      <a:pt x="275913" y="32606"/>
                      <a:pt x="275949" y="32643"/>
                    </a:cubicBezTo>
                    <a:cubicBezTo>
                      <a:pt x="275966" y="32661"/>
                      <a:pt x="275977" y="32684"/>
                      <a:pt x="275977" y="32709"/>
                    </a:cubicBezTo>
                    <a:lnTo>
                      <a:pt x="275977" y="161887"/>
                    </a:lnTo>
                    <a:cubicBezTo>
                      <a:pt x="275977" y="177669"/>
                      <a:pt x="263184" y="190462"/>
                      <a:pt x="247402" y="190462"/>
                    </a:cubicBezTo>
                    <a:lnTo>
                      <a:pt x="114033" y="190462"/>
                    </a:lnTo>
                    <a:cubicBezTo>
                      <a:pt x="87730" y="190462"/>
                      <a:pt x="66408" y="211785"/>
                      <a:pt x="66408" y="238087"/>
                    </a:cubicBezTo>
                    <a:lnTo>
                      <a:pt x="66408" y="257794"/>
                    </a:lnTo>
                    <a:cubicBezTo>
                      <a:pt x="24673" y="263207"/>
                      <a:pt x="-4772" y="301427"/>
                      <a:pt x="641" y="343162"/>
                    </a:cubicBezTo>
                    <a:cubicBezTo>
                      <a:pt x="5661" y="381868"/>
                      <a:pt x="39116" y="410523"/>
                      <a:pt x="78133" y="409537"/>
                    </a:cubicBezTo>
                    <a:close/>
                    <a:moveTo>
                      <a:pt x="75933" y="276187"/>
                    </a:moveTo>
                    <a:cubicBezTo>
                      <a:pt x="107496" y="276187"/>
                      <a:pt x="133083" y="301774"/>
                      <a:pt x="133083" y="333337"/>
                    </a:cubicBezTo>
                    <a:cubicBezTo>
                      <a:pt x="133083" y="364900"/>
                      <a:pt x="107496" y="390487"/>
                      <a:pt x="75933" y="390487"/>
                    </a:cubicBezTo>
                    <a:cubicBezTo>
                      <a:pt x="44370" y="390487"/>
                      <a:pt x="18783" y="364900"/>
                      <a:pt x="18783" y="333337"/>
                    </a:cubicBezTo>
                    <a:cubicBezTo>
                      <a:pt x="18820" y="301789"/>
                      <a:pt x="44385" y="276224"/>
                      <a:pt x="75933" y="276187"/>
                    </a:cubicBezTo>
                    <a:close/>
                  </a:path>
                </a:pathLst>
              </a:custGeom>
              <a:solidFill>
                <a:schemeClr val="accent1"/>
              </a:solidFill>
              <a:ln w="9525"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50959CF0-9AE3-5C79-3426-838286FEE34D}"/>
                  </a:ext>
                </a:extLst>
              </p:cNvPr>
              <p:cNvSpPr/>
              <p:nvPr/>
            </p:nvSpPr>
            <p:spPr>
              <a:xfrm>
                <a:off x="5800725" y="3124200"/>
                <a:ext cx="600075" cy="619125"/>
              </a:xfrm>
              <a:custGeom>
                <a:avLst/>
                <a:gdLst>
                  <a:gd name="connsiteX0" fmla="*/ 23355 w 600075"/>
                  <a:gd name="connsiteY0" fmla="*/ 457200 h 619125"/>
                  <a:gd name="connsiteX1" fmla="*/ 47625 w 600075"/>
                  <a:gd name="connsiteY1" fmla="*/ 457200 h 619125"/>
                  <a:gd name="connsiteX2" fmla="*/ 47625 w 600075"/>
                  <a:gd name="connsiteY2" fmla="*/ 533400 h 619125"/>
                  <a:gd name="connsiteX3" fmla="*/ 23355 w 600075"/>
                  <a:gd name="connsiteY3" fmla="*/ 533400 h 619125"/>
                  <a:gd name="connsiteX4" fmla="*/ 0 w 600075"/>
                  <a:gd name="connsiteY4" fmla="*/ 556755 h 619125"/>
                  <a:gd name="connsiteX5" fmla="*/ 0 w 600075"/>
                  <a:gd name="connsiteY5" fmla="*/ 558746 h 619125"/>
                  <a:gd name="connsiteX6" fmla="*/ 22279 w 600075"/>
                  <a:gd name="connsiteY6" fmla="*/ 581025 h 619125"/>
                  <a:gd name="connsiteX7" fmla="*/ 28575 w 600075"/>
                  <a:gd name="connsiteY7" fmla="*/ 581025 h 619125"/>
                  <a:gd name="connsiteX8" fmla="*/ 38100 w 600075"/>
                  <a:gd name="connsiteY8" fmla="*/ 571500 h 619125"/>
                  <a:gd name="connsiteX9" fmla="*/ 28575 w 600075"/>
                  <a:gd name="connsiteY9" fmla="*/ 561975 h 619125"/>
                  <a:gd name="connsiteX10" fmla="*/ 22279 w 600075"/>
                  <a:gd name="connsiteY10" fmla="*/ 561975 h 619125"/>
                  <a:gd name="connsiteX11" fmla="*/ 19050 w 600075"/>
                  <a:gd name="connsiteY11" fmla="*/ 558746 h 619125"/>
                  <a:gd name="connsiteX12" fmla="*/ 19050 w 600075"/>
                  <a:gd name="connsiteY12" fmla="*/ 556755 h 619125"/>
                  <a:gd name="connsiteX13" fmla="*/ 23355 w 600075"/>
                  <a:gd name="connsiteY13" fmla="*/ 552450 h 619125"/>
                  <a:gd name="connsiteX14" fmla="*/ 47625 w 600075"/>
                  <a:gd name="connsiteY14" fmla="*/ 552450 h 619125"/>
                  <a:gd name="connsiteX15" fmla="*/ 47625 w 600075"/>
                  <a:gd name="connsiteY15" fmla="*/ 609600 h 619125"/>
                  <a:gd name="connsiteX16" fmla="*/ 57150 w 600075"/>
                  <a:gd name="connsiteY16" fmla="*/ 619125 h 619125"/>
                  <a:gd name="connsiteX17" fmla="*/ 590550 w 600075"/>
                  <a:gd name="connsiteY17" fmla="*/ 619125 h 619125"/>
                  <a:gd name="connsiteX18" fmla="*/ 600075 w 600075"/>
                  <a:gd name="connsiteY18" fmla="*/ 609600 h 619125"/>
                  <a:gd name="connsiteX19" fmla="*/ 600075 w 600075"/>
                  <a:gd name="connsiteY19" fmla="*/ 9525 h 619125"/>
                  <a:gd name="connsiteX20" fmla="*/ 590550 w 600075"/>
                  <a:gd name="connsiteY20" fmla="*/ 0 h 619125"/>
                  <a:gd name="connsiteX21" fmla="*/ 57150 w 600075"/>
                  <a:gd name="connsiteY21" fmla="*/ 0 h 619125"/>
                  <a:gd name="connsiteX22" fmla="*/ 47625 w 600075"/>
                  <a:gd name="connsiteY22" fmla="*/ 9525 h 619125"/>
                  <a:gd name="connsiteX23" fmla="*/ 47625 w 600075"/>
                  <a:gd name="connsiteY23" fmla="*/ 57150 h 619125"/>
                  <a:gd name="connsiteX24" fmla="*/ 23355 w 600075"/>
                  <a:gd name="connsiteY24" fmla="*/ 57150 h 619125"/>
                  <a:gd name="connsiteX25" fmla="*/ 0 w 600075"/>
                  <a:gd name="connsiteY25" fmla="*/ 80505 h 619125"/>
                  <a:gd name="connsiteX26" fmla="*/ 0 w 600075"/>
                  <a:gd name="connsiteY26" fmla="*/ 82496 h 619125"/>
                  <a:gd name="connsiteX27" fmla="*/ 22279 w 600075"/>
                  <a:gd name="connsiteY27" fmla="*/ 104775 h 619125"/>
                  <a:gd name="connsiteX28" fmla="*/ 28575 w 600075"/>
                  <a:gd name="connsiteY28" fmla="*/ 104775 h 619125"/>
                  <a:gd name="connsiteX29" fmla="*/ 38100 w 600075"/>
                  <a:gd name="connsiteY29" fmla="*/ 95250 h 619125"/>
                  <a:gd name="connsiteX30" fmla="*/ 28575 w 600075"/>
                  <a:gd name="connsiteY30" fmla="*/ 85725 h 619125"/>
                  <a:gd name="connsiteX31" fmla="*/ 22279 w 600075"/>
                  <a:gd name="connsiteY31" fmla="*/ 85725 h 619125"/>
                  <a:gd name="connsiteX32" fmla="*/ 19050 w 600075"/>
                  <a:gd name="connsiteY32" fmla="*/ 82496 h 619125"/>
                  <a:gd name="connsiteX33" fmla="*/ 19050 w 600075"/>
                  <a:gd name="connsiteY33" fmla="*/ 80505 h 619125"/>
                  <a:gd name="connsiteX34" fmla="*/ 23355 w 600075"/>
                  <a:gd name="connsiteY34" fmla="*/ 76200 h 619125"/>
                  <a:gd name="connsiteX35" fmla="*/ 47625 w 600075"/>
                  <a:gd name="connsiteY35" fmla="*/ 76200 h 619125"/>
                  <a:gd name="connsiteX36" fmla="*/ 47625 w 600075"/>
                  <a:gd name="connsiteY36" fmla="*/ 152400 h 619125"/>
                  <a:gd name="connsiteX37" fmla="*/ 23355 w 600075"/>
                  <a:gd name="connsiteY37" fmla="*/ 152400 h 619125"/>
                  <a:gd name="connsiteX38" fmla="*/ 0 w 600075"/>
                  <a:gd name="connsiteY38" fmla="*/ 175755 h 619125"/>
                  <a:gd name="connsiteX39" fmla="*/ 0 w 600075"/>
                  <a:gd name="connsiteY39" fmla="*/ 177746 h 619125"/>
                  <a:gd name="connsiteX40" fmla="*/ 22279 w 600075"/>
                  <a:gd name="connsiteY40" fmla="*/ 200025 h 619125"/>
                  <a:gd name="connsiteX41" fmla="*/ 28575 w 600075"/>
                  <a:gd name="connsiteY41" fmla="*/ 200025 h 619125"/>
                  <a:gd name="connsiteX42" fmla="*/ 38100 w 600075"/>
                  <a:gd name="connsiteY42" fmla="*/ 190500 h 619125"/>
                  <a:gd name="connsiteX43" fmla="*/ 28575 w 600075"/>
                  <a:gd name="connsiteY43" fmla="*/ 180975 h 619125"/>
                  <a:gd name="connsiteX44" fmla="*/ 22279 w 600075"/>
                  <a:gd name="connsiteY44" fmla="*/ 180975 h 619125"/>
                  <a:gd name="connsiteX45" fmla="*/ 19050 w 600075"/>
                  <a:gd name="connsiteY45" fmla="*/ 177746 h 619125"/>
                  <a:gd name="connsiteX46" fmla="*/ 19050 w 600075"/>
                  <a:gd name="connsiteY46" fmla="*/ 175755 h 619125"/>
                  <a:gd name="connsiteX47" fmla="*/ 23355 w 600075"/>
                  <a:gd name="connsiteY47" fmla="*/ 171450 h 619125"/>
                  <a:gd name="connsiteX48" fmla="*/ 47625 w 600075"/>
                  <a:gd name="connsiteY48" fmla="*/ 171450 h 619125"/>
                  <a:gd name="connsiteX49" fmla="*/ 47625 w 600075"/>
                  <a:gd name="connsiteY49" fmla="*/ 247650 h 619125"/>
                  <a:gd name="connsiteX50" fmla="*/ 23355 w 600075"/>
                  <a:gd name="connsiteY50" fmla="*/ 247650 h 619125"/>
                  <a:gd name="connsiteX51" fmla="*/ 0 w 600075"/>
                  <a:gd name="connsiteY51" fmla="*/ 271005 h 619125"/>
                  <a:gd name="connsiteX52" fmla="*/ 0 w 600075"/>
                  <a:gd name="connsiteY52" fmla="*/ 272996 h 619125"/>
                  <a:gd name="connsiteX53" fmla="*/ 22279 w 600075"/>
                  <a:gd name="connsiteY53" fmla="*/ 295275 h 619125"/>
                  <a:gd name="connsiteX54" fmla="*/ 28575 w 600075"/>
                  <a:gd name="connsiteY54" fmla="*/ 295275 h 619125"/>
                  <a:gd name="connsiteX55" fmla="*/ 38100 w 600075"/>
                  <a:gd name="connsiteY55" fmla="*/ 285750 h 619125"/>
                  <a:gd name="connsiteX56" fmla="*/ 28575 w 600075"/>
                  <a:gd name="connsiteY56" fmla="*/ 276225 h 619125"/>
                  <a:gd name="connsiteX57" fmla="*/ 22279 w 600075"/>
                  <a:gd name="connsiteY57" fmla="*/ 276225 h 619125"/>
                  <a:gd name="connsiteX58" fmla="*/ 19050 w 600075"/>
                  <a:gd name="connsiteY58" fmla="*/ 272996 h 619125"/>
                  <a:gd name="connsiteX59" fmla="*/ 19050 w 600075"/>
                  <a:gd name="connsiteY59" fmla="*/ 271005 h 619125"/>
                  <a:gd name="connsiteX60" fmla="*/ 23355 w 600075"/>
                  <a:gd name="connsiteY60" fmla="*/ 266700 h 619125"/>
                  <a:gd name="connsiteX61" fmla="*/ 47625 w 600075"/>
                  <a:gd name="connsiteY61" fmla="*/ 266700 h 619125"/>
                  <a:gd name="connsiteX62" fmla="*/ 47625 w 600075"/>
                  <a:gd name="connsiteY62" fmla="*/ 342900 h 619125"/>
                  <a:gd name="connsiteX63" fmla="*/ 23355 w 600075"/>
                  <a:gd name="connsiteY63" fmla="*/ 342900 h 619125"/>
                  <a:gd name="connsiteX64" fmla="*/ 0 w 600075"/>
                  <a:gd name="connsiteY64" fmla="*/ 366255 h 619125"/>
                  <a:gd name="connsiteX65" fmla="*/ 0 w 600075"/>
                  <a:gd name="connsiteY65" fmla="*/ 368246 h 619125"/>
                  <a:gd name="connsiteX66" fmla="*/ 22279 w 600075"/>
                  <a:gd name="connsiteY66" fmla="*/ 390525 h 619125"/>
                  <a:gd name="connsiteX67" fmla="*/ 28575 w 600075"/>
                  <a:gd name="connsiteY67" fmla="*/ 390525 h 619125"/>
                  <a:gd name="connsiteX68" fmla="*/ 38100 w 600075"/>
                  <a:gd name="connsiteY68" fmla="*/ 381000 h 619125"/>
                  <a:gd name="connsiteX69" fmla="*/ 28575 w 600075"/>
                  <a:gd name="connsiteY69" fmla="*/ 371475 h 619125"/>
                  <a:gd name="connsiteX70" fmla="*/ 22279 w 600075"/>
                  <a:gd name="connsiteY70" fmla="*/ 371475 h 619125"/>
                  <a:gd name="connsiteX71" fmla="*/ 19050 w 600075"/>
                  <a:gd name="connsiteY71" fmla="*/ 368246 h 619125"/>
                  <a:gd name="connsiteX72" fmla="*/ 19050 w 600075"/>
                  <a:gd name="connsiteY72" fmla="*/ 366255 h 619125"/>
                  <a:gd name="connsiteX73" fmla="*/ 23355 w 600075"/>
                  <a:gd name="connsiteY73" fmla="*/ 361950 h 619125"/>
                  <a:gd name="connsiteX74" fmla="*/ 47625 w 600075"/>
                  <a:gd name="connsiteY74" fmla="*/ 361950 h 619125"/>
                  <a:gd name="connsiteX75" fmla="*/ 47625 w 600075"/>
                  <a:gd name="connsiteY75" fmla="*/ 438150 h 619125"/>
                  <a:gd name="connsiteX76" fmla="*/ 23355 w 600075"/>
                  <a:gd name="connsiteY76" fmla="*/ 438150 h 619125"/>
                  <a:gd name="connsiteX77" fmla="*/ 0 w 600075"/>
                  <a:gd name="connsiteY77" fmla="*/ 461505 h 619125"/>
                  <a:gd name="connsiteX78" fmla="*/ 0 w 600075"/>
                  <a:gd name="connsiteY78" fmla="*/ 463496 h 619125"/>
                  <a:gd name="connsiteX79" fmla="*/ 22279 w 600075"/>
                  <a:gd name="connsiteY79" fmla="*/ 485775 h 619125"/>
                  <a:gd name="connsiteX80" fmla="*/ 28575 w 600075"/>
                  <a:gd name="connsiteY80" fmla="*/ 485775 h 619125"/>
                  <a:gd name="connsiteX81" fmla="*/ 38100 w 600075"/>
                  <a:gd name="connsiteY81" fmla="*/ 476250 h 619125"/>
                  <a:gd name="connsiteX82" fmla="*/ 28575 w 600075"/>
                  <a:gd name="connsiteY82" fmla="*/ 466725 h 619125"/>
                  <a:gd name="connsiteX83" fmla="*/ 22279 w 600075"/>
                  <a:gd name="connsiteY83" fmla="*/ 466725 h 619125"/>
                  <a:gd name="connsiteX84" fmla="*/ 19050 w 600075"/>
                  <a:gd name="connsiteY84" fmla="*/ 463496 h 619125"/>
                  <a:gd name="connsiteX85" fmla="*/ 19050 w 600075"/>
                  <a:gd name="connsiteY85" fmla="*/ 461505 h 619125"/>
                  <a:gd name="connsiteX86" fmla="*/ 23355 w 600075"/>
                  <a:gd name="connsiteY86" fmla="*/ 457200 h 619125"/>
                  <a:gd name="connsiteX87" fmla="*/ 66675 w 600075"/>
                  <a:gd name="connsiteY87" fmla="*/ 19050 h 619125"/>
                  <a:gd name="connsiteX88" fmla="*/ 581025 w 600075"/>
                  <a:gd name="connsiteY88" fmla="*/ 19050 h 619125"/>
                  <a:gd name="connsiteX89" fmla="*/ 581025 w 600075"/>
                  <a:gd name="connsiteY89" fmla="*/ 600075 h 619125"/>
                  <a:gd name="connsiteX90" fmla="*/ 66675 w 600075"/>
                  <a:gd name="connsiteY90" fmla="*/ 600075 h 619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600075" h="619125">
                    <a:moveTo>
                      <a:pt x="23355" y="457200"/>
                    </a:moveTo>
                    <a:lnTo>
                      <a:pt x="47625" y="457200"/>
                    </a:lnTo>
                    <a:lnTo>
                      <a:pt x="47625" y="533400"/>
                    </a:lnTo>
                    <a:lnTo>
                      <a:pt x="23355" y="533400"/>
                    </a:lnTo>
                    <a:cubicBezTo>
                      <a:pt x="10463" y="533416"/>
                      <a:pt x="16" y="543863"/>
                      <a:pt x="0" y="556755"/>
                    </a:cubicBezTo>
                    <a:lnTo>
                      <a:pt x="0" y="558746"/>
                    </a:lnTo>
                    <a:cubicBezTo>
                      <a:pt x="10" y="571046"/>
                      <a:pt x="9979" y="581015"/>
                      <a:pt x="22279" y="581025"/>
                    </a:cubicBezTo>
                    <a:lnTo>
                      <a:pt x="28575" y="581025"/>
                    </a:lnTo>
                    <a:cubicBezTo>
                      <a:pt x="33836" y="581025"/>
                      <a:pt x="38100" y="576761"/>
                      <a:pt x="38100" y="571500"/>
                    </a:cubicBezTo>
                    <a:cubicBezTo>
                      <a:pt x="38100" y="566239"/>
                      <a:pt x="33836" y="561975"/>
                      <a:pt x="28575" y="561975"/>
                    </a:cubicBezTo>
                    <a:lnTo>
                      <a:pt x="22279" y="561975"/>
                    </a:lnTo>
                    <a:cubicBezTo>
                      <a:pt x="20496" y="561975"/>
                      <a:pt x="19050" y="560529"/>
                      <a:pt x="19050" y="558746"/>
                    </a:cubicBezTo>
                    <a:lnTo>
                      <a:pt x="19050" y="556755"/>
                    </a:lnTo>
                    <a:cubicBezTo>
                      <a:pt x="19055" y="554380"/>
                      <a:pt x="20980" y="552456"/>
                      <a:pt x="23355" y="552450"/>
                    </a:cubicBezTo>
                    <a:lnTo>
                      <a:pt x="47625" y="552450"/>
                    </a:lnTo>
                    <a:lnTo>
                      <a:pt x="47625" y="609600"/>
                    </a:lnTo>
                    <a:cubicBezTo>
                      <a:pt x="47625" y="614861"/>
                      <a:pt x="51889" y="619125"/>
                      <a:pt x="57150" y="619125"/>
                    </a:cubicBezTo>
                    <a:lnTo>
                      <a:pt x="590550" y="619125"/>
                    </a:lnTo>
                    <a:cubicBezTo>
                      <a:pt x="595811" y="619125"/>
                      <a:pt x="600075" y="614861"/>
                      <a:pt x="600075" y="609600"/>
                    </a:cubicBezTo>
                    <a:lnTo>
                      <a:pt x="600075" y="9525"/>
                    </a:lnTo>
                    <a:cubicBezTo>
                      <a:pt x="600075" y="4264"/>
                      <a:pt x="595811" y="0"/>
                      <a:pt x="590550" y="0"/>
                    </a:cubicBezTo>
                    <a:lnTo>
                      <a:pt x="57150" y="0"/>
                    </a:lnTo>
                    <a:cubicBezTo>
                      <a:pt x="51889" y="0"/>
                      <a:pt x="47625" y="4264"/>
                      <a:pt x="47625" y="9525"/>
                    </a:cubicBezTo>
                    <a:lnTo>
                      <a:pt x="47625" y="57150"/>
                    </a:lnTo>
                    <a:lnTo>
                      <a:pt x="23355" y="57150"/>
                    </a:lnTo>
                    <a:cubicBezTo>
                      <a:pt x="10463" y="57166"/>
                      <a:pt x="16" y="67613"/>
                      <a:pt x="0" y="80505"/>
                    </a:cubicBezTo>
                    <a:lnTo>
                      <a:pt x="0" y="82496"/>
                    </a:lnTo>
                    <a:cubicBezTo>
                      <a:pt x="10" y="94796"/>
                      <a:pt x="9979" y="104765"/>
                      <a:pt x="22279" y="104775"/>
                    </a:cubicBezTo>
                    <a:lnTo>
                      <a:pt x="28575" y="104775"/>
                    </a:lnTo>
                    <a:cubicBezTo>
                      <a:pt x="33836" y="104775"/>
                      <a:pt x="38100" y="100511"/>
                      <a:pt x="38100" y="95250"/>
                    </a:cubicBezTo>
                    <a:cubicBezTo>
                      <a:pt x="38100" y="89989"/>
                      <a:pt x="33836" y="85725"/>
                      <a:pt x="28575" y="85725"/>
                    </a:cubicBezTo>
                    <a:lnTo>
                      <a:pt x="22279" y="85725"/>
                    </a:lnTo>
                    <a:cubicBezTo>
                      <a:pt x="20496" y="85725"/>
                      <a:pt x="19050" y="84279"/>
                      <a:pt x="19050" y="82496"/>
                    </a:cubicBezTo>
                    <a:lnTo>
                      <a:pt x="19050" y="80505"/>
                    </a:lnTo>
                    <a:cubicBezTo>
                      <a:pt x="19055" y="78130"/>
                      <a:pt x="20980" y="76205"/>
                      <a:pt x="23355" y="76200"/>
                    </a:cubicBezTo>
                    <a:lnTo>
                      <a:pt x="47625" y="76200"/>
                    </a:lnTo>
                    <a:lnTo>
                      <a:pt x="47625" y="152400"/>
                    </a:lnTo>
                    <a:lnTo>
                      <a:pt x="23355" y="152400"/>
                    </a:lnTo>
                    <a:cubicBezTo>
                      <a:pt x="10463" y="152416"/>
                      <a:pt x="16" y="162863"/>
                      <a:pt x="0" y="175755"/>
                    </a:cubicBezTo>
                    <a:lnTo>
                      <a:pt x="0" y="177746"/>
                    </a:lnTo>
                    <a:cubicBezTo>
                      <a:pt x="10" y="190046"/>
                      <a:pt x="9979" y="200015"/>
                      <a:pt x="22279" y="200025"/>
                    </a:cubicBezTo>
                    <a:lnTo>
                      <a:pt x="28575" y="200025"/>
                    </a:lnTo>
                    <a:cubicBezTo>
                      <a:pt x="33836" y="200025"/>
                      <a:pt x="38100" y="195761"/>
                      <a:pt x="38100" y="190500"/>
                    </a:cubicBezTo>
                    <a:cubicBezTo>
                      <a:pt x="38100" y="185239"/>
                      <a:pt x="33836" y="180975"/>
                      <a:pt x="28575" y="180975"/>
                    </a:cubicBezTo>
                    <a:lnTo>
                      <a:pt x="22279" y="180975"/>
                    </a:lnTo>
                    <a:cubicBezTo>
                      <a:pt x="20496" y="180975"/>
                      <a:pt x="19050" y="179529"/>
                      <a:pt x="19050" y="177746"/>
                    </a:cubicBezTo>
                    <a:lnTo>
                      <a:pt x="19050" y="175755"/>
                    </a:lnTo>
                    <a:cubicBezTo>
                      <a:pt x="19055" y="173380"/>
                      <a:pt x="20980" y="171455"/>
                      <a:pt x="23355" y="171450"/>
                    </a:cubicBezTo>
                    <a:lnTo>
                      <a:pt x="47625" y="171450"/>
                    </a:lnTo>
                    <a:lnTo>
                      <a:pt x="47625" y="247650"/>
                    </a:lnTo>
                    <a:lnTo>
                      <a:pt x="23355" y="247650"/>
                    </a:lnTo>
                    <a:cubicBezTo>
                      <a:pt x="10463" y="247666"/>
                      <a:pt x="16" y="258113"/>
                      <a:pt x="0" y="271005"/>
                    </a:cubicBezTo>
                    <a:lnTo>
                      <a:pt x="0" y="272996"/>
                    </a:lnTo>
                    <a:cubicBezTo>
                      <a:pt x="10" y="285296"/>
                      <a:pt x="9979" y="295265"/>
                      <a:pt x="22279" y="295275"/>
                    </a:cubicBezTo>
                    <a:lnTo>
                      <a:pt x="28575" y="295275"/>
                    </a:lnTo>
                    <a:cubicBezTo>
                      <a:pt x="33836" y="295275"/>
                      <a:pt x="38100" y="291011"/>
                      <a:pt x="38100" y="285750"/>
                    </a:cubicBezTo>
                    <a:cubicBezTo>
                      <a:pt x="38100" y="280489"/>
                      <a:pt x="33836" y="276225"/>
                      <a:pt x="28575" y="276225"/>
                    </a:cubicBezTo>
                    <a:lnTo>
                      <a:pt x="22279" y="276225"/>
                    </a:lnTo>
                    <a:cubicBezTo>
                      <a:pt x="20496" y="276225"/>
                      <a:pt x="19050" y="274779"/>
                      <a:pt x="19050" y="272996"/>
                    </a:cubicBezTo>
                    <a:lnTo>
                      <a:pt x="19050" y="271005"/>
                    </a:lnTo>
                    <a:cubicBezTo>
                      <a:pt x="19055" y="268630"/>
                      <a:pt x="20980" y="266705"/>
                      <a:pt x="23355" y="266700"/>
                    </a:cubicBezTo>
                    <a:lnTo>
                      <a:pt x="47625" y="266700"/>
                    </a:lnTo>
                    <a:lnTo>
                      <a:pt x="47625" y="342900"/>
                    </a:lnTo>
                    <a:lnTo>
                      <a:pt x="23355" y="342900"/>
                    </a:lnTo>
                    <a:cubicBezTo>
                      <a:pt x="10463" y="342916"/>
                      <a:pt x="16" y="353363"/>
                      <a:pt x="0" y="366255"/>
                    </a:cubicBezTo>
                    <a:lnTo>
                      <a:pt x="0" y="368246"/>
                    </a:lnTo>
                    <a:cubicBezTo>
                      <a:pt x="10" y="380546"/>
                      <a:pt x="9979" y="390515"/>
                      <a:pt x="22279" y="390525"/>
                    </a:cubicBezTo>
                    <a:lnTo>
                      <a:pt x="28575" y="390525"/>
                    </a:lnTo>
                    <a:cubicBezTo>
                      <a:pt x="33836" y="390525"/>
                      <a:pt x="38100" y="386261"/>
                      <a:pt x="38100" y="381000"/>
                    </a:cubicBezTo>
                    <a:cubicBezTo>
                      <a:pt x="38100" y="375739"/>
                      <a:pt x="33836" y="371475"/>
                      <a:pt x="28575" y="371475"/>
                    </a:cubicBezTo>
                    <a:lnTo>
                      <a:pt x="22279" y="371475"/>
                    </a:lnTo>
                    <a:cubicBezTo>
                      <a:pt x="20496" y="371475"/>
                      <a:pt x="19050" y="370029"/>
                      <a:pt x="19050" y="368246"/>
                    </a:cubicBezTo>
                    <a:lnTo>
                      <a:pt x="19050" y="366255"/>
                    </a:lnTo>
                    <a:cubicBezTo>
                      <a:pt x="19055" y="363880"/>
                      <a:pt x="20980" y="361955"/>
                      <a:pt x="23355" y="361950"/>
                    </a:cubicBezTo>
                    <a:lnTo>
                      <a:pt x="47625" y="361950"/>
                    </a:lnTo>
                    <a:lnTo>
                      <a:pt x="47625" y="438150"/>
                    </a:lnTo>
                    <a:lnTo>
                      <a:pt x="23355" y="438150"/>
                    </a:lnTo>
                    <a:cubicBezTo>
                      <a:pt x="10463" y="438166"/>
                      <a:pt x="16" y="448613"/>
                      <a:pt x="0" y="461505"/>
                    </a:cubicBezTo>
                    <a:lnTo>
                      <a:pt x="0" y="463496"/>
                    </a:lnTo>
                    <a:cubicBezTo>
                      <a:pt x="10" y="475796"/>
                      <a:pt x="9979" y="485765"/>
                      <a:pt x="22279" y="485775"/>
                    </a:cubicBezTo>
                    <a:lnTo>
                      <a:pt x="28575" y="485775"/>
                    </a:lnTo>
                    <a:cubicBezTo>
                      <a:pt x="33836" y="485775"/>
                      <a:pt x="38100" y="481511"/>
                      <a:pt x="38100" y="476250"/>
                    </a:cubicBezTo>
                    <a:cubicBezTo>
                      <a:pt x="38100" y="470989"/>
                      <a:pt x="33836" y="466725"/>
                      <a:pt x="28575" y="466725"/>
                    </a:cubicBezTo>
                    <a:lnTo>
                      <a:pt x="22279" y="466725"/>
                    </a:lnTo>
                    <a:cubicBezTo>
                      <a:pt x="20496" y="466725"/>
                      <a:pt x="19050" y="465279"/>
                      <a:pt x="19050" y="463496"/>
                    </a:cubicBezTo>
                    <a:lnTo>
                      <a:pt x="19050" y="461505"/>
                    </a:lnTo>
                    <a:cubicBezTo>
                      <a:pt x="19055" y="459130"/>
                      <a:pt x="20980" y="457206"/>
                      <a:pt x="23355" y="457200"/>
                    </a:cubicBezTo>
                    <a:close/>
                    <a:moveTo>
                      <a:pt x="66675" y="19050"/>
                    </a:moveTo>
                    <a:lnTo>
                      <a:pt x="581025" y="19050"/>
                    </a:lnTo>
                    <a:lnTo>
                      <a:pt x="581025" y="600075"/>
                    </a:lnTo>
                    <a:lnTo>
                      <a:pt x="66675" y="600075"/>
                    </a:lnTo>
                    <a:close/>
                  </a:path>
                </a:pathLst>
              </a:custGeom>
              <a:solidFill>
                <a:schemeClr val="accent1"/>
              </a:solidFill>
              <a:ln w="9525"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424845724"/>
      </p:ext>
    </p:extLst>
  </p:cSld>
  <p:clrMapOvr>
    <a:masterClrMapping/>
  </p:clrMapOvr>
  <p:extLst>
    <p:ext uri="{DCECCB84-F9BA-43D5-87BE-67443E8EF086}">
      <p15:sldGuideLst xmlns:p15="http://schemas.microsoft.com/office/powerpoint/2012/main">
        <p15:guide id="4" orient="horz" pos="1008">
          <p15:clr>
            <a:srgbClr val="FBAE40"/>
          </p15:clr>
        </p15:guide>
        <p15:guide id="5" pos="384">
          <p15:clr>
            <a:srgbClr val="FBAE40"/>
          </p15:clr>
        </p15:guide>
        <p15:guide id="6" pos="7296">
          <p15:clr>
            <a:srgbClr val="FBAE40"/>
          </p15:clr>
        </p15:guide>
      </p15:sldGuideLst>
    </p:ext>
  </p:extLst>
</p:sldLayout>
</file>

<file path=ppt/slideLayouts/slideLayout445.xml><?xml version="1.0" encoding="utf-8"?>
<p:sldLayout xmlns:a="http://schemas.openxmlformats.org/drawingml/2006/main" xmlns:r="http://schemas.openxmlformats.org/officeDocument/2006/relationships" xmlns:p="http://schemas.openxmlformats.org/presentationml/2006/main" userDrawn="1">
  <p:cSld name="Strategic Priority">
    <p:spTree>
      <p:nvGrpSpPr>
        <p:cNvPr id="1" name=""/>
        <p:cNvGrpSpPr/>
        <p:nvPr/>
      </p:nvGrpSpPr>
      <p:grpSpPr>
        <a:xfrm>
          <a:off x="0" y="0"/>
          <a:ext cx="0" cy="0"/>
          <a:chOff x="0" y="0"/>
          <a:chExt cx="0" cy="0"/>
        </a:xfrm>
      </p:grpSpPr>
      <p:graphicFrame>
        <p:nvGraphicFramePr>
          <p:cNvPr id="39" name="Object 38" hidden="1">
            <a:extLst>
              <a:ext uri="{FF2B5EF4-FFF2-40B4-BE49-F238E27FC236}">
                <a16:creationId xmlns:a16="http://schemas.microsoft.com/office/drawing/2014/main" id="{299FF3B8-9DD0-A4EA-4362-2E2617D54581}"/>
              </a:ext>
            </a:extLst>
          </p:cNvPr>
          <p:cNvGraphicFramePr>
            <a:graphicFrameLocks noChangeAspect="1"/>
          </p:cNvGraphicFramePr>
          <p:nvPr userDrawn="1">
            <p:custDataLst>
              <p:tags r:id="rId1"/>
            </p:custDataLst>
            <p:extLst>
              <p:ext uri="{D42A27DB-BD31-4B8C-83A1-F6EECF244321}">
                <p14:modId xmlns:p14="http://schemas.microsoft.com/office/powerpoint/2010/main" val="341791554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39" name="Object 38" hidden="1">
                        <a:extLst>
                          <a:ext uri="{FF2B5EF4-FFF2-40B4-BE49-F238E27FC236}">
                            <a16:creationId xmlns:a16="http://schemas.microsoft.com/office/drawing/2014/main" id="{299FF3B8-9DD0-A4EA-4362-2E2617D5458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38" name="Rectangle 37">
            <a:extLst>
              <a:ext uri="{FF2B5EF4-FFF2-40B4-BE49-F238E27FC236}">
                <a16:creationId xmlns:a16="http://schemas.microsoft.com/office/drawing/2014/main" id="{99C44EF8-0492-9847-9E9A-9278110E051F}"/>
              </a:ext>
            </a:extLst>
          </p:cNvPr>
          <p:cNvSpPr/>
          <p:nvPr userDrawn="1"/>
        </p:nvSpPr>
        <p:spPr>
          <a:xfrm>
            <a:off x="7162801" y="1120307"/>
            <a:ext cx="4419600" cy="498573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3" name="Text Placeholder 2">
            <a:extLst>
              <a:ext uri="{FF2B5EF4-FFF2-40B4-BE49-F238E27FC236}">
                <a16:creationId xmlns:a16="http://schemas.microsoft.com/office/drawing/2014/main" id="{3AA401A3-5E31-1746-967D-DE8C07716436}"/>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pic>
        <p:nvPicPr>
          <p:cNvPr id="14" name="Picture 13" descr="Logo&#10;&#10;Description automatically generated">
            <a:extLst>
              <a:ext uri="{FF2B5EF4-FFF2-40B4-BE49-F238E27FC236}">
                <a16:creationId xmlns:a16="http://schemas.microsoft.com/office/drawing/2014/main" id="{81FF40AA-DA29-4214-9EF5-FE828C04A99F}"/>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5" name="Title Placeholder 1">
            <a:extLst>
              <a:ext uri="{FF2B5EF4-FFF2-40B4-BE49-F238E27FC236}">
                <a16:creationId xmlns:a16="http://schemas.microsoft.com/office/drawing/2014/main" id="{68FC6AED-2776-AC42-B536-8EFA0107CCFA}"/>
              </a:ext>
            </a:extLst>
          </p:cNvPr>
          <p:cNvSpPr>
            <a:spLocks noGrp="1"/>
          </p:cNvSpPr>
          <p:nvPr>
            <p:ph type="title"/>
          </p:nvPr>
        </p:nvSpPr>
        <p:spPr>
          <a:xfrm>
            <a:off x="609600" y="471459"/>
            <a:ext cx="10972800" cy="236825"/>
          </a:xfrm>
          <a:prstGeom prst="rect">
            <a:avLst/>
          </a:prstGeom>
        </p:spPr>
        <p:txBody>
          <a:bodyPr vert="horz" wrap="square" lIns="0" tIns="0" rIns="0" bIns="91440" rtlCol="0" anchor="t" anchorCtr="0">
            <a:noAutofit/>
          </a:bodyPr>
          <a:lstStyle>
            <a:lvl1pPr>
              <a:defRPr lang="en-US" dirty="0"/>
            </a:lvl1pPr>
          </a:lstStyle>
          <a:p>
            <a:pPr lvl="0"/>
            <a:r>
              <a:rPr lang="en-US"/>
              <a:t>Click to edit Master title style</a:t>
            </a:r>
          </a:p>
        </p:txBody>
      </p:sp>
      <p:sp>
        <p:nvSpPr>
          <p:cNvPr id="12" name="TextBox 11">
            <a:extLst>
              <a:ext uri="{FF2B5EF4-FFF2-40B4-BE49-F238E27FC236}">
                <a16:creationId xmlns:a16="http://schemas.microsoft.com/office/drawing/2014/main" id="{716590A4-CB62-44C6-9982-CD5776E5E67C}"/>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©2023 Visa. All rights reserved. Visa Confidential</a:t>
            </a:r>
          </a:p>
        </p:txBody>
      </p:sp>
      <p:sp>
        <p:nvSpPr>
          <p:cNvPr id="10" name="TextBox 9">
            <a:extLst>
              <a:ext uri="{FF2B5EF4-FFF2-40B4-BE49-F238E27FC236}">
                <a16:creationId xmlns:a16="http://schemas.microsoft.com/office/drawing/2014/main" id="{396B1BD8-0C96-47E0-927A-0B5BE4D639E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4" name="Slide Number Placeholder 3">
            <a:extLst>
              <a:ext uri="{FF2B5EF4-FFF2-40B4-BE49-F238E27FC236}">
                <a16:creationId xmlns:a16="http://schemas.microsoft.com/office/drawing/2014/main" id="{E847A007-5B4A-4EF4-A9D8-A37381DD294E}"/>
              </a:ext>
            </a:extLst>
          </p:cNvPr>
          <p:cNvSpPr>
            <a:spLocks noGrp="1"/>
          </p:cNvSpPr>
          <p:nvPr>
            <p:ph type="sldNum" sz="quarter" idx="32"/>
          </p:nvPr>
        </p:nvSpPr>
        <p:spPr/>
        <p:txBody>
          <a:bodyPr/>
          <a:lstStyle/>
          <a:p>
            <a:fld id="{F4246F8F-FAA8-46C5-BC54-A96E0370B4C4}" type="slidenum">
              <a:rPr lang="en-US" smtClean="0"/>
              <a:t>‹#›</a:t>
            </a:fld>
            <a:endParaRPr lang="en-US"/>
          </a:p>
        </p:txBody>
      </p:sp>
      <p:sp>
        <p:nvSpPr>
          <p:cNvPr id="7" name="TextBox 6">
            <a:extLst>
              <a:ext uri="{FF2B5EF4-FFF2-40B4-BE49-F238E27FC236}">
                <a16:creationId xmlns:a16="http://schemas.microsoft.com/office/drawing/2014/main" id="{D5D521B3-D4AC-4931-5F2F-477B6B191603}"/>
              </a:ext>
            </a:extLst>
          </p:cNvPr>
          <p:cNvSpPr txBox="1"/>
          <p:nvPr userDrawn="1"/>
        </p:nvSpPr>
        <p:spPr>
          <a:xfrm>
            <a:off x="515869" y="145885"/>
            <a:ext cx="5525192" cy="230832"/>
          </a:xfrm>
          <a:prstGeom prst="rect">
            <a:avLst/>
          </a:prstGeom>
          <a:noFill/>
        </p:spPr>
        <p:txBody>
          <a:bodyPr wrap="square">
            <a:spAutoFit/>
          </a:bodyPr>
          <a:lstStyle/>
          <a:p>
            <a:pPr marL="0" marR="0" lvl="0" indent="0" defTabSz="914400" rtl="0" eaLnBrk="1" fontAlgn="auto" latinLnBrk="0" hangingPunct="1">
              <a:lnSpc>
                <a:spcPct val="90000"/>
              </a:lnSpc>
              <a:spcBef>
                <a:spcPct val="0"/>
              </a:spcBef>
              <a:spcAft>
                <a:spcPts val="0"/>
              </a:spcAft>
              <a:buClrTx/>
              <a:buSzTx/>
              <a:buFontTx/>
              <a:buNone/>
              <a:tabLst/>
              <a:defRPr/>
            </a:pPr>
            <a:r>
              <a:rPr kumimoji="0" lang="en-US" sz="1000" b="0" i="0" u="none" strike="noStrike" kern="1200" cap="none" spc="0" normalizeH="0" baseline="0">
                <a:ln>
                  <a:noFill/>
                </a:ln>
                <a:solidFill>
                  <a:schemeClr val="tx1">
                    <a:lumMod val="50000"/>
                    <a:lumOff val="50000"/>
                  </a:schemeClr>
                </a:solidFill>
                <a:effectLst/>
                <a:uLnTx/>
                <a:uFillTx/>
                <a:latin typeface="Visa Dialect Regular"/>
                <a:ea typeface="+mn-ea"/>
                <a:cs typeface="+mn-cs"/>
              </a:rPr>
              <a:t>Quick Win</a:t>
            </a:r>
            <a:r>
              <a:rPr kumimoji="0" lang="en-US" sz="1000" b="0" i="0" u="none" strike="noStrike" kern="1200" cap="none" spc="0" normalizeH="0" baseline="0" noProof="0">
                <a:ln>
                  <a:noFill/>
                </a:ln>
                <a:solidFill>
                  <a:schemeClr val="tx1">
                    <a:lumMod val="50000"/>
                    <a:lumOff val="50000"/>
                  </a:schemeClr>
                </a:solidFill>
                <a:effectLst/>
                <a:uLnTx/>
                <a:uFillTx/>
                <a:latin typeface="Visa Dialect Regular"/>
                <a:ea typeface="+mn-ea"/>
                <a:cs typeface="+mn-cs"/>
              </a:rPr>
              <a:t> / </a:t>
            </a:r>
            <a:r>
              <a:rPr lang="en-US" sz="1000" kern="1200" noProof="0">
                <a:solidFill>
                  <a:schemeClr val="accent2"/>
                </a:solidFill>
                <a:latin typeface="Visa Dialect Semibold" pitchFamily="2" charset="0"/>
                <a:ea typeface="+mn-ea"/>
                <a:cs typeface="+mn-cs"/>
              </a:rPr>
              <a:t>Strategic Priority </a:t>
            </a:r>
            <a:r>
              <a:rPr kumimoji="0" lang="en-US" sz="1000" b="0" i="0" u="none" strike="noStrike" kern="1200" cap="none" spc="0" normalizeH="0" baseline="0" noProof="0">
                <a:ln>
                  <a:noFill/>
                </a:ln>
                <a:solidFill>
                  <a:schemeClr val="tx1">
                    <a:lumMod val="50000"/>
                    <a:lumOff val="50000"/>
                  </a:schemeClr>
                </a:solidFill>
                <a:effectLst/>
                <a:uLnTx/>
                <a:uFillTx/>
                <a:latin typeface="Visa Dialect Regular"/>
                <a:ea typeface="+mn-ea"/>
                <a:cs typeface="+mn-cs"/>
              </a:rPr>
              <a:t>/ Future Consideration</a:t>
            </a:r>
            <a:endParaRPr kumimoji="0" lang="en-US" sz="1000" b="1" i="0" u="none" strike="noStrike" kern="1200" cap="none" spc="0" normalizeH="0" baseline="0" noProof="0">
              <a:ln>
                <a:noFill/>
              </a:ln>
              <a:solidFill>
                <a:schemeClr val="tx1">
                  <a:lumMod val="50000"/>
                  <a:lumOff val="50000"/>
                </a:schemeClr>
              </a:solidFill>
              <a:effectLst/>
              <a:uLnTx/>
              <a:uFillTx/>
              <a:latin typeface="Visa Dialect Semibold"/>
              <a:ea typeface="+mn-ea"/>
              <a:cs typeface="+mn-cs"/>
            </a:endParaRPr>
          </a:p>
        </p:txBody>
      </p:sp>
      <p:sp>
        <p:nvSpPr>
          <p:cNvPr id="8" name="Right Triangle 7">
            <a:extLst>
              <a:ext uri="{FF2B5EF4-FFF2-40B4-BE49-F238E27FC236}">
                <a16:creationId xmlns:a16="http://schemas.microsoft.com/office/drawing/2014/main" id="{BAD59D84-744C-480C-92A8-2418F81104FF}"/>
              </a:ext>
            </a:extLst>
          </p:cNvPr>
          <p:cNvSpPr/>
          <p:nvPr userDrawn="1"/>
        </p:nvSpPr>
        <p:spPr bwMode="auto">
          <a:xfrm rot="5400000">
            <a:off x="-9145" y="-11017"/>
            <a:ext cx="457200" cy="457200"/>
          </a:xfrm>
          <a:prstGeom prst="rtTriangle">
            <a:avLst/>
          </a:prstGeom>
          <a:solidFill>
            <a:schemeClr val="accent2"/>
          </a:solidFill>
          <a:ln w="9525" cap="flat" cmpd="sng" algn="ctr">
            <a:noFill/>
            <a:prstDash val="solid"/>
            <a:roun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90000"/>
              </a:lnSpc>
              <a:spcBef>
                <a:spcPts val="60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9" name="Text Placeholder 17">
            <a:extLst>
              <a:ext uri="{FF2B5EF4-FFF2-40B4-BE49-F238E27FC236}">
                <a16:creationId xmlns:a16="http://schemas.microsoft.com/office/drawing/2014/main" id="{5512F029-8B6B-B265-2498-74B8A286E11D}"/>
              </a:ext>
            </a:extLst>
          </p:cNvPr>
          <p:cNvSpPr>
            <a:spLocks noGrp="1"/>
          </p:cNvSpPr>
          <p:nvPr>
            <p:ph type="body" sz="quarter" idx="34" hasCustomPrompt="1"/>
          </p:nvPr>
        </p:nvSpPr>
        <p:spPr>
          <a:xfrm>
            <a:off x="0" y="6817"/>
            <a:ext cx="277813" cy="311151"/>
          </a:xfrm>
        </p:spPr>
        <p:txBody>
          <a:bodyPr/>
          <a:lstStyle>
            <a:lvl1pPr algn="ctr">
              <a:defRPr>
                <a:solidFill>
                  <a:schemeClr val="bg1"/>
                </a:solidFill>
                <a:latin typeface="+mj-lt"/>
              </a:defRPr>
            </a:lvl1pPr>
          </a:lstStyle>
          <a:p>
            <a:pPr lvl="0"/>
            <a:r>
              <a:rPr lang="en-US"/>
              <a:t>#</a:t>
            </a:r>
          </a:p>
        </p:txBody>
      </p:sp>
      <p:cxnSp>
        <p:nvCxnSpPr>
          <p:cNvPr id="18" name="Straight Connector 17">
            <a:extLst>
              <a:ext uri="{FF2B5EF4-FFF2-40B4-BE49-F238E27FC236}">
                <a16:creationId xmlns:a16="http://schemas.microsoft.com/office/drawing/2014/main" id="{ABD560A4-A43F-D6C2-412E-69DB5F304ADC}"/>
              </a:ext>
            </a:extLst>
          </p:cNvPr>
          <p:cNvCxnSpPr>
            <a:cxnSpLocks/>
          </p:cNvCxnSpPr>
          <p:nvPr userDrawn="1"/>
        </p:nvCxnSpPr>
        <p:spPr>
          <a:xfrm>
            <a:off x="720724" y="3453775"/>
            <a:ext cx="6065559"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5AAB0947-95D2-91E4-7D78-09DB59B2DEBC}"/>
              </a:ext>
            </a:extLst>
          </p:cNvPr>
          <p:cNvSpPr/>
          <p:nvPr userDrawn="1"/>
        </p:nvSpPr>
        <p:spPr>
          <a:xfrm>
            <a:off x="2335771" y="3266488"/>
            <a:ext cx="2835465" cy="3005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a:extLst>
              <a:ext uri="{FF2B5EF4-FFF2-40B4-BE49-F238E27FC236}">
                <a16:creationId xmlns:a16="http://schemas.microsoft.com/office/drawing/2014/main" id="{736D7641-6154-86F4-A327-29637533DB57}"/>
              </a:ext>
            </a:extLst>
          </p:cNvPr>
          <p:cNvCxnSpPr>
            <a:cxnSpLocks/>
          </p:cNvCxnSpPr>
          <p:nvPr userDrawn="1"/>
        </p:nvCxnSpPr>
        <p:spPr>
          <a:xfrm>
            <a:off x="720724" y="1310708"/>
            <a:ext cx="6065559"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6E367C4F-70EC-BDE9-C5AE-B9B11182E658}"/>
              </a:ext>
            </a:extLst>
          </p:cNvPr>
          <p:cNvSpPr/>
          <p:nvPr userDrawn="1"/>
        </p:nvSpPr>
        <p:spPr>
          <a:xfrm>
            <a:off x="2784582" y="1114921"/>
            <a:ext cx="1900518" cy="3005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a:extLst>
              <a:ext uri="{FF2B5EF4-FFF2-40B4-BE49-F238E27FC236}">
                <a16:creationId xmlns:a16="http://schemas.microsoft.com/office/drawing/2014/main" id="{EDDBCA95-4CE6-5F1B-53B5-D893E10B84BC}"/>
              </a:ext>
            </a:extLst>
          </p:cNvPr>
          <p:cNvGrpSpPr/>
          <p:nvPr userDrawn="1"/>
        </p:nvGrpSpPr>
        <p:grpSpPr>
          <a:xfrm>
            <a:off x="2878805" y="1182940"/>
            <a:ext cx="1712072" cy="225498"/>
            <a:chOff x="665155" y="1219075"/>
            <a:chExt cx="1712072" cy="225498"/>
          </a:xfrm>
          <a:solidFill>
            <a:schemeClr val="bg1"/>
          </a:solidFill>
        </p:grpSpPr>
        <p:sp>
          <p:nvSpPr>
            <p:cNvPr id="24" name="TextBox 23">
              <a:extLst>
                <a:ext uri="{FF2B5EF4-FFF2-40B4-BE49-F238E27FC236}">
                  <a16:creationId xmlns:a16="http://schemas.microsoft.com/office/drawing/2014/main" id="{31081CE7-7E75-EA00-68A7-0C54ED1FF55C}"/>
                </a:ext>
              </a:extLst>
            </p:cNvPr>
            <p:cNvSpPr txBox="1"/>
            <p:nvPr userDrawn="1"/>
          </p:nvSpPr>
          <p:spPr>
            <a:xfrm>
              <a:off x="968187" y="1247732"/>
              <a:ext cx="1409040" cy="184666"/>
            </a:xfrm>
            <a:prstGeom prst="rect">
              <a:avLst/>
            </a:prstGeom>
            <a:grp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accent1"/>
                  </a:solidFill>
                  <a:effectLst/>
                  <a:uLnTx/>
                  <a:uFillTx/>
                  <a:latin typeface="Visa Dialect Medium" pitchFamily="2" charset="0"/>
                  <a:ea typeface="+mn-ea"/>
                  <a:cs typeface="Segoe UI" panose="020B0502040204020203" pitchFamily="34" charset="0"/>
                </a:rPr>
                <a:t>Key Observations</a:t>
              </a:r>
            </a:p>
          </p:txBody>
        </p:sp>
        <p:pic>
          <p:nvPicPr>
            <p:cNvPr id="25" name="Picture 24" descr="Icon&#10;&#10;Description automatically generated">
              <a:extLst>
                <a:ext uri="{FF2B5EF4-FFF2-40B4-BE49-F238E27FC236}">
                  <a16:creationId xmlns:a16="http://schemas.microsoft.com/office/drawing/2014/main" id="{0BA9ABA6-7CB6-CA38-69DC-2546A6AB3B26}"/>
                </a:ext>
              </a:extLst>
            </p:cNvPr>
            <p:cNvPicPr>
              <a:picLocks noChangeAspect="1"/>
            </p:cNvPicPr>
            <p:nvPr userDrawn="1"/>
          </p:nvPicPr>
          <p:blipFill>
            <a:blip r:embed="rId6"/>
            <a:stretch>
              <a:fillRect/>
            </a:stretch>
          </p:blipFill>
          <p:spPr>
            <a:xfrm>
              <a:off x="665155" y="1219075"/>
              <a:ext cx="225498" cy="225498"/>
            </a:xfrm>
            <a:prstGeom prst="rect">
              <a:avLst/>
            </a:prstGeom>
            <a:grpFill/>
          </p:spPr>
        </p:pic>
      </p:grpSp>
      <p:grpSp>
        <p:nvGrpSpPr>
          <p:cNvPr id="26" name="Group 25">
            <a:extLst>
              <a:ext uri="{FF2B5EF4-FFF2-40B4-BE49-F238E27FC236}">
                <a16:creationId xmlns:a16="http://schemas.microsoft.com/office/drawing/2014/main" id="{1F1CA976-9F81-6668-F4D9-322EEFF3DB11}"/>
              </a:ext>
            </a:extLst>
          </p:cNvPr>
          <p:cNvGrpSpPr/>
          <p:nvPr userDrawn="1"/>
        </p:nvGrpSpPr>
        <p:grpSpPr>
          <a:xfrm>
            <a:off x="2440285" y="3323719"/>
            <a:ext cx="2626437" cy="228600"/>
            <a:chOff x="720798" y="3314700"/>
            <a:chExt cx="2626437" cy="228600"/>
          </a:xfrm>
        </p:grpSpPr>
        <p:sp>
          <p:nvSpPr>
            <p:cNvPr id="27" name="TextBox 26">
              <a:extLst>
                <a:ext uri="{FF2B5EF4-FFF2-40B4-BE49-F238E27FC236}">
                  <a16:creationId xmlns:a16="http://schemas.microsoft.com/office/drawing/2014/main" id="{66C6ED41-066B-E55F-C952-AAC8D82E2157}"/>
                </a:ext>
              </a:extLst>
            </p:cNvPr>
            <p:cNvSpPr txBox="1"/>
            <p:nvPr userDrawn="1"/>
          </p:nvSpPr>
          <p:spPr>
            <a:xfrm>
              <a:off x="1030895" y="3336667"/>
              <a:ext cx="2316340"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accent1"/>
                  </a:solidFill>
                  <a:effectLst/>
                  <a:uLnTx/>
                  <a:uFillTx/>
                  <a:latin typeface="Visa Dialect Medium" pitchFamily="2" charset="0"/>
                  <a:ea typeface="+mn-ea"/>
                  <a:cs typeface="Segoe UI" panose="020B0502040204020203" pitchFamily="34" charset="0"/>
                </a:rPr>
                <a:t>Go-to-Market Considerations</a:t>
              </a:r>
            </a:p>
          </p:txBody>
        </p:sp>
        <p:grpSp>
          <p:nvGrpSpPr>
            <p:cNvPr id="28" name="Graphic 22" descr="Playbook outline">
              <a:extLst>
                <a:ext uri="{FF2B5EF4-FFF2-40B4-BE49-F238E27FC236}">
                  <a16:creationId xmlns:a16="http://schemas.microsoft.com/office/drawing/2014/main" id="{5BBCE1FA-EEAD-24C7-2DF1-5FE0669BDE76}"/>
                </a:ext>
              </a:extLst>
            </p:cNvPr>
            <p:cNvGrpSpPr/>
            <p:nvPr/>
          </p:nvGrpSpPr>
          <p:grpSpPr>
            <a:xfrm>
              <a:off x="720798" y="3314700"/>
              <a:ext cx="228600" cy="228600"/>
              <a:chOff x="5800725" y="3124200"/>
              <a:chExt cx="600075" cy="619125"/>
            </a:xfrm>
            <a:solidFill>
              <a:srgbClr val="000000"/>
            </a:solidFill>
          </p:grpSpPr>
          <p:sp>
            <p:nvSpPr>
              <p:cNvPr id="29" name="Freeform: Shape 28">
                <a:extLst>
                  <a:ext uri="{FF2B5EF4-FFF2-40B4-BE49-F238E27FC236}">
                    <a16:creationId xmlns:a16="http://schemas.microsoft.com/office/drawing/2014/main" id="{0279A02F-99C8-CD64-1295-7B2F48DFCBD8}"/>
                  </a:ext>
                </a:extLst>
              </p:cNvPr>
              <p:cNvSpPr/>
              <p:nvPr/>
            </p:nvSpPr>
            <p:spPr>
              <a:xfrm>
                <a:off x="5948364" y="3229091"/>
                <a:ext cx="142756" cy="142756"/>
              </a:xfrm>
              <a:custGeom>
                <a:avLst/>
                <a:gdLst>
                  <a:gd name="connsiteX0" fmla="*/ 2789 w 142756"/>
                  <a:gd name="connsiteY0" fmla="*/ 139967 h 142756"/>
                  <a:gd name="connsiteX1" fmla="*/ 16257 w 142756"/>
                  <a:gd name="connsiteY1" fmla="*/ 139967 h 142756"/>
                  <a:gd name="connsiteX2" fmla="*/ 71436 w 142756"/>
                  <a:gd name="connsiteY2" fmla="*/ 84789 h 142756"/>
                  <a:gd name="connsiteX3" fmla="*/ 126614 w 142756"/>
                  <a:gd name="connsiteY3" fmla="*/ 139967 h 142756"/>
                  <a:gd name="connsiteX4" fmla="*/ 140082 w 142756"/>
                  <a:gd name="connsiteY4" fmla="*/ 139733 h 142756"/>
                  <a:gd name="connsiteX5" fmla="*/ 140082 w 142756"/>
                  <a:gd name="connsiteY5" fmla="*/ 126499 h 142756"/>
                  <a:gd name="connsiteX6" fmla="*/ 84904 w 142756"/>
                  <a:gd name="connsiteY6" fmla="*/ 71321 h 142756"/>
                  <a:gd name="connsiteX7" fmla="*/ 140082 w 142756"/>
                  <a:gd name="connsiteY7" fmla="*/ 16142 h 142756"/>
                  <a:gd name="connsiteX8" fmla="*/ 139848 w 142756"/>
                  <a:gd name="connsiteY8" fmla="*/ 2674 h 142756"/>
                  <a:gd name="connsiteX9" fmla="*/ 126614 w 142756"/>
                  <a:gd name="connsiteY9" fmla="*/ 2674 h 142756"/>
                  <a:gd name="connsiteX10" fmla="*/ 71436 w 142756"/>
                  <a:gd name="connsiteY10" fmla="*/ 57852 h 142756"/>
                  <a:gd name="connsiteX11" fmla="*/ 16257 w 142756"/>
                  <a:gd name="connsiteY11" fmla="*/ 2674 h 142756"/>
                  <a:gd name="connsiteX12" fmla="*/ 2789 w 142756"/>
                  <a:gd name="connsiteY12" fmla="*/ 2908 h 142756"/>
                  <a:gd name="connsiteX13" fmla="*/ 2789 w 142756"/>
                  <a:gd name="connsiteY13" fmla="*/ 16142 h 142756"/>
                  <a:gd name="connsiteX14" fmla="*/ 57967 w 142756"/>
                  <a:gd name="connsiteY14" fmla="*/ 71321 h 142756"/>
                  <a:gd name="connsiteX15" fmla="*/ 2789 w 142756"/>
                  <a:gd name="connsiteY15" fmla="*/ 126499 h 142756"/>
                  <a:gd name="connsiteX16" fmla="*/ 2789 w 142756"/>
                  <a:gd name="connsiteY16" fmla="*/ 139967 h 142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2756" h="142756">
                    <a:moveTo>
                      <a:pt x="2789" y="139967"/>
                    </a:moveTo>
                    <a:cubicBezTo>
                      <a:pt x="6508" y="143686"/>
                      <a:pt x="12538" y="143686"/>
                      <a:pt x="16257" y="139967"/>
                    </a:cubicBezTo>
                    <a:lnTo>
                      <a:pt x="71436" y="84789"/>
                    </a:lnTo>
                    <a:lnTo>
                      <a:pt x="126614" y="139967"/>
                    </a:lnTo>
                    <a:cubicBezTo>
                      <a:pt x="130398" y="143622"/>
                      <a:pt x="136428" y="143517"/>
                      <a:pt x="140082" y="139733"/>
                    </a:cubicBezTo>
                    <a:cubicBezTo>
                      <a:pt x="143647" y="136042"/>
                      <a:pt x="143647" y="130190"/>
                      <a:pt x="140082" y="126499"/>
                    </a:cubicBezTo>
                    <a:lnTo>
                      <a:pt x="84904" y="71321"/>
                    </a:lnTo>
                    <a:lnTo>
                      <a:pt x="140082" y="16142"/>
                    </a:lnTo>
                    <a:cubicBezTo>
                      <a:pt x="143737" y="12358"/>
                      <a:pt x="143632" y="6329"/>
                      <a:pt x="139848" y="2674"/>
                    </a:cubicBezTo>
                    <a:cubicBezTo>
                      <a:pt x="136157" y="-891"/>
                      <a:pt x="130305" y="-891"/>
                      <a:pt x="126614" y="2674"/>
                    </a:cubicBezTo>
                    <a:lnTo>
                      <a:pt x="71436" y="57852"/>
                    </a:lnTo>
                    <a:lnTo>
                      <a:pt x="16257" y="2674"/>
                    </a:lnTo>
                    <a:cubicBezTo>
                      <a:pt x="12473" y="-981"/>
                      <a:pt x="6444" y="-876"/>
                      <a:pt x="2789" y="2908"/>
                    </a:cubicBezTo>
                    <a:cubicBezTo>
                      <a:pt x="-776" y="6599"/>
                      <a:pt x="-776" y="12451"/>
                      <a:pt x="2789" y="16142"/>
                    </a:cubicBezTo>
                    <a:lnTo>
                      <a:pt x="57967" y="71321"/>
                    </a:lnTo>
                    <a:lnTo>
                      <a:pt x="2789" y="126499"/>
                    </a:lnTo>
                    <a:cubicBezTo>
                      <a:pt x="-930" y="130218"/>
                      <a:pt x="-930" y="136248"/>
                      <a:pt x="2789" y="139967"/>
                    </a:cubicBezTo>
                    <a:close/>
                  </a:path>
                </a:pathLst>
              </a:custGeom>
              <a:solidFill>
                <a:schemeClr val="accent2"/>
              </a:solid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81B25826-52E0-D5DE-3AFC-AC9D87403E3E}"/>
                  </a:ext>
                </a:extLst>
              </p:cNvPr>
              <p:cNvSpPr/>
              <p:nvPr/>
            </p:nvSpPr>
            <p:spPr>
              <a:xfrm>
                <a:off x="6157795" y="3495676"/>
                <a:ext cx="142990" cy="142990"/>
              </a:xfrm>
              <a:custGeom>
                <a:avLst/>
                <a:gdLst>
                  <a:gd name="connsiteX0" fmla="*/ 140202 w 142990"/>
                  <a:gd name="connsiteY0" fmla="*/ 2789 h 142990"/>
                  <a:gd name="connsiteX1" fmla="*/ 126733 w 142990"/>
                  <a:gd name="connsiteY1" fmla="*/ 2789 h 142990"/>
                  <a:gd name="connsiteX2" fmla="*/ 71555 w 142990"/>
                  <a:gd name="connsiteY2" fmla="*/ 57967 h 142990"/>
                  <a:gd name="connsiteX3" fmla="*/ 16377 w 142990"/>
                  <a:gd name="connsiteY3" fmla="*/ 2789 h 142990"/>
                  <a:gd name="connsiteX4" fmla="*/ 2908 w 142990"/>
                  <a:gd name="connsiteY4" fmla="*/ 3023 h 142990"/>
                  <a:gd name="connsiteX5" fmla="*/ 2908 w 142990"/>
                  <a:gd name="connsiteY5" fmla="*/ 16257 h 142990"/>
                  <a:gd name="connsiteX6" fmla="*/ 58087 w 142990"/>
                  <a:gd name="connsiteY6" fmla="*/ 71436 h 142990"/>
                  <a:gd name="connsiteX7" fmla="*/ 2908 w 142990"/>
                  <a:gd name="connsiteY7" fmla="*/ 126614 h 142990"/>
                  <a:gd name="connsiteX8" fmla="*/ 2674 w 142990"/>
                  <a:gd name="connsiteY8" fmla="*/ 140082 h 142990"/>
                  <a:gd name="connsiteX9" fmla="*/ 16142 w 142990"/>
                  <a:gd name="connsiteY9" fmla="*/ 140317 h 142990"/>
                  <a:gd name="connsiteX10" fmla="*/ 16377 w 142990"/>
                  <a:gd name="connsiteY10" fmla="*/ 140082 h 142990"/>
                  <a:gd name="connsiteX11" fmla="*/ 71555 w 142990"/>
                  <a:gd name="connsiteY11" fmla="*/ 84904 h 142990"/>
                  <a:gd name="connsiteX12" fmla="*/ 126733 w 142990"/>
                  <a:gd name="connsiteY12" fmla="*/ 140082 h 142990"/>
                  <a:gd name="connsiteX13" fmla="*/ 140202 w 142990"/>
                  <a:gd name="connsiteY13" fmla="*/ 139848 h 142990"/>
                  <a:gd name="connsiteX14" fmla="*/ 140202 w 142990"/>
                  <a:gd name="connsiteY14" fmla="*/ 126614 h 142990"/>
                  <a:gd name="connsiteX15" fmla="*/ 85023 w 142990"/>
                  <a:gd name="connsiteY15" fmla="*/ 71436 h 142990"/>
                  <a:gd name="connsiteX16" fmla="*/ 140202 w 142990"/>
                  <a:gd name="connsiteY16" fmla="*/ 16257 h 142990"/>
                  <a:gd name="connsiteX17" fmla="*/ 140202 w 142990"/>
                  <a:gd name="connsiteY17" fmla="*/ 2789 h 142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2990" h="142990">
                    <a:moveTo>
                      <a:pt x="140202" y="2789"/>
                    </a:moveTo>
                    <a:cubicBezTo>
                      <a:pt x="136482" y="-930"/>
                      <a:pt x="130453" y="-930"/>
                      <a:pt x="126733" y="2789"/>
                    </a:cubicBezTo>
                    <a:lnTo>
                      <a:pt x="71555" y="57967"/>
                    </a:lnTo>
                    <a:lnTo>
                      <a:pt x="16377" y="2789"/>
                    </a:lnTo>
                    <a:cubicBezTo>
                      <a:pt x="12592" y="-866"/>
                      <a:pt x="6563" y="-761"/>
                      <a:pt x="2908" y="3023"/>
                    </a:cubicBezTo>
                    <a:cubicBezTo>
                      <a:pt x="-657" y="6714"/>
                      <a:pt x="-657" y="12566"/>
                      <a:pt x="2908" y="16257"/>
                    </a:cubicBezTo>
                    <a:lnTo>
                      <a:pt x="58087" y="71436"/>
                    </a:lnTo>
                    <a:lnTo>
                      <a:pt x="2908" y="126614"/>
                    </a:lnTo>
                    <a:cubicBezTo>
                      <a:pt x="-876" y="130269"/>
                      <a:pt x="-981" y="136298"/>
                      <a:pt x="2674" y="140082"/>
                    </a:cubicBezTo>
                    <a:cubicBezTo>
                      <a:pt x="6329" y="143867"/>
                      <a:pt x="12359" y="143971"/>
                      <a:pt x="16142" y="140317"/>
                    </a:cubicBezTo>
                    <a:cubicBezTo>
                      <a:pt x="16222" y="140239"/>
                      <a:pt x="16300" y="140161"/>
                      <a:pt x="16377" y="140082"/>
                    </a:cubicBezTo>
                    <a:lnTo>
                      <a:pt x="71555" y="84904"/>
                    </a:lnTo>
                    <a:lnTo>
                      <a:pt x="126733" y="140082"/>
                    </a:lnTo>
                    <a:cubicBezTo>
                      <a:pt x="130518" y="143737"/>
                      <a:pt x="136547" y="143632"/>
                      <a:pt x="140202" y="139848"/>
                    </a:cubicBezTo>
                    <a:cubicBezTo>
                      <a:pt x="143767" y="136157"/>
                      <a:pt x="143767" y="130305"/>
                      <a:pt x="140202" y="126614"/>
                    </a:cubicBezTo>
                    <a:lnTo>
                      <a:pt x="85023" y="71436"/>
                    </a:lnTo>
                    <a:lnTo>
                      <a:pt x="140202" y="16257"/>
                    </a:lnTo>
                    <a:cubicBezTo>
                      <a:pt x="143920" y="12538"/>
                      <a:pt x="143920" y="6508"/>
                      <a:pt x="140202" y="2789"/>
                    </a:cubicBezTo>
                    <a:close/>
                  </a:path>
                </a:pathLst>
              </a:custGeom>
              <a:solidFill>
                <a:schemeClr val="accent2"/>
              </a:solid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EA16AD64-CABD-8EE9-EDC3-5E6459498A1D}"/>
                  </a:ext>
                </a:extLst>
              </p:cNvPr>
              <p:cNvSpPr/>
              <p:nvPr/>
            </p:nvSpPr>
            <p:spPr>
              <a:xfrm>
                <a:off x="5943867" y="3229013"/>
                <a:ext cx="361565" cy="409561"/>
              </a:xfrm>
              <a:custGeom>
                <a:avLst/>
                <a:gdLst>
                  <a:gd name="connsiteX0" fmla="*/ 78133 w 361565"/>
                  <a:gd name="connsiteY0" fmla="*/ 409537 h 409561"/>
                  <a:gd name="connsiteX1" fmla="*/ 152018 w 361565"/>
                  <a:gd name="connsiteY1" fmla="*/ 337509 h 409561"/>
                  <a:gd name="connsiteX2" fmla="*/ 85458 w 361565"/>
                  <a:gd name="connsiteY2" fmla="*/ 257794 h 409561"/>
                  <a:gd name="connsiteX3" fmla="*/ 85458 w 361565"/>
                  <a:gd name="connsiteY3" fmla="*/ 238087 h 409561"/>
                  <a:gd name="connsiteX4" fmla="*/ 114033 w 361565"/>
                  <a:gd name="connsiteY4" fmla="*/ 209512 h 409561"/>
                  <a:gd name="connsiteX5" fmla="*/ 247383 w 361565"/>
                  <a:gd name="connsiteY5" fmla="*/ 209512 h 409561"/>
                  <a:gd name="connsiteX6" fmla="*/ 295008 w 361565"/>
                  <a:gd name="connsiteY6" fmla="*/ 161887 h 409561"/>
                  <a:gd name="connsiteX7" fmla="*/ 295008 w 361565"/>
                  <a:gd name="connsiteY7" fmla="*/ 32709 h 409561"/>
                  <a:gd name="connsiteX8" fmla="*/ 295104 w 361565"/>
                  <a:gd name="connsiteY8" fmla="*/ 32615 h 409561"/>
                  <a:gd name="connsiteX9" fmla="*/ 295170 w 361565"/>
                  <a:gd name="connsiteY9" fmla="*/ 32642 h 409561"/>
                  <a:gd name="connsiteX10" fmla="*/ 345424 w 361565"/>
                  <a:gd name="connsiteY10" fmla="*/ 82896 h 409561"/>
                  <a:gd name="connsiteX11" fmla="*/ 358892 w 361565"/>
                  <a:gd name="connsiteY11" fmla="*/ 82662 h 409561"/>
                  <a:gd name="connsiteX12" fmla="*/ 358892 w 361565"/>
                  <a:gd name="connsiteY12" fmla="*/ 69428 h 409561"/>
                  <a:gd name="connsiteX13" fmla="*/ 292217 w 361565"/>
                  <a:gd name="connsiteY13" fmla="*/ 2753 h 409561"/>
                  <a:gd name="connsiteX14" fmla="*/ 291922 w 361565"/>
                  <a:gd name="connsiteY14" fmla="*/ 2553 h 409561"/>
                  <a:gd name="connsiteX15" fmla="*/ 289131 w 361565"/>
                  <a:gd name="connsiteY15" fmla="*/ 648 h 409561"/>
                  <a:gd name="connsiteX16" fmla="*/ 289131 w 361565"/>
                  <a:gd name="connsiteY16" fmla="*/ 648 h 409561"/>
                  <a:gd name="connsiteX17" fmla="*/ 288874 w 361565"/>
                  <a:gd name="connsiteY17" fmla="*/ 591 h 409561"/>
                  <a:gd name="connsiteX18" fmla="*/ 285883 w 361565"/>
                  <a:gd name="connsiteY18" fmla="*/ 0 h 409561"/>
                  <a:gd name="connsiteX19" fmla="*/ 284930 w 361565"/>
                  <a:gd name="connsiteY19" fmla="*/ 57 h 409561"/>
                  <a:gd name="connsiteX20" fmla="*/ 282578 w 361565"/>
                  <a:gd name="connsiteY20" fmla="*/ 514 h 409561"/>
                  <a:gd name="connsiteX21" fmla="*/ 281625 w 361565"/>
                  <a:gd name="connsiteY21" fmla="*/ 848 h 409561"/>
                  <a:gd name="connsiteX22" fmla="*/ 278768 w 361565"/>
                  <a:gd name="connsiteY22" fmla="*/ 2753 h 409561"/>
                  <a:gd name="connsiteX23" fmla="*/ 212093 w 361565"/>
                  <a:gd name="connsiteY23" fmla="*/ 69428 h 409561"/>
                  <a:gd name="connsiteX24" fmla="*/ 212327 w 361565"/>
                  <a:gd name="connsiteY24" fmla="*/ 82896 h 409561"/>
                  <a:gd name="connsiteX25" fmla="*/ 225561 w 361565"/>
                  <a:gd name="connsiteY25" fmla="*/ 82896 h 409561"/>
                  <a:gd name="connsiteX26" fmla="*/ 275815 w 361565"/>
                  <a:gd name="connsiteY26" fmla="*/ 32642 h 409561"/>
                  <a:gd name="connsiteX27" fmla="*/ 275949 w 361565"/>
                  <a:gd name="connsiteY27" fmla="*/ 32643 h 409561"/>
                  <a:gd name="connsiteX28" fmla="*/ 275977 w 361565"/>
                  <a:gd name="connsiteY28" fmla="*/ 32709 h 409561"/>
                  <a:gd name="connsiteX29" fmla="*/ 275977 w 361565"/>
                  <a:gd name="connsiteY29" fmla="*/ 161887 h 409561"/>
                  <a:gd name="connsiteX30" fmla="*/ 247402 w 361565"/>
                  <a:gd name="connsiteY30" fmla="*/ 190462 h 409561"/>
                  <a:gd name="connsiteX31" fmla="*/ 114033 w 361565"/>
                  <a:gd name="connsiteY31" fmla="*/ 190462 h 409561"/>
                  <a:gd name="connsiteX32" fmla="*/ 66408 w 361565"/>
                  <a:gd name="connsiteY32" fmla="*/ 238087 h 409561"/>
                  <a:gd name="connsiteX33" fmla="*/ 66408 w 361565"/>
                  <a:gd name="connsiteY33" fmla="*/ 257794 h 409561"/>
                  <a:gd name="connsiteX34" fmla="*/ 641 w 361565"/>
                  <a:gd name="connsiteY34" fmla="*/ 343162 h 409561"/>
                  <a:gd name="connsiteX35" fmla="*/ 78133 w 361565"/>
                  <a:gd name="connsiteY35" fmla="*/ 409537 h 409561"/>
                  <a:gd name="connsiteX36" fmla="*/ 75933 w 361565"/>
                  <a:gd name="connsiteY36" fmla="*/ 276187 h 409561"/>
                  <a:gd name="connsiteX37" fmla="*/ 133083 w 361565"/>
                  <a:gd name="connsiteY37" fmla="*/ 333337 h 409561"/>
                  <a:gd name="connsiteX38" fmla="*/ 75933 w 361565"/>
                  <a:gd name="connsiteY38" fmla="*/ 390487 h 409561"/>
                  <a:gd name="connsiteX39" fmla="*/ 18783 w 361565"/>
                  <a:gd name="connsiteY39" fmla="*/ 333337 h 409561"/>
                  <a:gd name="connsiteX40" fmla="*/ 75933 w 361565"/>
                  <a:gd name="connsiteY40" fmla="*/ 276187 h 409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61565" h="409561">
                    <a:moveTo>
                      <a:pt x="78133" y="409537"/>
                    </a:moveTo>
                    <a:cubicBezTo>
                      <a:pt x="117584" y="408016"/>
                      <a:pt x="149494" y="376908"/>
                      <a:pt x="152018" y="337509"/>
                    </a:cubicBezTo>
                    <a:cubicBezTo>
                      <a:pt x="154176" y="297591"/>
                      <a:pt x="125120" y="262793"/>
                      <a:pt x="85458" y="257794"/>
                    </a:cubicBezTo>
                    <a:lnTo>
                      <a:pt x="85458" y="238087"/>
                    </a:lnTo>
                    <a:cubicBezTo>
                      <a:pt x="85458" y="222305"/>
                      <a:pt x="98251" y="209512"/>
                      <a:pt x="114033" y="209512"/>
                    </a:cubicBezTo>
                    <a:lnTo>
                      <a:pt x="247383" y="209512"/>
                    </a:lnTo>
                    <a:cubicBezTo>
                      <a:pt x="273685" y="209512"/>
                      <a:pt x="295008" y="188189"/>
                      <a:pt x="295008" y="161887"/>
                    </a:cubicBezTo>
                    <a:lnTo>
                      <a:pt x="295008" y="32709"/>
                    </a:lnTo>
                    <a:cubicBezTo>
                      <a:pt x="295009" y="32656"/>
                      <a:pt x="295052" y="32615"/>
                      <a:pt x="295104" y="32615"/>
                    </a:cubicBezTo>
                    <a:cubicBezTo>
                      <a:pt x="295129" y="32616"/>
                      <a:pt x="295153" y="32625"/>
                      <a:pt x="295170" y="32642"/>
                    </a:cubicBezTo>
                    <a:lnTo>
                      <a:pt x="345424" y="82896"/>
                    </a:lnTo>
                    <a:cubicBezTo>
                      <a:pt x="349208" y="86551"/>
                      <a:pt x="355237" y="86446"/>
                      <a:pt x="358892" y="82662"/>
                    </a:cubicBezTo>
                    <a:cubicBezTo>
                      <a:pt x="362457" y="78971"/>
                      <a:pt x="362457" y="73119"/>
                      <a:pt x="358892" y="69428"/>
                    </a:cubicBezTo>
                    <a:lnTo>
                      <a:pt x="292217" y="2753"/>
                    </a:lnTo>
                    <a:cubicBezTo>
                      <a:pt x="292131" y="2667"/>
                      <a:pt x="292007" y="2638"/>
                      <a:pt x="291922" y="2553"/>
                    </a:cubicBezTo>
                    <a:cubicBezTo>
                      <a:pt x="291110" y="1759"/>
                      <a:pt x="290165" y="1114"/>
                      <a:pt x="289131" y="648"/>
                    </a:cubicBezTo>
                    <a:lnTo>
                      <a:pt x="289131" y="648"/>
                    </a:lnTo>
                    <a:cubicBezTo>
                      <a:pt x="289055" y="648"/>
                      <a:pt x="288959" y="648"/>
                      <a:pt x="288874" y="591"/>
                    </a:cubicBezTo>
                    <a:cubicBezTo>
                      <a:pt x="287915" y="231"/>
                      <a:pt x="286905" y="32"/>
                      <a:pt x="285883" y="0"/>
                    </a:cubicBezTo>
                    <a:cubicBezTo>
                      <a:pt x="285565" y="1"/>
                      <a:pt x="285247" y="20"/>
                      <a:pt x="284930" y="57"/>
                    </a:cubicBezTo>
                    <a:cubicBezTo>
                      <a:pt x="284129" y="105"/>
                      <a:pt x="283338" y="258"/>
                      <a:pt x="282578" y="514"/>
                    </a:cubicBezTo>
                    <a:cubicBezTo>
                      <a:pt x="282253" y="605"/>
                      <a:pt x="281935" y="716"/>
                      <a:pt x="281625" y="848"/>
                    </a:cubicBezTo>
                    <a:cubicBezTo>
                      <a:pt x="280562" y="1298"/>
                      <a:pt x="279592" y="1944"/>
                      <a:pt x="278768" y="2753"/>
                    </a:cubicBezTo>
                    <a:lnTo>
                      <a:pt x="212093" y="69428"/>
                    </a:lnTo>
                    <a:cubicBezTo>
                      <a:pt x="208438" y="73212"/>
                      <a:pt x="208543" y="79241"/>
                      <a:pt x="212327" y="82896"/>
                    </a:cubicBezTo>
                    <a:cubicBezTo>
                      <a:pt x="216018" y="86461"/>
                      <a:pt x="221870" y="86461"/>
                      <a:pt x="225561" y="82896"/>
                    </a:cubicBezTo>
                    <a:lnTo>
                      <a:pt x="275815" y="32642"/>
                    </a:lnTo>
                    <a:cubicBezTo>
                      <a:pt x="275852" y="32605"/>
                      <a:pt x="275913" y="32606"/>
                      <a:pt x="275949" y="32643"/>
                    </a:cubicBezTo>
                    <a:cubicBezTo>
                      <a:pt x="275966" y="32661"/>
                      <a:pt x="275977" y="32684"/>
                      <a:pt x="275977" y="32709"/>
                    </a:cubicBezTo>
                    <a:lnTo>
                      <a:pt x="275977" y="161887"/>
                    </a:lnTo>
                    <a:cubicBezTo>
                      <a:pt x="275977" y="177669"/>
                      <a:pt x="263184" y="190462"/>
                      <a:pt x="247402" y="190462"/>
                    </a:cubicBezTo>
                    <a:lnTo>
                      <a:pt x="114033" y="190462"/>
                    </a:lnTo>
                    <a:cubicBezTo>
                      <a:pt x="87730" y="190462"/>
                      <a:pt x="66408" y="211785"/>
                      <a:pt x="66408" y="238087"/>
                    </a:cubicBezTo>
                    <a:lnTo>
                      <a:pt x="66408" y="257794"/>
                    </a:lnTo>
                    <a:cubicBezTo>
                      <a:pt x="24673" y="263207"/>
                      <a:pt x="-4772" y="301427"/>
                      <a:pt x="641" y="343162"/>
                    </a:cubicBezTo>
                    <a:cubicBezTo>
                      <a:pt x="5661" y="381868"/>
                      <a:pt x="39116" y="410523"/>
                      <a:pt x="78133" y="409537"/>
                    </a:cubicBezTo>
                    <a:close/>
                    <a:moveTo>
                      <a:pt x="75933" y="276187"/>
                    </a:moveTo>
                    <a:cubicBezTo>
                      <a:pt x="107496" y="276187"/>
                      <a:pt x="133083" y="301774"/>
                      <a:pt x="133083" y="333337"/>
                    </a:cubicBezTo>
                    <a:cubicBezTo>
                      <a:pt x="133083" y="364900"/>
                      <a:pt x="107496" y="390487"/>
                      <a:pt x="75933" y="390487"/>
                    </a:cubicBezTo>
                    <a:cubicBezTo>
                      <a:pt x="44370" y="390487"/>
                      <a:pt x="18783" y="364900"/>
                      <a:pt x="18783" y="333337"/>
                    </a:cubicBezTo>
                    <a:cubicBezTo>
                      <a:pt x="18820" y="301789"/>
                      <a:pt x="44385" y="276224"/>
                      <a:pt x="75933" y="276187"/>
                    </a:cubicBezTo>
                    <a:close/>
                  </a:path>
                </a:pathLst>
              </a:custGeom>
              <a:solidFill>
                <a:schemeClr val="accent1"/>
              </a:solid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C4B0231A-BFD2-5301-5468-6572A959FBFE}"/>
                  </a:ext>
                </a:extLst>
              </p:cNvPr>
              <p:cNvSpPr/>
              <p:nvPr/>
            </p:nvSpPr>
            <p:spPr>
              <a:xfrm>
                <a:off x="5800725" y="3124200"/>
                <a:ext cx="600075" cy="619125"/>
              </a:xfrm>
              <a:custGeom>
                <a:avLst/>
                <a:gdLst>
                  <a:gd name="connsiteX0" fmla="*/ 23355 w 600075"/>
                  <a:gd name="connsiteY0" fmla="*/ 457200 h 619125"/>
                  <a:gd name="connsiteX1" fmla="*/ 47625 w 600075"/>
                  <a:gd name="connsiteY1" fmla="*/ 457200 h 619125"/>
                  <a:gd name="connsiteX2" fmla="*/ 47625 w 600075"/>
                  <a:gd name="connsiteY2" fmla="*/ 533400 h 619125"/>
                  <a:gd name="connsiteX3" fmla="*/ 23355 w 600075"/>
                  <a:gd name="connsiteY3" fmla="*/ 533400 h 619125"/>
                  <a:gd name="connsiteX4" fmla="*/ 0 w 600075"/>
                  <a:gd name="connsiteY4" fmla="*/ 556755 h 619125"/>
                  <a:gd name="connsiteX5" fmla="*/ 0 w 600075"/>
                  <a:gd name="connsiteY5" fmla="*/ 558746 h 619125"/>
                  <a:gd name="connsiteX6" fmla="*/ 22279 w 600075"/>
                  <a:gd name="connsiteY6" fmla="*/ 581025 h 619125"/>
                  <a:gd name="connsiteX7" fmla="*/ 28575 w 600075"/>
                  <a:gd name="connsiteY7" fmla="*/ 581025 h 619125"/>
                  <a:gd name="connsiteX8" fmla="*/ 38100 w 600075"/>
                  <a:gd name="connsiteY8" fmla="*/ 571500 h 619125"/>
                  <a:gd name="connsiteX9" fmla="*/ 28575 w 600075"/>
                  <a:gd name="connsiteY9" fmla="*/ 561975 h 619125"/>
                  <a:gd name="connsiteX10" fmla="*/ 22279 w 600075"/>
                  <a:gd name="connsiteY10" fmla="*/ 561975 h 619125"/>
                  <a:gd name="connsiteX11" fmla="*/ 19050 w 600075"/>
                  <a:gd name="connsiteY11" fmla="*/ 558746 h 619125"/>
                  <a:gd name="connsiteX12" fmla="*/ 19050 w 600075"/>
                  <a:gd name="connsiteY12" fmla="*/ 556755 h 619125"/>
                  <a:gd name="connsiteX13" fmla="*/ 23355 w 600075"/>
                  <a:gd name="connsiteY13" fmla="*/ 552450 h 619125"/>
                  <a:gd name="connsiteX14" fmla="*/ 47625 w 600075"/>
                  <a:gd name="connsiteY14" fmla="*/ 552450 h 619125"/>
                  <a:gd name="connsiteX15" fmla="*/ 47625 w 600075"/>
                  <a:gd name="connsiteY15" fmla="*/ 609600 h 619125"/>
                  <a:gd name="connsiteX16" fmla="*/ 57150 w 600075"/>
                  <a:gd name="connsiteY16" fmla="*/ 619125 h 619125"/>
                  <a:gd name="connsiteX17" fmla="*/ 590550 w 600075"/>
                  <a:gd name="connsiteY17" fmla="*/ 619125 h 619125"/>
                  <a:gd name="connsiteX18" fmla="*/ 600075 w 600075"/>
                  <a:gd name="connsiteY18" fmla="*/ 609600 h 619125"/>
                  <a:gd name="connsiteX19" fmla="*/ 600075 w 600075"/>
                  <a:gd name="connsiteY19" fmla="*/ 9525 h 619125"/>
                  <a:gd name="connsiteX20" fmla="*/ 590550 w 600075"/>
                  <a:gd name="connsiteY20" fmla="*/ 0 h 619125"/>
                  <a:gd name="connsiteX21" fmla="*/ 57150 w 600075"/>
                  <a:gd name="connsiteY21" fmla="*/ 0 h 619125"/>
                  <a:gd name="connsiteX22" fmla="*/ 47625 w 600075"/>
                  <a:gd name="connsiteY22" fmla="*/ 9525 h 619125"/>
                  <a:gd name="connsiteX23" fmla="*/ 47625 w 600075"/>
                  <a:gd name="connsiteY23" fmla="*/ 57150 h 619125"/>
                  <a:gd name="connsiteX24" fmla="*/ 23355 w 600075"/>
                  <a:gd name="connsiteY24" fmla="*/ 57150 h 619125"/>
                  <a:gd name="connsiteX25" fmla="*/ 0 w 600075"/>
                  <a:gd name="connsiteY25" fmla="*/ 80505 h 619125"/>
                  <a:gd name="connsiteX26" fmla="*/ 0 w 600075"/>
                  <a:gd name="connsiteY26" fmla="*/ 82496 h 619125"/>
                  <a:gd name="connsiteX27" fmla="*/ 22279 w 600075"/>
                  <a:gd name="connsiteY27" fmla="*/ 104775 h 619125"/>
                  <a:gd name="connsiteX28" fmla="*/ 28575 w 600075"/>
                  <a:gd name="connsiteY28" fmla="*/ 104775 h 619125"/>
                  <a:gd name="connsiteX29" fmla="*/ 38100 w 600075"/>
                  <a:gd name="connsiteY29" fmla="*/ 95250 h 619125"/>
                  <a:gd name="connsiteX30" fmla="*/ 28575 w 600075"/>
                  <a:gd name="connsiteY30" fmla="*/ 85725 h 619125"/>
                  <a:gd name="connsiteX31" fmla="*/ 22279 w 600075"/>
                  <a:gd name="connsiteY31" fmla="*/ 85725 h 619125"/>
                  <a:gd name="connsiteX32" fmla="*/ 19050 w 600075"/>
                  <a:gd name="connsiteY32" fmla="*/ 82496 h 619125"/>
                  <a:gd name="connsiteX33" fmla="*/ 19050 w 600075"/>
                  <a:gd name="connsiteY33" fmla="*/ 80505 h 619125"/>
                  <a:gd name="connsiteX34" fmla="*/ 23355 w 600075"/>
                  <a:gd name="connsiteY34" fmla="*/ 76200 h 619125"/>
                  <a:gd name="connsiteX35" fmla="*/ 47625 w 600075"/>
                  <a:gd name="connsiteY35" fmla="*/ 76200 h 619125"/>
                  <a:gd name="connsiteX36" fmla="*/ 47625 w 600075"/>
                  <a:gd name="connsiteY36" fmla="*/ 152400 h 619125"/>
                  <a:gd name="connsiteX37" fmla="*/ 23355 w 600075"/>
                  <a:gd name="connsiteY37" fmla="*/ 152400 h 619125"/>
                  <a:gd name="connsiteX38" fmla="*/ 0 w 600075"/>
                  <a:gd name="connsiteY38" fmla="*/ 175755 h 619125"/>
                  <a:gd name="connsiteX39" fmla="*/ 0 w 600075"/>
                  <a:gd name="connsiteY39" fmla="*/ 177746 h 619125"/>
                  <a:gd name="connsiteX40" fmla="*/ 22279 w 600075"/>
                  <a:gd name="connsiteY40" fmla="*/ 200025 h 619125"/>
                  <a:gd name="connsiteX41" fmla="*/ 28575 w 600075"/>
                  <a:gd name="connsiteY41" fmla="*/ 200025 h 619125"/>
                  <a:gd name="connsiteX42" fmla="*/ 38100 w 600075"/>
                  <a:gd name="connsiteY42" fmla="*/ 190500 h 619125"/>
                  <a:gd name="connsiteX43" fmla="*/ 28575 w 600075"/>
                  <a:gd name="connsiteY43" fmla="*/ 180975 h 619125"/>
                  <a:gd name="connsiteX44" fmla="*/ 22279 w 600075"/>
                  <a:gd name="connsiteY44" fmla="*/ 180975 h 619125"/>
                  <a:gd name="connsiteX45" fmla="*/ 19050 w 600075"/>
                  <a:gd name="connsiteY45" fmla="*/ 177746 h 619125"/>
                  <a:gd name="connsiteX46" fmla="*/ 19050 w 600075"/>
                  <a:gd name="connsiteY46" fmla="*/ 175755 h 619125"/>
                  <a:gd name="connsiteX47" fmla="*/ 23355 w 600075"/>
                  <a:gd name="connsiteY47" fmla="*/ 171450 h 619125"/>
                  <a:gd name="connsiteX48" fmla="*/ 47625 w 600075"/>
                  <a:gd name="connsiteY48" fmla="*/ 171450 h 619125"/>
                  <a:gd name="connsiteX49" fmla="*/ 47625 w 600075"/>
                  <a:gd name="connsiteY49" fmla="*/ 247650 h 619125"/>
                  <a:gd name="connsiteX50" fmla="*/ 23355 w 600075"/>
                  <a:gd name="connsiteY50" fmla="*/ 247650 h 619125"/>
                  <a:gd name="connsiteX51" fmla="*/ 0 w 600075"/>
                  <a:gd name="connsiteY51" fmla="*/ 271005 h 619125"/>
                  <a:gd name="connsiteX52" fmla="*/ 0 w 600075"/>
                  <a:gd name="connsiteY52" fmla="*/ 272996 h 619125"/>
                  <a:gd name="connsiteX53" fmla="*/ 22279 w 600075"/>
                  <a:gd name="connsiteY53" fmla="*/ 295275 h 619125"/>
                  <a:gd name="connsiteX54" fmla="*/ 28575 w 600075"/>
                  <a:gd name="connsiteY54" fmla="*/ 295275 h 619125"/>
                  <a:gd name="connsiteX55" fmla="*/ 38100 w 600075"/>
                  <a:gd name="connsiteY55" fmla="*/ 285750 h 619125"/>
                  <a:gd name="connsiteX56" fmla="*/ 28575 w 600075"/>
                  <a:gd name="connsiteY56" fmla="*/ 276225 h 619125"/>
                  <a:gd name="connsiteX57" fmla="*/ 22279 w 600075"/>
                  <a:gd name="connsiteY57" fmla="*/ 276225 h 619125"/>
                  <a:gd name="connsiteX58" fmla="*/ 19050 w 600075"/>
                  <a:gd name="connsiteY58" fmla="*/ 272996 h 619125"/>
                  <a:gd name="connsiteX59" fmla="*/ 19050 w 600075"/>
                  <a:gd name="connsiteY59" fmla="*/ 271005 h 619125"/>
                  <a:gd name="connsiteX60" fmla="*/ 23355 w 600075"/>
                  <a:gd name="connsiteY60" fmla="*/ 266700 h 619125"/>
                  <a:gd name="connsiteX61" fmla="*/ 47625 w 600075"/>
                  <a:gd name="connsiteY61" fmla="*/ 266700 h 619125"/>
                  <a:gd name="connsiteX62" fmla="*/ 47625 w 600075"/>
                  <a:gd name="connsiteY62" fmla="*/ 342900 h 619125"/>
                  <a:gd name="connsiteX63" fmla="*/ 23355 w 600075"/>
                  <a:gd name="connsiteY63" fmla="*/ 342900 h 619125"/>
                  <a:gd name="connsiteX64" fmla="*/ 0 w 600075"/>
                  <a:gd name="connsiteY64" fmla="*/ 366255 h 619125"/>
                  <a:gd name="connsiteX65" fmla="*/ 0 w 600075"/>
                  <a:gd name="connsiteY65" fmla="*/ 368246 h 619125"/>
                  <a:gd name="connsiteX66" fmla="*/ 22279 w 600075"/>
                  <a:gd name="connsiteY66" fmla="*/ 390525 h 619125"/>
                  <a:gd name="connsiteX67" fmla="*/ 28575 w 600075"/>
                  <a:gd name="connsiteY67" fmla="*/ 390525 h 619125"/>
                  <a:gd name="connsiteX68" fmla="*/ 38100 w 600075"/>
                  <a:gd name="connsiteY68" fmla="*/ 381000 h 619125"/>
                  <a:gd name="connsiteX69" fmla="*/ 28575 w 600075"/>
                  <a:gd name="connsiteY69" fmla="*/ 371475 h 619125"/>
                  <a:gd name="connsiteX70" fmla="*/ 22279 w 600075"/>
                  <a:gd name="connsiteY70" fmla="*/ 371475 h 619125"/>
                  <a:gd name="connsiteX71" fmla="*/ 19050 w 600075"/>
                  <a:gd name="connsiteY71" fmla="*/ 368246 h 619125"/>
                  <a:gd name="connsiteX72" fmla="*/ 19050 w 600075"/>
                  <a:gd name="connsiteY72" fmla="*/ 366255 h 619125"/>
                  <a:gd name="connsiteX73" fmla="*/ 23355 w 600075"/>
                  <a:gd name="connsiteY73" fmla="*/ 361950 h 619125"/>
                  <a:gd name="connsiteX74" fmla="*/ 47625 w 600075"/>
                  <a:gd name="connsiteY74" fmla="*/ 361950 h 619125"/>
                  <a:gd name="connsiteX75" fmla="*/ 47625 w 600075"/>
                  <a:gd name="connsiteY75" fmla="*/ 438150 h 619125"/>
                  <a:gd name="connsiteX76" fmla="*/ 23355 w 600075"/>
                  <a:gd name="connsiteY76" fmla="*/ 438150 h 619125"/>
                  <a:gd name="connsiteX77" fmla="*/ 0 w 600075"/>
                  <a:gd name="connsiteY77" fmla="*/ 461505 h 619125"/>
                  <a:gd name="connsiteX78" fmla="*/ 0 w 600075"/>
                  <a:gd name="connsiteY78" fmla="*/ 463496 h 619125"/>
                  <a:gd name="connsiteX79" fmla="*/ 22279 w 600075"/>
                  <a:gd name="connsiteY79" fmla="*/ 485775 h 619125"/>
                  <a:gd name="connsiteX80" fmla="*/ 28575 w 600075"/>
                  <a:gd name="connsiteY80" fmla="*/ 485775 h 619125"/>
                  <a:gd name="connsiteX81" fmla="*/ 38100 w 600075"/>
                  <a:gd name="connsiteY81" fmla="*/ 476250 h 619125"/>
                  <a:gd name="connsiteX82" fmla="*/ 28575 w 600075"/>
                  <a:gd name="connsiteY82" fmla="*/ 466725 h 619125"/>
                  <a:gd name="connsiteX83" fmla="*/ 22279 w 600075"/>
                  <a:gd name="connsiteY83" fmla="*/ 466725 h 619125"/>
                  <a:gd name="connsiteX84" fmla="*/ 19050 w 600075"/>
                  <a:gd name="connsiteY84" fmla="*/ 463496 h 619125"/>
                  <a:gd name="connsiteX85" fmla="*/ 19050 w 600075"/>
                  <a:gd name="connsiteY85" fmla="*/ 461505 h 619125"/>
                  <a:gd name="connsiteX86" fmla="*/ 23355 w 600075"/>
                  <a:gd name="connsiteY86" fmla="*/ 457200 h 619125"/>
                  <a:gd name="connsiteX87" fmla="*/ 66675 w 600075"/>
                  <a:gd name="connsiteY87" fmla="*/ 19050 h 619125"/>
                  <a:gd name="connsiteX88" fmla="*/ 581025 w 600075"/>
                  <a:gd name="connsiteY88" fmla="*/ 19050 h 619125"/>
                  <a:gd name="connsiteX89" fmla="*/ 581025 w 600075"/>
                  <a:gd name="connsiteY89" fmla="*/ 600075 h 619125"/>
                  <a:gd name="connsiteX90" fmla="*/ 66675 w 600075"/>
                  <a:gd name="connsiteY90" fmla="*/ 600075 h 619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600075" h="619125">
                    <a:moveTo>
                      <a:pt x="23355" y="457200"/>
                    </a:moveTo>
                    <a:lnTo>
                      <a:pt x="47625" y="457200"/>
                    </a:lnTo>
                    <a:lnTo>
                      <a:pt x="47625" y="533400"/>
                    </a:lnTo>
                    <a:lnTo>
                      <a:pt x="23355" y="533400"/>
                    </a:lnTo>
                    <a:cubicBezTo>
                      <a:pt x="10463" y="533416"/>
                      <a:pt x="16" y="543863"/>
                      <a:pt x="0" y="556755"/>
                    </a:cubicBezTo>
                    <a:lnTo>
                      <a:pt x="0" y="558746"/>
                    </a:lnTo>
                    <a:cubicBezTo>
                      <a:pt x="10" y="571046"/>
                      <a:pt x="9979" y="581015"/>
                      <a:pt x="22279" y="581025"/>
                    </a:cubicBezTo>
                    <a:lnTo>
                      <a:pt x="28575" y="581025"/>
                    </a:lnTo>
                    <a:cubicBezTo>
                      <a:pt x="33836" y="581025"/>
                      <a:pt x="38100" y="576761"/>
                      <a:pt x="38100" y="571500"/>
                    </a:cubicBezTo>
                    <a:cubicBezTo>
                      <a:pt x="38100" y="566239"/>
                      <a:pt x="33836" y="561975"/>
                      <a:pt x="28575" y="561975"/>
                    </a:cubicBezTo>
                    <a:lnTo>
                      <a:pt x="22279" y="561975"/>
                    </a:lnTo>
                    <a:cubicBezTo>
                      <a:pt x="20496" y="561975"/>
                      <a:pt x="19050" y="560529"/>
                      <a:pt x="19050" y="558746"/>
                    </a:cubicBezTo>
                    <a:lnTo>
                      <a:pt x="19050" y="556755"/>
                    </a:lnTo>
                    <a:cubicBezTo>
                      <a:pt x="19055" y="554380"/>
                      <a:pt x="20980" y="552456"/>
                      <a:pt x="23355" y="552450"/>
                    </a:cubicBezTo>
                    <a:lnTo>
                      <a:pt x="47625" y="552450"/>
                    </a:lnTo>
                    <a:lnTo>
                      <a:pt x="47625" y="609600"/>
                    </a:lnTo>
                    <a:cubicBezTo>
                      <a:pt x="47625" y="614861"/>
                      <a:pt x="51889" y="619125"/>
                      <a:pt x="57150" y="619125"/>
                    </a:cubicBezTo>
                    <a:lnTo>
                      <a:pt x="590550" y="619125"/>
                    </a:lnTo>
                    <a:cubicBezTo>
                      <a:pt x="595811" y="619125"/>
                      <a:pt x="600075" y="614861"/>
                      <a:pt x="600075" y="609600"/>
                    </a:cubicBezTo>
                    <a:lnTo>
                      <a:pt x="600075" y="9525"/>
                    </a:lnTo>
                    <a:cubicBezTo>
                      <a:pt x="600075" y="4264"/>
                      <a:pt x="595811" y="0"/>
                      <a:pt x="590550" y="0"/>
                    </a:cubicBezTo>
                    <a:lnTo>
                      <a:pt x="57150" y="0"/>
                    </a:lnTo>
                    <a:cubicBezTo>
                      <a:pt x="51889" y="0"/>
                      <a:pt x="47625" y="4264"/>
                      <a:pt x="47625" y="9525"/>
                    </a:cubicBezTo>
                    <a:lnTo>
                      <a:pt x="47625" y="57150"/>
                    </a:lnTo>
                    <a:lnTo>
                      <a:pt x="23355" y="57150"/>
                    </a:lnTo>
                    <a:cubicBezTo>
                      <a:pt x="10463" y="57166"/>
                      <a:pt x="16" y="67613"/>
                      <a:pt x="0" y="80505"/>
                    </a:cubicBezTo>
                    <a:lnTo>
                      <a:pt x="0" y="82496"/>
                    </a:lnTo>
                    <a:cubicBezTo>
                      <a:pt x="10" y="94796"/>
                      <a:pt x="9979" y="104765"/>
                      <a:pt x="22279" y="104775"/>
                    </a:cubicBezTo>
                    <a:lnTo>
                      <a:pt x="28575" y="104775"/>
                    </a:lnTo>
                    <a:cubicBezTo>
                      <a:pt x="33836" y="104775"/>
                      <a:pt x="38100" y="100511"/>
                      <a:pt x="38100" y="95250"/>
                    </a:cubicBezTo>
                    <a:cubicBezTo>
                      <a:pt x="38100" y="89989"/>
                      <a:pt x="33836" y="85725"/>
                      <a:pt x="28575" y="85725"/>
                    </a:cubicBezTo>
                    <a:lnTo>
                      <a:pt x="22279" y="85725"/>
                    </a:lnTo>
                    <a:cubicBezTo>
                      <a:pt x="20496" y="85725"/>
                      <a:pt x="19050" y="84279"/>
                      <a:pt x="19050" y="82496"/>
                    </a:cubicBezTo>
                    <a:lnTo>
                      <a:pt x="19050" y="80505"/>
                    </a:lnTo>
                    <a:cubicBezTo>
                      <a:pt x="19055" y="78130"/>
                      <a:pt x="20980" y="76205"/>
                      <a:pt x="23355" y="76200"/>
                    </a:cubicBezTo>
                    <a:lnTo>
                      <a:pt x="47625" y="76200"/>
                    </a:lnTo>
                    <a:lnTo>
                      <a:pt x="47625" y="152400"/>
                    </a:lnTo>
                    <a:lnTo>
                      <a:pt x="23355" y="152400"/>
                    </a:lnTo>
                    <a:cubicBezTo>
                      <a:pt x="10463" y="152416"/>
                      <a:pt x="16" y="162863"/>
                      <a:pt x="0" y="175755"/>
                    </a:cubicBezTo>
                    <a:lnTo>
                      <a:pt x="0" y="177746"/>
                    </a:lnTo>
                    <a:cubicBezTo>
                      <a:pt x="10" y="190046"/>
                      <a:pt x="9979" y="200015"/>
                      <a:pt x="22279" y="200025"/>
                    </a:cubicBezTo>
                    <a:lnTo>
                      <a:pt x="28575" y="200025"/>
                    </a:lnTo>
                    <a:cubicBezTo>
                      <a:pt x="33836" y="200025"/>
                      <a:pt x="38100" y="195761"/>
                      <a:pt x="38100" y="190500"/>
                    </a:cubicBezTo>
                    <a:cubicBezTo>
                      <a:pt x="38100" y="185239"/>
                      <a:pt x="33836" y="180975"/>
                      <a:pt x="28575" y="180975"/>
                    </a:cubicBezTo>
                    <a:lnTo>
                      <a:pt x="22279" y="180975"/>
                    </a:lnTo>
                    <a:cubicBezTo>
                      <a:pt x="20496" y="180975"/>
                      <a:pt x="19050" y="179529"/>
                      <a:pt x="19050" y="177746"/>
                    </a:cubicBezTo>
                    <a:lnTo>
                      <a:pt x="19050" y="175755"/>
                    </a:lnTo>
                    <a:cubicBezTo>
                      <a:pt x="19055" y="173380"/>
                      <a:pt x="20980" y="171455"/>
                      <a:pt x="23355" y="171450"/>
                    </a:cubicBezTo>
                    <a:lnTo>
                      <a:pt x="47625" y="171450"/>
                    </a:lnTo>
                    <a:lnTo>
                      <a:pt x="47625" y="247650"/>
                    </a:lnTo>
                    <a:lnTo>
                      <a:pt x="23355" y="247650"/>
                    </a:lnTo>
                    <a:cubicBezTo>
                      <a:pt x="10463" y="247666"/>
                      <a:pt x="16" y="258113"/>
                      <a:pt x="0" y="271005"/>
                    </a:cubicBezTo>
                    <a:lnTo>
                      <a:pt x="0" y="272996"/>
                    </a:lnTo>
                    <a:cubicBezTo>
                      <a:pt x="10" y="285296"/>
                      <a:pt x="9979" y="295265"/>
                      <a:pt x="22279" y="295275"/>
                    </a:cubicBezTo>
                    <a:lnTo>
                      <a:pt x="28575" y="295275"/>
                    </a:lnTo>
                    <a:cubicBezTo>
                      <a:pt x="33836" y="295275"/>
                      <a:pt x="38100" y="291011"/>
                      <a:pt x="38100" y="285750"/>
                    </a:cubicBezTo>
                    <a:cubicBezTo>
                      <a:pt x="38100" y="280489"/>
                      <a:pt x="33836" y="276225"/>
                      <a:pt x="28575" y="276225"/>
                    </a:cubicBezTo>
                    <a:lnTo>
                      <a:pt x="22279" y="276225"/>
                    </a:lnTo>
                    <a:cubicBezTo>
                      <a:pt x="20496" y="276225"/>
                      <a:pt x="19050" y="274779"/>
                      <a:pt x="19050" y="272996"/>
                    </a:cubicBezTo>
                    <a:lnTo>
                      <a:pt x="19050" y="271005"/>
                    </a:lnTo>
                    <a:cubicBezTo>
                      <a:pt x="19055" y="268630"/>
                      <a:pt x="20980" y="266705"/>
                      <a:pt x="23355" y="266700"/>
                    </a:cubicBezTo>
                    <a:lnTo>
                      <a:pt x="47625" y="266700"/>
                    </a:lnTo>
                    <a:lnTo>
                      <a:pt x="47625" y="342900"/>
                    </a:lnTo>
                    <a:lnTo>
                      <a:pt x="23355" y="342900"/>
                    </a:lnTo>
                    <a:cubicBezTo>
                      <a:pt x="10463" y="342916"/>
                      <a:pt x="16" y="353363"/>
                      <a:pt x="0" y="366255"/>
                    </a:cubicBezTo>
                    <a:lnTo>
                      <a:pt x="0" y="368246"/>
                    </a:lnTo>
                    <a:cubicBezTo>
                      <a:pt x="10" y="380546"/>
                      <a:pt x="9979" y="390515"/>
                      <a:pt x="22279" y="390525"/>
                    </a:cubicBezTo>
                    <a:lnTo>
                      <a:pt x="28575" y="390525"/>
                    </a:lnTo>
                    <a:cubicBezTo>
                      <a:pt x="33836" y="390525"/>
                      <a:pt x="38100" y="386261"/>
                      <a:pt x="38100" y="381000"/>
                    </a:cubicBezTo>
                    <a:cubicBezTo>
                      <a:pt x="38100" y="375739"/>
                      <a:pt x="33836" y="371475"/>
                      <a:pt x="28575" y="371475"/>
                    </a:cubicBezTo>
                    <a:lnTo>
                      <a:pt x="22279" y="371475"/>
                    </a:lnTo>
                    <a:cubicBezTo>
                      <a:pt x="20496" y="371475"/>
                      <a:pt x="19050" y="370029"/>
                      <a:pt x="19050" y="368246"/>
                    </a:cubicBezTo>
                    <a:lnTo>
                      <a:pt x="19050" y="366255"/>
                    </a:lnTo>
                    <a:cubicBezTo>
                      <a:pt x="19055" y="363880"/>
                      <a:pt x="20980" y="361955"/>
                      <a:pt x="23355" y="361950"/>
                    </a:cubicBezTo>
                    <a:lnTo>
                      <a:pt x="47625" y="361950"/>
                    </a:lnTo>
                    <a:lnTo>
                      <a:pt x="47625" y="438150"/>
                    </a:lnTo>
                    <a:lnTo>
                      <a:pt x="23355" y="438150"/>
                    </a:lnTo>
                    <a:cubicBezTo>
                      <a:pt x="10463" y="438166"/>
                      <a:pt x="16" y="448613"/>
                      <a:pt x="0" y="461505"/>
                    </a:cubicBezTo>
                    <a:lnTo>
                      <a:pt x="0" y="463496"/>
                    </a:lnTo>
                    <a:cubicBezTo>
                      <a:pt x="10" y="475796"/>
                      <a:pt x="9979" y="485765"/>
                      <a:pt x="22279" y="485775"/>
                    </a:cubicBezTo>
                    <a:lnTo>
                      <a:pt x="28575" y="485775"/>
                    </a:lnTo>
                    <a:cubicBezTo>
                      <a:pt x="33836" y="485775"/>
                      <a:pt x="38100" y="481511"/>
                      <a:pt x="38100" y="476250"/>
                    </a:cubicBezTo>
                    <a:cubicBezTo>
                      <a:pt x="38100" y="470989"/>
                      <a:pt x="33836" y="466725"/>
                      <a:pt x="28575" y="466725"/>
                    </a:cubicBezTo>
                    <a:lnTo>
                      <a:pt x="22279" y="466725"/>
                    </a:lnTo>
                    <a:cubicBezTo>
                      <a:pt x="20496" y="466725"/>
                      <a:pt x="19050" y="465279"/>
                      <a:pt x="19050" y="463496"/>
                    </a:cubicBezTo>
                    <a:lnTo>
                      <a:pt x="19050" y="461505"/>
                    </a:lnTo>
                    <a:cubicBezTo>
                      <a:pt x="19055" y="459130"/>
                      <a:pt x="20980" y="457206"/>
                      <a:pt x="23355" y="457200"/>
                    </a:cubicBezTo>
                    <a:close/>
                    <a:moveTo>
                      <a:pt x="66675" y="19050"/>
                    </a:moveTo>
                    <a:lnTo>
                      <a:pt x="581025" y="19050"/>
                    </a:lnTo>
                    <a:lnTo>
                      <a:pt x="581025" y="600075"/>
                    </a:lnTo>
                    <a:lnTo>
                      <a:pt x="66675" y="600075"/>
                    </a:lnTo>
                    <a:close/>
                  </a:path>
                </a:pathLst>
              </a:custGeom>
              <a:solidFill>
                <a:schemeClr val="accent1"/>
              </a:solidFill>
              <a:ln w="9525" cap="flat">
                <a:noFill/>
                <a:prstDash val="solid"/>
                <a:miter/>
              </a:ln>
            </p:spPr>
            <p:txBody>
              <a:bodyPr rtlCol="0" anchor="ctr"/>
              <a:lstStyle/>
              <a:p>
                <a:endParaRPr lang="en-US"/>
              </a:p>
            </p:txBody>
          </p:sp>
        </p:grpSp>
      </p:grpSp>
      <p:sp>
        <p:nvSpPr>
          <p:cNvPr id="33" name="Text Placeholder 31">
            <a:extLst>
              <a:ext uri="{FF2B5EF4-FFF2-40B4-BE49-F238E27FC236}">
                <a16:creationId xmlns:a16="http://schemas.microsoft.com/office/drawing/2014/main" id="{8889CBED-D29E-2F6D-0012-F7983F23C787}"/>
              </a:ext>
            </a:extLst>
          </p:cNvPr>
          <p:cNvSpPr>
            <a:spLocks noGrp="1"/>
          </p:cNvSpPr>
          <p:nvPr>
            <p:ph type="body" sz="quarter" idx="35" hasCustomPrompt="1"/>
          </p:nvPr>
        </p:nvSpPr>
        <p:spPr>
          <a:xfrm>
            <a:off x="720724" y="1477067"/>
            <a:ext cx="6065559" cy="1622425"/>
          </a:xfrm>
        </p:spPr>
        <p:txBody>
          <a:bodyPr/>
          <a:lstStyle>
            <a:lvl1pPr marL="171450" indent="-171450">
              <a:spcBef>
                <a:spcPts val="600"/>
              </a:spcBef>
              <a:buFont typeface="Arial" panose="020B0604020202020204" pitchFamily="34" charset="0"/>
              <a:buChar char="•"/>
              <a:defRPr sz="1050">
                <a:solidFill>
                  <a:schemeClr val="tx1"/>
                </a:solidFill>
                <a:latin typeface="+mn-lt"/>
              </a:defRPr>
            </a:lvl1pPr>
          </a:lstStyle>
          <a:p>
            <a:pPr lvl="0"/>
            <a:r>
              <a:rPr lang="en-US"/>
              <a:t>Key Observations</a:t>
            </a:r>
          </a:p>
        </p:txBody>
      </p:sp>
      <p:sp>
        <p:nvSpPr>
          <p:cNvPr id="34" name="Text Placeholder 31">
            <a:extLst>
              <a:ext uri="{FF2B5EF4-FFF2-40B4-BE49-F238E27FC236}">
                <a16:creationId xmlns:a16="http://schemas.microsoft.com/office/drawing/2014/main" id="{72C35BD8-DD3E-035D-F507-71FB25156137}"/>
              </a:ext>
            </a:extLst>
          </p:cNvPr>
          <p:cNvSpPr>
            <a:spLocks noGrp="1"/>
          </p:cNvSpPr>
          <p:nvPr>
            <p:ph type="body" sz="quarter" idx="36" hasCustomPrompt="1"/>
          </p:nvPr>
        </p:nvSpPr>
        <p:spPr>
          <a:xfrm>
            <a:off x="720724" y="3636701"/>
            <a:ext cx="6065559" cy="1622425"/>
          </a:xfrm>
        </p:spPr>
        <p:txBody>
          <a:bodyPr/>
          <a:lstStyle>
            <a:lvl1pPr marL="171450" indent="-171450">
              <a:spcBef>
                <a:spcPts val="600"/>
              </a:spcBef>
              <a:buFont typeface="Arial" panose="020B0604020202020204" pitchFamily="34" charset="0"/>
              <a:buChar char="•"/>
              <a:defRPr sz="1050">
                <a:solidFill>
                  <a:schemeClr val="tx1"/>
                </a:solidFill>
                <a:latin typeface="+mn-lt"/>
              </a:defRPr>
            </a:lvl1pPr>
          </a:lstStyle>
          <a:p>
            <a:pPr lvl="0"/>
            <a:r>
              <a:rPr lang="en-US"/>
              <a:t>Go-to-Market Observations</a:t>
            </a:r>
          </a:p>
        </p:txBody>
      </p:sp>
    </p:spTree>
    <p:extLst>
      <p:ext uri="{BB962C8B-B14F-4D97-AF65-F5344CB8AC3E}">
        <p14:creationId xmlns:p14="http://schemas.microsoft.com/office/powerpoint/2010/main" val="4217451799"/>
      </p:ext>
    </p:extLst>
  </p:cSld>
  <p:clrMapOvr>
    <a:masterClrMapping/>
  </p:clrMapOvr>
  <p:extLst>
    <p:ext uri="{DCECCB84-F9BA-43D5-87BE-67443E8EF086}">
      <p15:sldGuideLst xmlns:p15="http://schemas.microsoft.com/office/powerpoint/2012/main">
        <p15:guide id="4" orient="horz" pos="1008">
          <p15:clr>
            <a:srgbClr val="FBAE40"/>
          </p15:clr>
        </p15:guide>
        <p15:guide id="5" pos="384">
          <p15:clr>
            <a:srgbClr val="FBAE40"/>
          </p15:clr>
        </p15:guide>
        <p15:guide id="6" pos="7296">
          <p15:clr>
            <a:srgbClr val="FBAE40"/>
          </p15:clr>
        </p15:guide>
      </p15:sldGuideLst>
    </p:ext>
  </p:extLst>
</p:sldLayout>
</file>

<file path=ppt/slideLayouts/slideLayout446.xml><?xml version="1.0" encoding="utf-8"?>
<p:sldLayout xmlns:a="http://schemas.openxmlformats.org/drawingml/2006/main" xmlns:r="http://schemas.openxmlformats.org/officeDocument/2006/relationships" xmlns:p="http://schemas.openxmlformats.org/presentationml/2006/main" preserve="1" userDrawn="1">
  <p:cSld name="2_Strategic Priority">
    <p:spTree>
      <p:nvGrpSpPr>
        <p:cNvPr id="1" name=""/>
        <p:cNvGrpSpPr/>
        <p:nvPr/>
      </p:nvGrpSpPr>
      <p:grpSpPr>
        <a:xfrm>
          <a:off x="0" y="0"/>
          <a:ext cx="0" cy="0"/>
          <a:chOff x="0" y="0"/>
          <a:chExt cx="0" cy="0"/>
        </a:xfrm>
      </p:grpSpPr>
      <p:graphicFrame>
        <p:nvGraphicFramePr>
          <p:cNvPr id="39" name="Object 38" hidden="1">
            <a:extLst>
              <a:ext uri="{FF2B5EF4-FFF2-40B4-BE49-F238E27FC236}">
                <a16:creationId xmlns:a16="http://schemas.microsoft.com/office/drawing/2014/main" id="{299FF3B8-9DD0-A4EA-4362-2E2617D54581}"/>
              </a:ext>
            </a:extLst>
          </p:cNvPr>
          <p:cNvGraphicFramePr>
            <a:graphicFrameLocks noChangeAspect="1"/>
          </p:cNvGraphicFramePr>
          <p:nvPr userDrawn="1">
            <p:custDataLst>
              <p:tags r:id="rId1"/>
            </p:custDataLst>
            <p:extLst>
              <p:ext uri="{D42A27DB-BD31-4B8C-83A1-F6EECF244321}">
                <p14:modId xmlns:p14="http://schemas.microsoft.com/office/powerpoint/2010/main" val="341791554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39" name="Object 38" hidden="1">
                        <a:extLst>
                          <a:ext uri="{FF2B5EF4-FFF2-40B4-BE49-F238E27FC236}">
                            <a16:creationId xmlns:a16="http://schemas.microsoft.com/office/drawing/2014/main" id="{299FF3B8-9DD0-A4EA-4362-2E2617D5458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38" name="Rectangle 37">
            <a:extLst>
              <a:ext uri="{FF2B5EF4-FFF2-40B4-BE49-F238E27FC236}">
                <a16:creationId xmlns:a16="http://schemas.microsoft.com/office/drawing/2014/main" id="{99C44EF8-0492-9847-9E9A-9278110E051F}"/>
              </a:ext>
            </a:extLst>
          </p:cNvPr>
          <p:cNvSpPr/>
          <p:nvPr userDrawn="1"/>
        </p:nvSpPr>
        <p:spPr>
          <a:xfrm>
            <a:off x="7162801" y="1120307"/>
            <a:ext cx="4419600" cy="498573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3" name="Text Placeholder 2">
            <a:extLst>
              <a:ext uri="{FF2B5EF4-FFF2-40B4-BE49-F238E27FC236}">
                <a16:creationId xmlns:a16="http://schemas.microsoft.com/office/drawing/2014/main" id="{3AA401A3-5E31-1746-967D-DE8C07716436}"/>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pic>
        <p:nvPicPr>
          <p:cNvPr id="14" name="Picture 13" descr="Logo&#10;&#10;Description automatically generated">
            <a:extLst>
              <a:ext uri="{FF2B5EF4-FFF2-40B4-BE49-F238E27FC236}">
                <a16:creationId xmlns:a16="http://schemas.microsoft.com/office/drawing/2014/main" id="{81FF40AA-DA29-4214-9EF5-FE828C04A99F}"/>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5" name="Title Placeholder 1">
            <a:extLst>
              <a:ext uri="{FF2B5EF4-FFF2-40B4-BE49-F238E27FC236}">
                <a16:creationId xmlns:a16="http://schemas.microsoft.com/office/drawing/2014/main" id="{68FC6AED-2776-AC42-B536-8EFA0107CCFA}"/>
              </a:ext>
            </a:extLst>
          </p:cNvPr>
          <p:cNvSpPr>
            <a:spLocks noGrp="1"/>
          </p:cNvSpPr>
          <p:nvPr>
            <p:ph type="title"/>
          </p:nvPr>
        </p:nvSpPr>
        <p:spPr>
          <a:xfrm>
            <a:off x="609600" y="471459"/>
            <a:ext cx="10972800" cy="236825"/>
          </a:xfrm>
          <a:prstGeom prst="rect">
            <a:avLst/>
          </a:prstGeom>
        </p:spPr>
        <p:txBody>
          <a:bodyPr vert="horz" wrap="square" lIns="0" tIns="0" rIns="0" bIns="91440" rtlCol="0" anchor="t" anchorCtr="0">
            <a:noAutofit/>
          </a:bodyPr>
          <a:lstStyle>
            <a:lvl1pPr>
              <a:defRPr lang="en-US" dirty="0"/>
            </a:lvl1pPr>
          </a:lstStyle>
          <a:p>
            <a:pPr lvl="0"/>
            <a:r>
              <a:rPr lang="en-US"/>
              <a:t>Click to edit Master title style</a:t>
            </a:r>
          </a:p>
        </p:txBody>
      </p:sp>
      <p:sp>
        <p:nvSpPr>
          <p:cNvPr id="12" name="TextBox 11">
            <a:extLst>
              <a:ext uri="{FF2B5EF4-FFF2-40B4-BE49-F238E27FC236}">
                <a16:creationId xmlns:a16="http://schemas.microsoft.com/office/drawing/2014/main" id="{716590A4-CB62-44C6-9982-CD5776E5E67C}"/>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©2023 Visa. All rights reserved. Visa Confidential</a:t>
            </a:r>
          </a:p>
        </p:txBody>
      </p:sp>
      <p:sp>
        <p:nvSpPr>
          <p:cNvPr id="10" name="TextBox 9">
            <a:extLst>
              <a:ext uri="{FF2B5EF4-FFF2-40B4-BE49-F238E27FC236}">
                <a16:creationId xmlns:a16="http://schemas.microsoft.com/office/drawing/2014/main" id="{396B1BD8-0C96-47E0-927A-0B5BE4D639E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4" name="Slide Number Placeholder 3">
            <a:extLst>
              <a:ext uri="{FF2B5EF4-FFF2-40B4-BE49-F238E27FC236}">
                <a16:creationId xmlns:a16="http://schemas.microsoft.com/office/drawing/2014/main" id="{E847A007-5B4A-4EF4-A9D8-A37381DD294E}"/>
              </a:ext>
            </a:extLst>
          </p:cNvPr>
          <p:cNvSpPr>
            <a:spLocks noGrp="1"/>
          </p:cNvSpPr>
          <p:nvPr>
            <p:ph type="sldNum" sz="quarter" idx="32"/>
          </p:nvPr>
        </p:nvSpPr>
        <p:spPr/>
        <p:txBody>
          <a:bodyPr/>
          <a:lstStyle/>
          <a:p>
            <a:fld id="{F4246F8F-FAA8-46C5-BC54-A96E0370B4C4}" type="slidenum">
              <a:rPr lang="en-US" smtClean="0"/>
              <a:t>‹#›</a:t>
            </a:fld>
            <a:endParaRPr lang="en-US"/>
          </a:p>
        </p:txBody>
      </p:sp>
      <p:sp>
        <p:nvSpPr>
          <p:cNvPr id="7" name="TextBox 6">
            <a:extLst>
              <a:ext uri="{FF2B5EF4-FFF2-40B4-BE49-F238E27FC236}">
                <a16:creationId xmlns:a16="http://schemas.microsoft.com/office/drawing/2014/main" id="{D5D521B3-D4AC-4931-5F2F-477B6B191603}"/>
              </a:ext>
            </a:extLst>
          </p:cNvPr>
          <p:cNvSpPr txBox="1"/>
          <p:nvPr userDrawn="1"/>
        </p:nvSpPr>
        <p:spPr>
          <a:xfrm>
            <a:off x="515869" y="145885"/>
            <a:ext cx="5525192" cy="230832"/>
          </a:xfrm>
          <a:prstGeom prst="rect">
            <a:avLst/>
          </a:prstGeom>
          <a:noFill/>
        </p:spPr>
        <p:txBody>
          <a:bodyPr wrap="square">
            <a:spAutoFit/>
          </a:bodyPr>
          <a:lstStyle/>
          <a:p>
            <a:pPr marL="0" marR="0" lvl="0" indent="0" defTabSz="914400" rtl="0" eaLnBrk="1" fontAlgn="auto" latinLnBrk="0" hangingPunct="1">
              <a:lnSpc>
                <a:spcPct val="90000"/>
              </a:lnSpc>
              <a:spcBef>
                <a:spcPct val="0"/>
              </a:spcBef>
              <a:spcAft>
                <a:spcPts val="0"/>
              </a:spcAft>
              <a:buClrTx/>
              <a:buSzTx/>
              <a:buFontTx/>
              <a:buNone/>
              <a:tabLst/>
              <a:defRPr/>
            </a:pPr>
            <a:r>
              <a:rPr kumimoji="0" lang="en-US" sz="1000" b="0" i="0" u="none" strike="noStrike" kern="1200" cap="none" spc="0" normalizeH="0" baseline="0">
                <a:ln>
                  <a:noFill/>
                </a:ln>
                <a:solidFill>
                  <a:schemeClr val="tx1">
                    <a:lumMod val="50000"/>
                    <a:lumOff val="50000"/>
                  </a:schemeClr>
                </a:solidFill>
                <a:effectLst/>
                <a:uLnTx/>
                <a:uFillTx/>
                <a:latin typeface="Visa Dialect Regular"/>
                <a:ea typeface="+mn-ea"/>
                <a:cs typeface="+mn-cs"/>
              </a:rPr>
              <a:t>Quick Win</a:t>
            </a:r>
            <a:r>
              <a:rPr kumimoji="0" lang="en-US" sz="1000" b="0" i="0" u="none" strike="noStrike" kern="1200" cap="none" spc="0" normalizeH="0" baseline="0" noProof="0">
                <a:ln>
                  <a:noFill/>
                </a:ln>
                <a:solidFill>
                  <a:schemeClr val="tx1">
                    <a:lumMod val="50000"/>
                    <a:lumOff val="50000"/>
                  </a:schemeClr>
                </a:solidFill>
                <a:effectLst/>
                <a:uLnTx/>
                <a:uFillTx/>
                <a:latin typeface="Visa Dialect Regular"/>
                <a:ea typeface="+mn-ea"/>
                <a:cs typeface="+mn-cs"/>
              </a:rPr>
              <a:t> / </a:t>
            </a:r>
            <a:r>
              <a:rPr lang="en-US" sz="1000" kern="1200" noProof="0">
                <a:solidFill>
                  <a:schemeClr val="accent2"/>
                </a:solidFill>
                <a:latin typeface="Visa Dialect Semibold" pitchFamily="2" charset="0"/>
                <a:ea typeface="+mn-ea"/>
                <a:cs typeface="+mn-cs"/>
              </a:rPr>
              <a:t>Strategic Priority </a:t>
            </a:r>
            <a:r>
              <a:rPr kumimoji="0" lang="en-US" sz="1000" b="0" i="0" u="none" strike="noStrike" kern="1200" cap="none" spc="0" normalizeH="0" baseline="0" noProof="0">
                <a:ln>
                  <a:noFill/>
                </a:ln>
                <a:solidFill>
                  <a:schemeClr val="tx1">
                    <a:lumMod val="50000"/>
                    <a:lumOff val="50000"/>
                  </a:schemeClr>
                </a:solidFill>
                <a:effectLst/>
                <a:uLnTx/>
                <a:uFillTx/>
                <a:latin typeface="Visa Dialect Regular"/>
                <a:ea typeface="+mn-ea"/>
                <a:cs typeface="+mn-cs"/>
              </a:rPr>
              <a:t>/ Future Consideration</a:t>
            </a:r>
            <a:endParaRPr kumimoji="0" lang="en-US" sz="1000" b="1" i="0" u="none" strike="noStrike" kern="1200" cap="none" spc="0" normalizeH="0" baseline="0" noProof="0">
              <a:ln>
                <a:noFill/>
              </a:ln>
              <a:solidFill>
                <a:schemeClr val="tx1">
                  <a:lumMod val="50000"/>
                  <a:lumOff val="50000"/>
                </a:schemeClr>
              </a:solidFill>
              <a:effectLst/>
              <a:uLnTx/>
              <a:uFillTx/>
              <a:latin typeface="Visa Dialect Semibold"/>
              <a:ea typeface="+mn-ea"/>
              <a:cs typeface="+mn-cs"/>
            </a:endParaRPr>
          </a:p>
        </p:txBody>
      </p:sp>
      <p:sp>
        <p:nvSpPr>
          <p:cNvPr id="8" name="Right Triangle 7">
            <a:extLst>
              <a:ext uri="{FF2B5EF4-FFF2-40B4-BE49-F238E27FC236}">
                <a16:creationId xmlns:a16="http://schemas.microsoft.com/office/drawing/2014/main" id="{BAD59D84-744C-480C-92A8-2418F81104FF}"/>
              </a:ext>
            </a:extLst>
          </p:cNvPr>
          <p:cNvSpPr/>
          <p:nvPr userDrawn="1"/>
        </p:nvSpPr>
        <p:spPr bwMode="auto">
          <a:xfrm rot="5400000">
            <a:off x="-9145" y="-11017"/>
            <a:ext cx="457200" cy="457200"/>
          </a:xfrm>
          <a:prstGeom prst="rtTriangle">
            <a:avLst/>
          </a:prstGeom>
          <a:solidFill>
            <a:schemeClr val="accent2"/>
          </a:solidFill>
          <a:ln w="9525" cap="flat" cmpd="sng" algn="ctr">
            <a:noFill/>
            <a:prstDash val="solid"/>
            <a:roun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90000"/>
              </a:lnSpc>
              <a:spcBef>
                <a:spcPts val="60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9" name="Text Placeholder 17">
            <a:extLst>
              <a:ext uri="{FF2B5EF4-FFF2-40B4-BE49-F238E27FC236}">
                <a16:creationId xmlns:a16="http://schemas.microsoft.com/office/drawing/2014/main" id="{5512F029-8B6B-B265-2498-74B8A286E11D}"/>
              </a:ext>
            </a:extLst>
          </p:cNvPr>
          <p:cNvSpPr>
            <a:spLocks noGrp="1"/>
          </p:cNvSpPr>
          <p:nvPr>
            <p:ph type="body" sz="quarter" idx="34" hasCustomPrompt="1"/>
          </p:nvPr>
        </p:nvSpPr>
        <p:spPr>
          <a:xfrm>
            <a:off x="0" y="6817"/>
            <a:ext cx="277813" cy="311151"/>
          </a:xfrm>
        </p:spPr>
        <p:txBody>
          <a:bodyPr/>
          <a:lstStyle>
            <a:lvl1pPr algn="ctr">
              <a:defRPr>
                <a:solidFill>
                  <a:schemeClr val="bg1"/>
                </a:solidFill>
                <a:latin typeface="+mj-lt"/>
              </a:defRPr>
            </a:lvl1pPr>
          </a:lstStyle>
          <a:p>
            <a:pPr lvl="0"/>
            <a:r>
              <a:rPr lang="en-US"/>
              <a:t>#</a:t>
            </a:r>
          </a:p>
        </p:txBody>
      </p:sp>
      <p:cxnSp>
        <p:nvCxnSpPr>
          <p:cNvPr id="18" name="Straight Connector 17">
            <a:extLst>
              <a:ext uri="{FF2B5EF4-FFF2-40B4-BE49-F238E27FC236}">
                <a16:creationId xmlns:a16="http://schemas.microsoft.com/office/drawing/2014/main" id="{ABD560A4-A43F-D6C2-412E-69DB5F304ADC}"/>
              </a:ext>
            </a:extLst>
          </p:cNvPr>
          <p:cNvCxnSpPr>
            <a:cxnSpLocks/>
          </p:cNvCxnSpPr>
          <p:nvPr userDrawn="1"/>
        </p:nvCxnSpPr>
        <p:spPr>
          <a:xfrm>
            <a:off x="720724" y="3192520"/>
            <a:ext cx="6065559"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5AAB0947-95D2-91E4-7D78-09DB59B2DEBC}"/>
              </a:ext>
            </a:extLst>
          </p:cNvPr>
          <p:cNvSpPr/>
          <p:nvPr userDrawn="1"/>
        </p:nvSpPr>
        <p:spPr>
          <a:xfrm>
            <a:off x="2335771" y="3005233"/>
            <a:ext cx="2835465" cy="3005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a:extLst>
              <a:ext uri="{FF2B5EF4-FFF2-40B4-BE49-F238E27FC236}">
                <a16:creationId xmlns:a16="http://schemas.microsoft.com/office/drawing/2014/main" id="{736D7641-6154-86F4-A327-29637533DB57}"/>
              </a:ext>
            </a:extLst>
          </p:cNvPr>
          <p:cNvCxnSpPr>
            <a:cxnSpLocks/>
          </p:cNvCxnSpPr>
          <p:nvPr userDrawn="1"/>
        </p:nvCxnSpPr>
        <p:spPr>
          <a:xfrm>
            <a:off x="720724" y="1310708"/>
            <a:ext cx="6065559"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6E367C4F-70EC-BDE9-C5AE-B9B11182E658}"/>
              </a:ext>
            </a:extLst>
          </p:cNvPr>
          <p:cNvSpPr/>
          <p:nvPr userDrawn="1"/>
        </p:nvSpPr>
        <p:spPr>
          <a:xfrm>
            <a:off x="2784582" y="1114921"/>
            <a:ext cx="1900518" cy="3005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a:extLst>
              <a:ext uri="{FF2B5EF4-FFF2-40B4-BE49-F238E27FC236}">
                <a16:creationId xmlns:a16="http://schemas.microsoft.com/office/drawing/2014/main" id="{EDDBCA95-4CE6-5F1B-53B5-D893E10B84BC}"/>
              </a:ext>
            </a:extLst>
          </p:cNvPr>
          <p:cNvGrpSpPr/>
          <p:nvPr userDrawn="1"/>
        </p:nvGrpSpPr>
        <p:grpSpPr>
          <a:xfrm>
            <a:off x="2878805" y="1182940"/>
            <a:ext cx="1712072" cy="225498"/>
            <a:chOff x="665155" y="1219075"/>
            <a:chExt cx="1712072" cy="225498"/>
          </a:xfrm>
          <a:solidFill>
            <a:schemeClr val="bg1"/>
          </a:solidFill>
        </p:grpSpPr>
        <p:sp>
          <p:nvSpPr>
            <p:cNvPr id="24" name="TextBox 23">
              <a:extLst>
                <a:ext uri="{FF2B5EF4-FFF2-40B4-BE49-F238E27FC236}">
                  <a16:creationId xmlns:a16="http://schemas.microsoft.com/office/drawing/2014/main" id="{31081CE7-7E75-EA00-68A7-0C54ED1FF55C}"/>
                </a:ext>
              </a:extLst>
            </p:cNvPr>
            <p:cNvSpPr txBox="1"/>
            <p:nvPr userDrawn="1"/>
          </p:nvSpPr>
          <p:spPr>
            <a:xfrm>
              <a:off x="968187" y="1247732"/>
              <a:ext cx="1409040" cy="184666"/>
            </a:xfrm>
            <a:prstGeom prst="rect">
              <a:avLst/>
            </a:prstGeom>
            <a:grp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accent1"/>
                  </a:solidFill>
                  <a:effectLst/>
                  <a:uLnTx/>
                  <a:uFillTx/>
                  <a:latin typeface="Visa Dialect Medium" pitchFamily="2" charset="0"/>
                  <a:ea typeface="+mn-ea"/>
                  <a:cs typeface="Segoe UI" panose="020B0502040204020203" pitchFamily="34" charset="0"/>
                </a:rPr>
                <a:t>Key Observations</a:t>
              </a:r>
            </a:p>
          </p:txBody>
        </p:sp>
        <p:pic>
          <p:nvPicPr>
            <p:cNvPr id="25" name="Picture 24" descr="Icon&#10;&#10;Description automatically generated">
              <a:extLst>
                <a:ext uri="{FF2B5EF4-FFF2-40B4-BE49-F238E27FC236}">
                  <a16:creationId xmlns:a16="http://schemas.microsoft.com/office/drawing/2014/main" id="{0BA9ABA6-7CB6-CA38-69DC-2546A6AB3B26}"/>
                </a:ext>
              </a:extLst>
            </p:cNvPr>
            <p:cNvPicPr>
              <a:picLocks noChangeAspect="1"/>
            </p:cNvPicPr>
            <p:nvPr userDrawn="1"/>
          </p:nvPicPr>
          <p:blipFill>
            <a:blip r:embed="rId6"/>
            <a:stretch>
              <a:fillRect/>
            </a:stretch>
          </p:blipFill>
          <p:spPr>
            <a:xfrm>
              <a:off x="665155" y="1219075"/>
              <a:ext cx="225498" cy="225498"/>
            </a:xfrm>
            <a:prstGeom prst="rect">
              <a:avLst/>
            </a:prstGeom>
            <a:grpFill/>
          </p:spPr>
        </p:pic>
      </p:grpSp>
      <p:grpSp>
        <p:nvGrpSpPr>
          <p:cNvPr id="26" name="Group 25">
            <a:extLst>
              <a:ext uri="{FF2B5EF4-FFF2-40B4-BE49-F238E27FC236}">
                <a16:creationId xmlns:a16="http://schemas.microsoft.com/office/drawing/2014/main" id="{1F1CA976-9F81-6668-F4D9-322EEFF3DB11}"/>
              </a:ext>
            </a:extLst>
          </p:cNvPr>
          <p:cNvGrpSpPr/>
          <p:nvPr userDrawn="1"/>
        </p:nvGrpSpPr>
        <p:grpSpPr>
          <a:xfrm>
            <a:off x="2440285" y="3062464"/>
            <a:ext cx="2626437" cy="228600"/>
            <a:chOff x="720798" y="3314700"/>
            <a:chExt cx="2626437" cy="228600"/>
          </a:xfrm>
        </p:grpSpPr>
        <p:sp>
          <p:nvSpPr>
            <p:cNvPr id="27" name="TextBox 26">
              <a:extLst>
                <a:ext uri="{FF2B5EF4-FFF2-40B4-BE49-F238E27FC236}">
                  <a16:creationId xmlns:a16="http://schemas.microsoft.com/office/drawing/2014/main" id="{66C6ED41-066B-E55F-C952-AAC8D82E2157}"/>
                </a:ext>
              </a:extLst>
            </p:cNvPr>
            <p:cNvSpPr txBox="1"/>
            <p:nvPr userDrawn="1"/>
          </p:nvSpPr>
          <p:spPr>
            <a:xfrm>
              <a:off x="1030895" y="3336667"/>
              <a:ext cx="2316340"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accent1"/>
                  </a:solidFill>
                  <a:effectLst/>
                  <a:uLnTx/>
                  <a:uFillTx/>
                  <a:latin typeface="Visa Dialect Medium" pitchFamily="2" charset="0"/>
                  <a:ea typeface="+mn-ea"/>
                  <a:cs typeface="Segoe UI" panose="020B0502040204020203" pitchFamily="34" charset="0"/>
                </a:rPr>
                <a:t>Go-to-Market Considerations</a:t>
              </a:r>
            </a:p>
          </p:txBody>
        </p:sp>
        <p:grpSp>
          <p:nvGrpSpPr>
            <p:cNvPr id="28" name="Graphic 22" descr="Playbook outline">
              <a:extLst>
                <a:ext uri="{FF2B5EF4-FFF2-40B4-BE49-F238E27FC236}">
                  <a16:creationId xmlns:a16="http://schemas.microsoft.com/office/drawing/2014/main" id="{5BBCE1FA-EEAD-24C7-2DF1-5FE0669BDE76}"/>
                </a:ext>
              </a:extLst>
            </p:cNvPr>
            <p:cNvGrpSpPr/>
            <p:nvPr/>
          </p:nvGrpSpPr>
          <p:grpSpPr>
            <a:xfrm>
              <a:off x="720798" y="3314700"/>
              <a:ext cx="228600" cy="228600"/>
              <a:chOff x="5800725" y="3124200"/>
              <a:chExt cx="600075" cy="619125"/>
            </a:xfrm>
            <a:solidFill>
              <a:srgbClr val="000000"/>
            </a:solidFill>
          </p:grpSpPr>
          <p:sp>
            <p:nvSpPr>
              <p:cNvPr id="29" name="Freeform: Shape 28">
                <a:extLst>
                  <a:ext uri="{FF2B5EF4-FFF2-40B4-BE49-F238E27FC236}">
                    <a16:creationId xmlns:a16="http://schemas.microsoft.com/office/drawing/2014/main" id="{0279A02F-99C8-CD64-1295-7B2F48DFCBD8}"/>
                  </a:ext>
                </a:extLst>
              </p:cNvPr>
              <p:cNvSpPr/>
              <p:nvPr/>
            </p:nvSpPr>
            <p:spPr>
              <a:xfrm>
                <a:off x="5948364" y="3229091"/>
                <a:ext cx="142756" cy="142756"/>
              </a:xfrm>
              <a:custGeom>
                <a:avLst/>
                <a:gdLst>
                  <a:gd name="connsiteX0" fmla="*/ 2789 w 142756"/>
                  <a:gd name="connsiteY0" fmla="*/ 139967 h 142756"/>
                  <a:gd name="connsiteX1" fmla="*/ 16257 w 142756"/>
                  <a:gd name="connsiteY1" fmla="*/ 139967 h 142756"/>
                  <a:gd name="connsiteX2" fmla="*/ 71436 w 142756"/>
                  <a:gd name="connsiteY2" fmla="*/ 84789 h 142756"/>
                  <a:gd name="connsiteX3" fmla="*/ 126614 w 142756"/>
                  <a:gd name="connsiteY3" fmla="*/ 139967 h 142756"/>
                  <a:gd name="connsiteX4" fmla="*/ 140082 w 142756"/>
                  <a:gd name="connsiteY4" fmla="*/ 139733 h 142756"/>
                  <a:gd name="connsiteX5" fmla="*/ 140082 w 142756"/>
                  <a:gd name="connsiteY5" fmla="*/ 126499 h 142756"/>
                  <a:gd name="connsiteX6" fmla="*/ 84904 w 142756"/>
                  <a:gd name="connsiteY6" fmla="*/ 71321 h 142756"/>
                  <a:gd name="connsiteX7" fmla="*/ 140082 w 142756"/>
                  <a:gd name="connsiteY7" fmla="*/ 16142 h 142756"/>
                  <a:gd name="connsiteX8" fmla="*/ 139848 w 142756"/>
                  <a:gd name="connsiteY8" fmla="*/ 2674 h 142756"/>
                  <a:gd name="connsiteX9" fmla="*/ 126614 w 142756"/>
                  <a:gd name="connsiteY9" fmla="*/ 2674 h 142756"/>
                  <a:gd name="connsiteX10" fmla="*/ 71436 w 142756"/>
                  <a:gd name="connsiteY10" fmla="*/ 57852 h 142756"/>
                  <a:gd name="connsiteX11" fmla="*/ 16257 w 142756"/>
                  <a:gd name="connsiteY11" fmla="*/ 2674 h 142756"/>
                  <a:gd name="connsiteX12" fmla="*/ 2789 w 142756"/>
                  <a:gd name="connsiteY12" fmla="*/ 2908 h 142756"/>
                  <a:gd name="connsiteX13" fmla="*/ 2789 w 142756"/>
                  <a:gd name="connsiteY13" fmla="*/ 16142 h 142756"/>
                  <a:gd name="connsiteX14" fmla="*/ 57967 w 142756"/>
                  <a:gd name="connsiteY14" fmla="*/ 71321 h 142756"/>
                  <a:gd name="connsiteX15" fmla="*/ 2789 w 142756"/>
                  <a:gd name="connsiteY15" fmla="*/ 126499 h 142756"/>
                  <a:gd name="connsiteX16" fmla="*/ 2789 w 142756"/>
                  <a:gd name="connsiteY16" fmla="*/ 139967 h 142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2756" h="142756">
                    <a:moveTo>
                      <a:pt x="2789" y="139967"/>
                    </a:moveTo>
                    <a:cubicBezTo>
                      <a:pt x="6508" y="143686"/>
                      <a:pt x="12538" y="143686"/>
                      <a:pt x="16257" y="139967"/>
                    </a:cubicBezTo>
                    <a:lnTo>
                      <a:pt x="71436" y="84789"/>
                    </a:lnTo>
                    <a:lnTo>
                      <a:pt x="126614" y="139967"/>
                    </a:lnTo>
                    <a:cubicBezTo>
                      <a:pt x="130398" y="143622"/>
                      <a:pt x="136428" y="143517"/>
                      <a:pt x="140082" y="139733"/>
                    </a:cubicBezTo>
                    <a:cubicBezTo>
                      <a:pt x="143647" y="136042"/>
                      <a:pt x="143647" y="130190"/>
                      <a:pt x="140082" y="126499"/>
                    </a:cubicBezTo>
                    <a:lnTo>
                      <a:pt x="84904" y="71321"/>
                    </a:lnTo>
                    <a:lnTo>
                      <a:pt x="140082" y="16142"/>
                    </a:lnTo>
                    <a:cubicBezTo>
                      <a:pt x="143737" y="12358"/>
                      <a:pt x="143632" y="6329"/>
                      <a:pt x="139848" y="2674"/>
                    </a:cubicBezTo>
                    <a:cubicBezTo>
                      <a:pt x="136157" y="-891"/>
                      <a:pt x="130305" y="-891"/>
                      <a:pt x="126614" y="2674"/>
                    </a:cubicBezTo>
                    <a:lnTo>
                      <a:pt x="71436" y="57852"/>
                    </a:lnTo>
                    <a:lnTo>
                      <a:pt x="16257" y="2674"/>
                    </a:lnTo>
                    <a:cubicBezTo>
                      <a:pt x="12473" y="-981"/>
                      <a:pt x="6444" y="-876"/>
                      <a:pt x="2789" y="2908"/>
                    </a:cubicBezTo>
                    <a:cubicBezTo>
                      <a:pt x="-776" y="6599"/>
                      <a:pt x="-776" y="12451"/>
                      <a:pt x="2789" y="16142"/>
                    </a:cubicBezTo>
                    <a:lnTo>
                      <a:pt x="57967" y="71321"/>
                    </a:lnTo>
                    <a:lnTo>
                      <a:pt x="2789" y="126499"/>
                    </a:lnTo>
                    <a:cubicBezTo>
                      <a:pt x="-930" y="130218"/>
                      <a:pt x="-930" y="136248"/>
                      <a:pt x="2789" y="139967"/>
                    </a:cubicBezTo>
                    <a:close/>
                  </a:path>
                </a:pathLst>
              </a:custGeom>
              <a:solidFill>
                <a:schemeClr val="accent2"/>
              </a:solid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81B25826-52E0-D5DE-3AFC-AC9D87403E3E}"/>
                  </a:ext>
                </a:extLst>
              </p:cNvPr>
              <p:cNvSpPr/>
              <p:nvPr/>
            </p:nvSpPr>
            <p:spPr>
              <a:xfrm>
                <a:off x="6157795" y="3495676"/>
                <a:ext cx="142990" cy="142990"/>
              </a:xfrm>
              <a:custGeom>
                <a:avLst/>
                <a:gdLst>
                  <a:gd name="connsiteX0" fmla="*/ 140202 w 142990"/>
                  <a:gd name="connsiteY0" fmla="*/ 2789 h 142990"/>
                  <a:gd name="connsiteX1" fmla="*/ 126733 w 142990"/>
                  <a:gd name="connsiteY1" fmla="*/ 2789 h 142990"/>
                  <a:gd name="connsiteX2" fmla="*/ 71555 w 142990"/>
                  <a:gd name="connsiteY2" fmla="*/ 57967 h 142990"/>
                  <a:gd name="connsiteX3" fmla="*/ 16377 w 142990"/>
                  <a:gd name="connsiteY3" fmla="*/ 2789 h 142990"/>
                  <a:gd name="connsiteX4" fmla="*/ 2908 w 142990"/>
                  <a:gd name="connsiteY4" fmla="*/ 3023 h 142990"/>
                  <a:gd name="connsiteX5" fmla="*/ 2908 w 142990"/>
                  <a:gd name="connsiteY5" fmla="*/ 16257 h 142990"/>
                  <a:gd name="connsiteX6" fmla="*/ 58087 w 142990"/>
                  <a:gd name="connsiteY6" fmla="*/ 71436 h 142990"/>
                  <a:gd name="connsiteX7" fmla="*/ 2908 w 142990"/>
                  <a:gd name="connsiteY7" fmla="*/ 126614 h 142990"/>
                  <a:gd name="connsiteX8" fmla="*/ 2674 w 142990"/>
                  <a:gd name="connsiteY8" fmla="*/ 140082 h 142990"/>
                  <a:gd name="connsiteX9" fmla="*/ 16142 w 142990"/>
                  <a:gd name="connsiteY9" fmla="*/ 140317 h 142990"/>
                  <a:gd name="connsiteX10" fmla="*/ 16377 w 142990"/>
                  <a:gd name="connsiteY10" fmla="*/ 140082 h 142990"/>
                  <a:gd name="connsiteX11" fmla="*/ 71555 w 142990"/>
                  <a:gd name="connsiteY11" fmla="*/ 84904 h 142990"/>
                  <a:gd name="connsiteX12" fmla="*/ 126733 w 142990"/>
                  <a:gd name="connsiteY12" fmla="*/ 140082 h 142990"/>
                  <a:gd name="connsiteX13" fmla="*/ 140202 w 142990"/>
                  <a:gd name="connsiteY13" fmla="*/ 139848 h 142990"/>
                  <a:gd name="connsiteX14" fmla="*/ 140202 w 142990"/>
                  <a:gd name="connsiteY14" fmla="*/ 126614 h 142990"/>
                  <a:gd name="connsiteX15" fmla="*/ 85023 w 142990"/>
                  <a:gd name="connsiteY15" fmla="*/ 71436 h 142990"/>
                  <a:gd name="connsiteX16" fmla="*/ 140202 w 142990"/>
                  <a:gd name="connsiteY16" fmla="*/ 16257 h 142990"/>
                  <a:gd name="connsiteX17" fmla="*/ 140202 w 142990"/>
                  <a:gd name="connsiteY17" fmla="*/ 2789 h 142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2990" h="142990">
                    <a:moveTo>
                      <a:pt x="140202" y="2789"/>
                    </a:moveTo>
                    <a:cubicBezTo>
                      <a:pt x="136482" y="-930"/>
                      <a:pt x="130453" y="-930"/>
                      <a:pt x="126733" y="2789"/>
                    </a:cubicBezTo>
                    <a:lnTo>
                      <a:pt x="71555" y="57967"/>
                    </a:lnTo>
                    <a:lnTo>
                      <a:pt x="16377" y="2789"/>
                    </a:lnTo>
                    <a:cubicBezTo>
                      <a:pt x="12592" y="-866"/>
                      <a:pt x="6563" y="-761"/>
                      <a:pt x="2908" y="3023"/>
                    </a:cubicBezTo>
                    <a:cubicBezTo>
                      <a:pt x="-657" y="6714"/>
                      <a:pt x="-657" y="12566"/>
                      <a:pt x="2908" y="16257"/>
                    </a:cubicBezTo>
                    <a:lnTo>
                      <a:pt x="58087" y="71436"/>
                    </a:lnTo>
                    <a:lnTo>
                      <a:pt x="2908" y="126614"/>
                    </a:lnTo>
                    <a:cubicBezTo>
                      <a:pt x="-876" y="130269"/>
                      <a:pt x="-981" y="136298"/>
                      <a:pt x="2674" y="140082"/>
                    </a:cubicBezTo>
                    <a:cubicBezTo>
                      <a:pt x="6329" y="143867"/>
                      <a:pt x="12359" y="143971"/>
                      <a:pt x="16142" y="140317"/>
                    </a:cubicBezTo>
                    <a:cubicBezTo>
                      <a:pt x="16222" y="140239"/>
                      <a:pt x="16300" y="140161"/>
                      <a:pt x="16377" y="140082"/>
                    </a:cubicBezTo>
                    <a:lnTo>
                      <a:pt x="71555" y="84904"/>
                    </a:lnTo>
                    <a:lnTo>
                      <a:pt x="126733" y="140082"/>
                    </a:lnTo>
                    <a:cubicBezTo>
                      <a:pt x="130518" y="143737"/>
                      <a:pt x="136547" y="143632"/>
                      <a:pt x="140202" y="139848"/>
                    </a:cubicBezTo>
                    <a:cubicBezTo>
                      <a:pt x="143767" y="136157"/>
                      <a:pt x="143767" y="130305"/>
                      <a:pt x="140202" y="126614"/>
                    </a:cubicBezTo>
                    <a:lnTo>
                      <a:pt x="85023" y="71436"/>
                    </a:lnTo>
                    <a:lnTo>
                      <a:pt x="140202" y="16257"/>
                    </a:lnTo>
                    <a:cubicBezTo>
                      <a:pt x="143920" y="12538"/>
                      <a:pt x="143920" y="6508"/>
                      <a:pt x="140202" y="2789"/>
                    </a:cubicBezTo>
                    <a:close/>
                  </a:path>
                </a:pathLst>
              </a:custGeom>
              <a:solidFill>
                <a:schemeClr val="accent2"/>
              </a:solid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EA16AD64-CABD-8EE9-EDC3-5E6459498A1D}"/>
                  </a:ext>
                </a:extLst>
              </p:cNvPr>
              <p:cNvSpPr/>
              <p:nvPr/>
            </p:nvSpPr>
            <p:spPr>
              <a:xfrm>
                <a:off x="5943867" y="3229013"/>
                <a:ext cx="361565" cy="409561"/>
              </a:xfrm>
              <a:custGeom>
                <a:avLst/>
                <a:gdLst>
                  <a:gd name="connsiteX0" fmla="*/ 78133 w 361565"/>
                  <a:gd name="connsiteY0" fmla="*/ 409537 h 409561"/>
                  <a:gd name="connsiteX1" fmla="*/ 152018 w 361565"/>
                  <a:gd name="connsiteY1" fmla="*/ 337509 h 409561"/>
                  <a:gd name="connsiteX2" fmla="*/ 85458 w 361565"/>
                  <a:gd name="connsiteY2" fmla="*/ 257794 h 409561"/>
                  <a:gd name="connsiteX3" fmla="*/ 85458 w 361565"/>
                  <a:gd name="connsiteY3" fmla="*/ 238087 h 409561"/>
                  <a:gd name="connsiteX4" fmla="*/ 114033 w 361565"/>
                  <a:gd name="connsiteY4" fmla="*/ 209512 h 409561"/>
                  <a:gd name="connsiteX5" fmla="*/ 247383 w 361565"/>
                  <a:gd name="connsiteY5" fmla="*/ 209512 h 409561"/>
                  <a:gd name="connsiteX6" fmla="*/ 295008 w 361565"/>
                  <a:gd name="connsiteY6" fmla="*/ 161887 h 409561"/>
                  <a:gd name="connsiteX7" fmla="*/ 295008 w 361565"/>
                  <a:gd name="connsiteY7" fmla="*/ 32709 h 409561"/>
                  <a:gd name="connsiteX8" fmla="*/ 295104 w 361565"/>
                  <a:gd name="connsiteY8" fmla="*/ 32615 h 409561"/>
                  <a:gd name="connsiteX9" fmla="*/ 295170 w 361565"/>
                  <a:gd name="connsiteY9" fmla="*/ 32642 h 409561"/>
                  <a:gd name="connsiteX10" fmla="*/ 345424 w 361565"/>
                  <a:gd name="connsiteY10" fmla="*/ 82896 h 409561"/>
                  <a:gd name="connsiteX11" fmla="*/ 358892 w 361565"/>
                  <a:gd name="connsiteY11" fmla="*/ 82662 h 409561"/>
                  <a:gd name="connsiteX12" fmla="*/ 358892 w 361565"/>
                  <a:gd name="connsiteY12" fmla="*/ 69428 h 409561"/>
                  <a:gd name="connsiteX13" fmla="*/ 292217 w 361565"/>
                  <a:gd name="connsiteY13" fmla="*/ 2753 h 409561"/>
                  <a:gd name="connsiteX14" fmla="*/ 291922 w 361565"/>
                  <a:gd name="connsiteY14" fmla="*/ 2553 h 409561"/>
                  <a:gd name="connsiteX15" fmla="*/ 289131 w 361565"/>
                  <a:gd name="connsiteY15" fmla="*/ 648 h 409561"/>
                  <a:gd name="connsiteX16" fmla="*/ 289131 w 361565"/>
                  <a:gd name="connsiteY16" fmla="*/ 648 h 409561"/>
                  <a:gd name="connsiteX17" fmla="*/ 288874 w 361565"/>
                  <a:gd name="connsiteY17" fmla="*/ 591 h 409561"/>
                  <a:gd name="connsiteX18" fmla="*/ 285883 w 361565"/>
                  <a:gd name="connsiteY18" fmla="*/ 0 h 409561"/>
                  <a:gd name="connsiteX19" fmla="*/ 284930 w 361565"/>
                  <a:gd name="connsiteY19" fmla="*/ 57 h 409561"/>
                  <a:gd name="connsiteX20" fmla="*/ 282578 w 361565"/>
                  <a:gd name="connsiteY20" fmla="*/ 514 h 409561"/>
                  <a:gd name="connsiteX21" fmla="*/ 281625 w 361565"/>
                  <a:gd name="connsiteY21" fmla="*/ 848 h 409561"/>
                  <a:gd name="connsiteX22" fmla="*/ 278768 w 361565"/>
                  <a:gd name="connsiteY22" fmla="*/ 2753 h 409561"/>
                  <a:gd name="connsiteX23" fmla="*/ 212093 w 361565"/>
                  <a:gd name="connsiteY23" fmla="*/ 69428 h 409561"/>
                  <a:gd name="connsiteX24" fmla="*/ 212327 w 361565"/>
                  <a:gd name="connsiteY24" fmla="*/ 82896 h 409561"/>
                  <a:gd name="connsiteX25" fmla="*/ 225561 w 361565"/>
                  <a:gd name="connsiteY25" fmla="*/ 82896 h 409561"/>
                  <a:gd name="connsiteX26" fmla="*/ 275815 w 361565"/>
                  <a:gd name="connsiteY26" fmla="*/ 32642 h 409561"/>
                  <a:gd name="connsiteX27" fmla="*/ 275949 w 361565"/>
                  <a:gd name="connsiteY27" fmla="*/ 32643 h 409561"/>
                  <a:gd name="connsiteX28" fmla="*/ 275977 w 361565"/>
                  <a:gd name="connsiteY28" fmla="*/ 32709 h 409561"/>
                  <a:gd name="connsiteX29" fmla="*/ 275977 w 361565"/>
                  <a:gd name="connsiteY29" fmla="*/ 161887 h 409561"/>
                  <a:gd name="connsiteX30" fmla="*/ 247402 w 361565"/>
                  <a:gd name="connsiteY30" fmla="*/ 190462 h 409561"/>
                  <a:gd name="connsiteX31" fmla="*/ 114033 w 361565"/>
                  <a:gd name="connsiteY31" fmla="*/ 190462 h 409561"/>
                  <a:gd name="connsiteX32" fmla="*/ 66408 w 361565"/>
                  <a:gd name="connsiteY32" fmla="*/ 238087 h 409561"/>
                  <a:gd name="connsiteX33" fmla="*/ 66408 w 361565"/>
                  <a:gd name="connsiteY33" fmla="*/ 257794 h 409561"/>
                  <a:gd name="connsiteX34" fmla="*/ 641 w 361565"/>
                  <a:gd name="connsiteY34" fmla="*/ 343162 h 409561"/>
                  <a:gd name="connsiteX35" fmla="*/ 78133 w 361565"/>
                  <a:gd name="connsiteY35" fmla="*/ 409537 h 409561"/>
                  <a:gd name="connsiteX36" fmla="*/ 75933 w 361565"/>
                  <a:gd name="connsiteY36" fmla="*/ 276187 h 409561"/>
                  <a:gd name="connsiteX37" fmla="*/ 133083 w 361565"/>
                  <a:gd name="connsiteY37" fmla="*/ 333337 h 409561"/>
                  <a:gd name="connsiteX38" fmla="*/ 75933 w 361565"/>
                  <a:gd name="connsiteY38" fmla="*/ 390487 h 409561"/>
                  <a:gd name="connsiteX39" fmla="*/ 18783 w 361565"/>
                  <a:gd name="connsiteY39" fmla="*/ 333337 h 409561"/>
                  <a:gd name="connsiteX40" fmla="*/ 75933 w 361565"/>
                  <a:gd name="connsiteY40" fmla="*/ 276187 h 409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61565" h="409561">
                    <a:moveTo>
                      <a:pt x="78133" y="409537"/>
                    </a:moveTo>
                    <a:cubicBezTo>
                      <a:pt x="117584" y="408016"/>
                      <a:pt x="149494" y="376908"/>
                      <a:pt x="152018" y="337509"/>
                    </a:cubicBezTo>
                    <a:cubicBezTo>
                      <a:pt x="154176" y="297591"/>
                      <a:pt x="125120" y="262793"/>
                      <a:pt x="85458" y="257794"/>
                    </a:cubicBezTo>
                    <a:lnTo>
                      <a:pt x="85458" y="238087"/>
                    </a:lnTo>
                    <a:cubicBezTo>
                      <a:pt x="85458" y="222305"/>
                      <a:pt x="98251" y="209512"/>
                      <a:pt x="114033" y="209512"/>
                    </a:cubicBezTo>
                    <a:lnTo>
                      <a:pt x="247383" y="209512"/>
                    </a:lnTo>
                    <a:cubicBezTo>
                      <a:pt x="273685" y="209512"/>
                      <a:pt x="295008" y="188189"/>
                      <a:pt x="295008" y="161887"/>
                    </a:cubicBezTo>
                    <a:lnTo>
                      <a:pt x="295008" y="32709"/>
                    </a:lnTo>
                    <a:cubicBezTo>
                      <a:pt x="295009" y="32656"/>
                      <a:pt x="295052" y="32615"/>
                      <a:pt x="295104" y="32615"/>
                    </a:cubicBezTo>
                    <a:cubicBezTo>
                      <a:pt x="295129" y="32616"/>
                      <a:pt x="295153" y="32625"/>
                      <a:pt x="295170" y="32642"/>
                    </a:cubicBezTo>
                    <a:lnTo>
                      <a:pt x="345424" y="82896"/>
                    </a:lnTo>
                    <a:cubicBezTo>
                      <a:pt x="349208" y="86551"/>
                      <a:pt x="355237" y="86446"/>
                      <a:pt x="358892" y="82662"/>
                    </a:cubicBezTo>
                    <a:cubicBezTo>
                      <a:pt x="362457" y="78971"/>
                      <a:pt x="362457" y="73119"/>
                      <a:pt x="358892" y="69428"/>
                    </a:cubicBezTo>
                    <a:lnTo>
                      <a:pt x="292217" y="2753"/>
                    </a:lnTo>
                    <a:cubicBezTo>
                      <a:pt x="292131" y="2667"/>
                      <a:pt x="292007" y="2638"/>
                      <a:pt x="291922" y="2553"/>
                    </a:cubicBezTo>
                    <a:cubicBezTo>
                      <a:pt x="291110" y="1759"/>
                      <a:pt x="290165" y="1114"/>
                      <a:pt x="289131" y="648"/>
                    </a:cubicBezTo>
                    <a:lnTo>
                      <a:pt x="289131" y="648"/>
                    </a:lnTo>
                    <a:cubicBezTo>
                      <a:pt x="289055" y="648"/>
                      <a:pt x="288959" y="648"/>
                      <a:pt x="288874" y="591"/>
                    </a:cubicBezTo>
                    <a:cubicBezTo>
                      <a:pt x="287915" y="231"/>
                      <a:pt x="286905" y="32"/>
                      <a:pt x="285883" y="0"/>
                    </a:cubicBezTo>
                    <a:cubicBezTo>
                      <a:pt x="285565" y="1"/>
                      <a:pt x="285247" y="20"/>
                      <a:pt x="284930" y="57"/>
                    </a:cubicBezTo>
                    <a:cubicBezTo>
                      <a:pt x="284129" y="105"/>
                      <a:pt x="283338" y="258"/>
                      <a:pt x="282578" y="514"/>
                    </a:cubicBezTo>
                    <a:cubicBezTo>
                      <a:pt x="282253" y="605"/>
                      <a:pt x="281935" y="716"/>
                      <a:pt x="281625" y="848"/>
                    </a:cubicBezTo>
                    <a:cubicBezTo>
                      <a:pt x="280562" y="1298"/>
                      <a:pt x="279592" y="1944"/>
                      <a:pt x="278768" y="2753"/>
                    </a:cubicBezTo>
                    <a:lnTo>
                      <a:pt x="212093" y="69428"/>
                    </a:lnTo>
                    <a:cubicBezTo>
                      <a:pt x="208438" y="73212"/>
                      <a:pt x="208543" y="79241"/>
                      <a:pt x="212327" y="82896"/>
                    </a:cubicBezTo>
                    <a:cubicBezTo>
                      <a:pt x="216018" y="86461"/>
                      <a:pt x="221870" y="86461"/>
                      <a:pt x="225561" y="82896"/>
                    </a:cubicBezTo>
                    <a:lnTo>
                      <a:pt x="275815" y="32642"/>
                    </a:lnTo>
                    <a:cubicBezTo>
                      <a:pt x="275852" y="32605"/>
                      <a:pt x="275913" y="32606"/>
                      <a:pt x="275949" y="32643"/>
                    </a:cubicBezTo>
                    <a:cubicBezTo>
                      <a:pt x="275966" y="32661"/>
                      <a:pt x="275977" y="32684"/>
                      <a:pt x="275977" y="32709"/>
                    </a:cubicBezTo>
                    <a:lnTo>
                      <a:pt x="275977" y="161887"/>
                    </a:lnTo>
                    <a:cubicBezTo>
                      <a:pt x="275977" y="177669"/>
                      <a:pt x="263184" y="190462"/>
                      <a:pt x="247402" y="190462"/>
                    </a:cubicBezTo>
                    <a:lnTo>
                      <a:pt x="114033" y="190462"/>
                    </a:lnTo>
                    <a:cubicBezTo>
                      <a:pt x="87730" y="190462"/>
                      <a:pt x="66408" y="211785"/>
                      <a:pt x="66408" y="238087"/>
                    </a:cubicBezTo>
                    <a:lnTo>
                      <a:pt x="66408" y="257794"/>
                    </a:lnTo>
                    <a:cubicBezTo>
                      <a:pt x="24673" y="263207"/>
                      <a:pt x="-4772" y="301427"/>
                      <a:pt x="641" y="343162"/>
                    </a:cubicBezTo>
                    <a:cubicBezTo>
                      <a:pt x="5661" y="381868"/>
                      <a:pt x="39116" y="410523"/>
                      <a:pt x="78133" y="409537"/>
                    </a:cubicBezTo>
                    <a:close/>
                    <a:moveTo>
                      <a:pt x="75933" y="276187"/>
                    </a:moveTo>
                    <a:cubicBezTo>
                      <a:pt x="107496" y="276187"/>
                      <a:pt x="133083" y="301774"/>
                      <a:pt x="133083" y="333337"/>
                    </a:cubicBezTo>
                    <a:cubicBezTo>
                      <a:pt x="133083" y="364900"/>
                      <a:pt x="107496" y="390487"/>
                      <a:pt x="75933" y="390487"/>
                    </a:cubicBezTo>
                    <a:cubicBezTo>
                      <a:pt x="44370" y="390487"/>
                      <a:pt x="18783" y="364900"/>
                      <a:pt x="18783" y="333337"/>
                    </a:cubicBezTo>
                    <a:cubicBezTo>
                      <a:pt x="18820" y="301789"/>
                      <a:pt x="44385" y="276224"/>
                      <a:pt x="75933" y="276187"/>
                    </a:cubicBezTo>
                    <a:close/>
                  </a:path>
                </a:pathLst>
              </a:custGeom>
              <a:solidFill>
                <a:schemeClr val="accent1"/>
              </a:solid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C4B0231A-BFD2-5301-5468-6572A959FBFE}"/>
                  </a:ext>
                </a:extLst>
              </p:cNvPr>
              <p:cNvSpPr/>
              <p:nvPr/>
            </p:nvSpPr>
            <p:spPr>
              <a:xfrm>
                <a:off x="5800725" y="3124200"/>
                <a:ext cx="600075" cy="619125"/>
              </a:xfrm>
              <a:custGeom>
                <a:avLst/>
                <a:gdLst>
                  <a:gd name="connsiteX0" fmla="*/ 23355 w 600075"/>
                  <a:gd name="connsiteY0" fmla="*/ 457200 h 619125"/>
                  <a:gd name="connsiteX1" fmla="*/ 47625 w 600075"/>
                  <a:gd name="connsiteY1" fmla="*/ 457200 h 619125"/>
                  <a:gd name="connsiteX2" fmla="*/ 47625 w 600075"/>
                  <a:gd name="connsiteY2" fmla="*/ 533400 h 619125"/>
                  <a:gd name="connsiteX3" fmla="*/ 23355 w 600075"/>
                  <a:gd name="connsiteY3" fmla="*/ 533400 h 619125"/>
                  <a:gd name="connsiteX4" fmla="*/ 0 w 600075"/>
                  <a:gd name="connsiteY4" fmla="*/ 556755 h 619125"/>
                  <a:gd name="connsiteX5" fmla="*/ 0 w 600075"/>
                  <a:gd name="connsiteY5" fmla="*/ 558746 h 619125"/>
                  <a:gd name="connsiteX6" fmla="*/ 22279 w 600075"/>
                  <a:gd name="connsiteY6" fmla="*/ 581025 h 619125"/>
                  <a:gd name="connsiteX7" fmla="*/ 28575 w 600075"/>
                  <a:gd name="connsiteY7" fmla="*/ 581025 h 619125"/>
                  <a:gd name="connsiteX8" fmla="*/ 38100 w 600075"/>
                  <a:gd name="connsiteY8" fmla="*/ 571500 h 619125"/>
                  <a:gd name="connsiteX9" fmla="*/ 28575 w 600075"/>
                  <a:gd name="connsiteY9" fmla="*/ 561975 h 619125"/>
                  <a:gd name="connsiteX10" fmla="*/ 22279 w 600075"/>
                  <a:gd name="connsiteY10" fmla="*/ 561975 h 619125"/>
                  <a:gd name="connsiteX11" fmla="*/ 19050 w 600075"/>
                  <a:gd name="connsiteY11" fmla="*/ 558746 h 619125"/>
                  <a:gd name="connsiteX12" fmla="*/ 19050 w 600075"/>
                  <a:gd name="connsiteY12" fmla="*/ 556755 h 619125"/>
                  <a:gd name="connsiteX13" fmla="*/ 23355 w 600075"/>
                  <a:gd name="connsiteY13" fmla="*/ 552450 h 619125"/>
                  <a:gd name="connsiteX14" fmla="*/ 47625 w 600075"/>
                  <a:gd name="connsiteY14" fmla="*/ 552450 h 619125"/>
                  <a:gd name="connsiteX15" fmla="*/ 47625 w 600075"/>
                  <a:gd name="connsiteY15" fmla="*/ 609600 h 619125"/>
                  <a:gd name="connsiteX16" fmla="*/ 57150 w 600075"/>
                  <a:gd name="connsiteY16" fmla="*/ 619125 h 619125"/>
                  <a:gd name="connsiteX17" fmla="*/ 590550 w 600075"/>
                  <a:gd name="connsiteY17" fmla="*/ 619125 h 619125"/>
                  <a:gd name="connsiteX18" fmla="*/ 600075 w 600075"/>
                  <a:gd name="connsiteY18" fmla="*/ 609600 h 619125"/>
                  <a:gd name="connsiteX19" fmla="*/ 600075 w 600075"/>
                  <a:gd name="connsiteY19" fmla="*/ 9525 h 619125"/>
                  <a:gd name="connsiteX20" fmla="*/ 590550 w 600075"/>
                  <a:gd name="connsiteY20" fmla="*/ 0 h 619125"/>
                  <a:gd name="connsiteX21" fmla="*/ 57150 w 600075"/>
                  <a:gd name="connsiteY21" fmla="*/ 0 h 619125"/>
                  <a:gd name="connsiteX22" fmla="*/ 47625 w 600075"/>
                  <a:gd name="connsiteY22" fmla="*/ 9525 h 619125"/>
                  <a:gd name="connsiteX23" fmla="*/ 47625 w 600075"/>
                  <a:gd name="connsiteY23" fmla="*/ 57150 h 619125"/>
                  <a:gd name="connsiteX24" fmla="*/ 23355 w 600075"/>
                  <a:gd name="connsiteY24" fmla="*/ 57150 h 619125"/>
                  <a:gd name="connsiteX25" fmla="*/ 0 w 600075"/>
                  <a:gd name="connsiteY25" fmla="*/ 80505 h 619125"/>
                  <a:gd name="connsiteX26" fmla="*/ 0 w 600075"/>
                  <a:gd name="connsiteY26" fmla="*/ 82496 h 619125"/>
                  <a:gd name="connsiteX27" fmla="*/ 22279 w 600075"/>
                  <a:gd name="connsiteY27" fmla="*/ 104775 h 619125"/>
                  <a:gd name="connsiteX28" fmla="*/ 28575 w 600075"/>
                  <a:gd name="connsiteY28" fmla="*/ 104775 h 619125"/>
                  <a:gd name="connsiteX29" fmla="*/ 38100 w 600075"/>
                  <a:gd name="connsiteY29" fmla="*/ 95250 h 619125"/>
                  <a:gd name="connsiteX30" fmla="*/ 28575 w 600075"/>
                  <a:gd name="connsiteY30" fmla="*/ 85725 h 619125"/>
                  <a:gd name="connsiteX31" fmla="*/ 22279 w 600075"/>
                  <a:gd name="connsiteY31" fmla="*/ 85725 h 619125"/>
                  <a:gd name="connsiteX32" fmla="*/ 19050 w 600075"/>
                  <a:gd name="connsiteY32" fmla="*/ 82496 h 619125"/>
                  <a:gd name="connsiteX33" fmla="*/ 19050 w 600075"/>
                  <a:gd name="connsiteY33" fmla="*/ 80505 h 619125"/>
                  <a:gd name="connsiteX34" fmla="*/ 23355 w 600075"/>
                  <a:gd name="connsiteY34" fmla="*/ 76200 h 619125"/>
                  <a:gd name="connsiteX35" fmla="*/ 47625 w 600075"/>
                  <a:gd name="connsiteY35" fmla="*/ 76200 h 619125"/>
                  <a:gd name="connsiteX36" fmla="*/ 47625 w 600075"/>
                  <a:gd name="connsiteY36" fmla="*/ 152400 h 619125"/>
                  <a:gd name="connsiteX37" fmla="*/ 23355 w 600075"/>
                  <a:gd name="connsiteY37" fmla="*/ 152400 h 619125"/>
                  <a:gd name="connsiteX38" fmla="*/ 0 w 600075"/>
                  <a:gd name="connsiteY38" fmla="*/ 175755 h 619125"/>
                  <a:gd name="connsiteX39" fmla="*/ 0 w 600075"/>
                  <a:gd name="connsiteY39" fmla="*/ 177746 h 619125"/>
                  <a:gd name="connsiteX40" fmla="*/ 22279 w 600075"/>
                  <a:gd name="connsiteY40" fmla="*/ 200025 h 619125"/>
                  <a:gd name="connsiteX41" fmla="*/ 28575 w 600075"/>
                  <a:gd name="connsiteY41" fmla="*/ 200025 h 619125"/>
                  <a:gd name="connsiteX42" fmla="*/ 38100 w 600075"/>
                  <a:gd name="connsiteY42" fmla="*/ 190500 h 619125"/>
                  <a:gd name="connsiteX43" fmla="*/ 28575 w 600075"/>
                  <a:gd name="connsiteY43" fmla="*/ 180975 h 619125"/>
                  <a:gd name="connsiteX44" fmla="*/ 22279 w 600075"/>
                  <a:gd name="connsiteY44" fmla="*/ 180975 h 619125"/>
                  <a:gd name="connsiteX45" fmla="*/ 19050 w 600075"/>
                  <a:gd name="connsiteY45" fmla="*/ 177746 h 619125"/>
                  <a:gd name="connsiteX46" fmla="*/ 19050 w 600075"/>
                  <a:gd name="connsiteY46" fmla="*/ 175755 h 619125"/>
                  <a:gd name="connsiteX47" fmla="*/ 23355 w 600075"/>
                  <a:gd name="connsiteY47" fmla="*/ 171450 h 619125"/>
                  <a:gd name="connsiteX48" fmla="*/ 47625 w 600075"/>
                  <a:gd name="connsiteY48" fmla="*/ 171450 h 619125"/>
                  <a:gd name="connsiteX49" fmla="*/ 47625 w 600075"/>
                  <a:gd name="connsiteY49" fmla="*/ 247650 h 619125"/>
                  <a:gd name="connsiteX50" fmla="*/ 23355 w 600075"/>
                  <a:gd name="connsiteY50" fmla="*/ 247650 h 619125"/>
                  <a:gd name="connsiteX51" fmla="*/ 0 w 600075"/>
                  <a:gd name="connsiteY51" fmla="*/ 271005 h 619125"/>
                  <a:gd name="connsiteX52" fmla="*/ 0 w 600075"/>
                  <a:gd name="connsiteY52" fmla="*/ 272996 h 619125"/>
                  <a:gd name="connsiteX53" fmla="*/ 22279 w 600075"/>
                  <a:gd name="connsiteY53" fmla="*/ 295275 h 619125"/>
                  <a:gd name="connsiteX54" fmla="*/ 28575 w 600075"/>
                  <a:gd name="connsiteY54" fmla="*/ 295275 h 619125"/>
                  <a:gd name="connsiteX55" fmla="*/ 38100 w 600075"/>
                  <a:gd name="connsiteY55" fmla="*/ 285750 h 619125"/>
                  <a:gd name="connsiteX56" fmla="*/ 28575 w 600075"/>
                  <a:gd name="connsiteY56" fmla="*/ 276225 h 619125"/>
                  <a:gd name="connsiteX57" fmla="*/ 22279 w 600075"/>
                  <a:gd name="connsiteY57" fmla="*/ 276225 h 619125"/>
                  <a:gd name="connsiteX58" fmla="*/ 19050 w 600075"/>
                  <a:gd name="connsiteY58" fmla="*/ 272996 h 619125"/>
                  <a:gd name="connsiteX59" fmla="*/ 19050 w 600075"/>
                  <a:gd name="connsiteY59" fmla="*/ 271005 h 619125"/>
                  <a:gd name="connsiteX60" fmla="*/ 23355 w 600075"/>
                  <a:gd name="connsiteY60" fmla="*/ 266700 h 619125"/>
                  <a:gd name="connsiteX61" fmla="*/ 47625 w 600075"/>
                  <a:gd name="connsiteY61" fmla="*/ 266700 h 619125"/>
                  <a:gd name="connsiteX62" fmla="*/ 47625 w 600075"/>
                  <a:gd name="connsiteY62" fmla="*/ 342900 h 619125"/>
                  <a:gd name="connsiteX63" fmla="*/ 23355 w 600075"/>
                  <a:gd name="connsiteY63" fmla="*/ 342900 h 619125"/>
                  <a:gd name="connsiteX64" fmla="*/ 0 w 600075"/>
                  <a:gd name="connsiteY64" fmla="*/ 366255 h 619125"/>
                  <a:gd name="connsiteX65" fmla="*/ 0 w 600075"/>
                  <a:gd name="connsiteY65" fmla="*/ 368246 h 619125"/>
                  <a:gd name="connsiteX66" fmla="*/ 22279 w 600075"/>
                  <a:gd name="connsiteY66" fmla="*/ 390525 h 619125"/>
                  <a:gd name="connsiteX67" fmla="*/ 28575 w 600075"/>
                  <a:gd name="connsiteY67" fmla="*/ 390525 h 619125"/>
                  <a:gd name="connsiteX68" fmla="*/ 38100 w 600075"/>
                  <a:gd name="connsiteY68" fmla="*/ 381000 h 619125"/>
                  <a:gd name="connsiteX69" fmla="*/ 28575 w 600075"/>
                  <a:gd name="connsiteY69" fmla="*/ 371475 h 619125"/>
                  <a:gd name="connsiteX70" fmla="*/ 22279 w 600075"/>
                  <a:gd name="connsiteY70" fmla="*/ 371475 h 619125"/>
                  <a:gd name="connsiteX71" fmla="*/ 19050 w 600075"/>
                  <a:gd name="connsiteY71" fmla="*/ 368246 h 619125"/>
                  <a:gd name="connsiteX72" fmla="*/ 19050 w 600075"/>
                  <a:gd name="connsiteY72" fmla="*/ 366255 h 619125"/>
                  <a:gd name="connsiteX73" fmla="*/ 23355 w 600075"/>
                  <a:gd name="connsiteY73" fmla="*/ 361950 h 619125"/>
                  <a:gd name="connsiteX74" fmla="*/ 47625 w 600075"/>
                  <a:gd name="connsiteY74" fmla="*/ 361950 h 619125"/>
                  <a:gd name="connsiteX75" fmla="*/ 47625 w 600075"/>
                  <a:gd name="connsiteY75" fmla="*/ 438150 h 619125"/>
                  <a:gd name="connsiteX76" fmla="*/ 23355 w 600075"/>
                  <a:gd name="connsiteY76" fmla="*/ 438150 h 619125"/>
                  <a:gd name="connsiteX77" fmla="*/ 0 w 600075"/>
                  <a:gd name="connsiteY77" fmla="*/ 461505 h 619125"/>
                  <a:gd name="connsiteX78" fmla="*/ 0 w 600075"/>
                  <a:gd name="connsiteY78" fmla="*/ 463496 h 619125"/>
                  <a:gd name="connsiteX79" fmla="*/ 22279 w 600075"/>
                  <a:gd name="connsiteY79" fmla="*/ 485775 h 619125"/>
                  <a:gd name="connsiteX80" fmla="*/ 28575 w 600075"/>
                  <a:gd name="connsiteY80" fmla="*/ 485775 h 619125"/>
                  <a:gd name="connsiteX81" fmla="*/ 38100 w 600075"/>
                  <a:gd name="connsiteY81" fmla="*/ 476250 h 619125"/>
                  <a:gd name="connsiteX82" fmla="*/ 28575 w 600075"/>
                  <a:gd name="connsiteY82" fmla="*/ 466725 h 619125"/>
                  <a:gd name="connsiteX83" fmla="*/ 22279 w 600075"/>
                  <a:gd name="connsiteY83" fmla="*/ 466725 h 619125"/>
                  <a:gd name="connsiteX84" fmla="*/ 19050 w 600075"/>
                  <a:gd name="connsiteY84" fmla="*/ 463496 h 619125"/>
                  <a:gd name="connsiteX85" fmla="*/ 19050 w 600075"/>
                  <a:gd name="connsiteY85" fmla="*/ 461505 h 619125"/>
                  <a:gd name="connsiteX86" fmla="*/ 23355 w 600075"/>
                  <a:gd name="connsiteY86" fmla="*/ 457200 h 619125"/>
                  <a:gd name="connsiteX87" fmla="*/ 66675 w 600075"/>
                  <a:gd name="connsiteY87" fmla="*/ 19050 h 619125"/>
                  <a:gd name="connsiteX88" fmla="*/ 581025 w 600075"/>
                  <a:gd name="connsiteY88" fmla="*/ 19050 h 619125"/>
                  <a:gd name="connsiteX89" fmla="*/ 581025 w 600075"/>
                  <a:gd name="connsiteY89" fmla="*/ 600075 h 619125"/>
                  <a:gd name="connsiteX90" fmla="*/ 66675 w 600075"/>
                  <a:gd name="connsiteY90" fmla="*/ 600075 h 619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600075" h="619125">
                    <a:moveTo>
                      <a:pt x="23355" y="457200"/>
                    </a:moveTo>
                    <a:lnTo>
                      <a:pt x="47625" y="457200"/>
                    </a:lnTo>
                    <a:lnTo>
                      <a:pt x="47625" y="533400"/>
                    </a:lnTo>
                    <a:lnTo>
                      <a:pt x="23355" y="533400"/>
                    </a:lnTo>
                    <a:cubicBezTo>
                      <a:pt x="10463" y="533416"/>
                      <a:pt x="16" y="543863"/>
                      <a:pt x="0" y="556755"/>
                    </a:cubicBezTo>
                    <a:lnTo>
                      <a:pt x="0" y="558746"/>
                    </a:lnTo>
                    <a:cubicBezTo>
                      <a:pt x="10" y="571046"/>
                      <a:pt x="9979" y="581015"/>
                      <a:pt x="22279" y="581025"/>
                    </a:cubicBezTo>
                    <a:lnTo>
                      <a:pt x="28575" y="581025"/>
                    </a:lnTo>
                    <a:cubicBezTo>
                      <a:pt x="33836" y="581025"/>
                      <a:pt x="38100" y="576761"/>
                      <a:pt x="38100" y="571500"/>
                    </a:cubicBezTo>
                    <a:cubicBezTo>
                      <a:pt x="38100" y="566239"/>
                      <a:pt x="33836" y="561975"/>
                      <a:pt x="28575" y="561975"/>
                    </a:cubicBezTo>
                    <a:lnTo>
                      <a:pt x="22279" y="561975"/>
                    </a:lnTo>
                    <a:cubicBezTo>
                      <a:pt x="20496" y="561975"/>
                      <a:pt x="19050" y="560529"/>
                      <a:pt x="19050" y="558746"/>
                    </a:cubicBezTo>
                    <a:lnTo>
                      <a:pt x="19050" y="556755"/>
                    </a:lnTo>
                    <a:cubicBezTo>
                      <a:pt x="19055" y="554380"/>
                      <a:pt x="20980" y="552456"/>
                      <a:pt x="23355" y="552450"/>
                    </a:cubicBezTo>
                    <a:lnTo>
                      <a:pt x="47625" y="552450"/>
                    </a:lnTo>
                    <a:lnTo>
                      <a:pt x="47625" y="609600"/>
                    </a:lnTo>
                    <a:cubicBezTo>
                      <a:pt x="47625" y="614861"/>
                      <a:pt x="51889" y="619125"/>
                      <a:pt x="57150" y="619125"/>
                    </a:cubicBezTo>
                    <a:lnTo>
                      <a:pt x="590550" y="619125"/>
                    </a:lnTo>
                    <a:cubicBezTo>
                      <a:pt x="595811" y="619125"/>
                      <a:pt x="600075" y="614861"/>
                      <a:pt x="600075" y="609600"/>
                    </a:cubicBezTo>
                    <a:lnTo>
                      <a:pt x="600075" y="9525"/>
                    </a:lnTo>
                    <a:cubicBezTo>
                      <a:pt x="600075" y="4264"/>
                      <a:pt x="595811" y="0"/>
                      <a:pt x="590550" y="0"/>
                    </a:cubicBezTo>
                    <a:lnTo>
                      <a:pt x="57150" y="0"/>
                    </a:lnTo>
                    <a:cubicBezTo>
                      <a:pt x="51889" y="0"/>
                      <a:pt x="47625" y="4264"/>
                      <a:pt x="47625" y="9525"/>
                    </a:cubicBezTo>
                    <a:lnTo>
                      <a:pt x="47625" y="57150"/>
                    </a:lnTo>
                    <a:lnTo>
                      <a:pt x="23355" y="57150"/>
                    </a:lnTo>
                    <a:cubicBezTo>
                      <a:pt x="10463" y="57166"/>
                      <a:pt x="16" y="67613"/>
                      <a:pt x="0" y="80505"/>
                    </a:cubicBezTo>
                    <a:lnTo>
                      <a:pt x="0" y="82496"/>
                    </a:lnTo>
                    <a:cubicBezTo>
                      <a:pt x="10" y="94796"/>
                      <a:pt x="9979" y="104765"/>
                      <a:pt x="22279" y="104775"/>
                    </a:cubicBezTo>
                    <a:lnTo>
                      <a:pt x="28575" y="104775"/>
                    </a:lnTo>
                    <a:cubicBezTo>
                      <a:pt x="33836" y="104775"/>
                      <a:pt x="38100" y="100511"/>
                      <a:pt x="38100" y="95250"/>
                    </a:cubicBezTo>
                    <a:cubicBezTo>
                      <a:pt x="38100" y="89989"/>
                      <a:pt x="33836" y="85725"/>
                      <a:pt x="28575" y="85725"/>
                    </a:cubicBezTo>
                    <a:lnTo>
                      <a:pt x="22279" y="85725"/>
                    </a:lnTo>
                    <a:cubicBezTo>
                      <a:pt x="20496" y="85725"/>
                      <a:pt x="19050" y="84279"/>
                      <a:pt x="19050" y="82496"/>
                    </a:cubicBezTo>
                    <a:lnTo>
                      <a:pt x="19050" y="80505"/>
                    </a:lnTo>
                    <a:cubicBezTo>
                      <a:pt x="19055" y="78130"/>
                      <a:pt x="20980" y="76205"/>
                      <a:pt x="23355" y="76200"/>
                    </a:cubicBezTo>
                    <a:lnTo>
                      <a:pt x="47625" y="76200"/>
                    </a:lnTo>
                    <a:lnTo>
                      <a:pt x="47625" y="152400"/>
                    </a:lnTo>
                    <a:lnTo>
                      <a:pt x="23355" y="152400"/>
                    </a:lnTo>
                    <a:cubicBezTo>
                      <a:pt x="10463" y="152416"/>
                      <a:pt x="16" y="162863"/>
                      <a:pt x="0" y="175755"/>
                    </a:cubicBezTo>
                    <a:lnTo>
                      <a:pt x="0" y="177746"/>
                    </a:lnTo>
                    <a:cubicBezTo>
                      <a:pt x="10" y="190046"/>
                      <a:pt x="9979" y="200015"/>
                      <a:pt x="22279" y="200025"/>
                    </a:cubicBezTo>
                    <a:lnTo>
                      <a:pt x="28575" y="200025"/>
                    </a:lnTo>
                    <a:cubicBezTo>
                      <a:pt x="33836" y="200025"/>
                      <a:pt x="38100" y="195761"/>
                      <a:pt x="38100" y="190500"/>
                    </a:cubicBezTo>
                    <a:cubicBezTo>
                      <a:pt x="38100" y="185239"/>
                      <a:pt x="33836" y="180975"/>
                      <a:pt x="28575" y="180975"/>
                    </a:cubicBezTo>
                    <a:lnTo>
                      <a:pt x="22279" y="180975"/>
                    </a:lnTo>
                    <a:cubicBezTo>
                      <a:pt x="20496" y="180975"/>
                      <a:pt x="19050" y="179529"/>
                      <a:pt x="19050" y="177746"/>
                    </a:cubicBezTo>
                    <a:lnTo>
                      <a:pt x="19050" y="175755"/>
                    </a:lnTo>
                    <a:cubicBezTo>
                      <a:pt x="19055" y="173380"/>
                      <a:pt x="20980" y="171455"/>
                      <a:pt x="23355" y="171450"/>
                    </a:cubicBezTo>
                    <a:lnTo>
                      <a:pt x="47625" y="171450"/>
                    </a:lnTo>
                    <a:lnTo>
                      <a:pt x="47625" y="247650"/>
                    </a:lnTo>
                    <a:lnTo>
                      <a:pt x="23355" y="247650"/>
                    </a:lnTo>
                    <a:cubicBezTo>
                      <a:pt x="10463" y="247666"/>
                      <a:pt x="16" y="258113"/>
                      <a:pt x="0" y="271005"/>
                    </a:cubicBezTo>
                    <a:lnTo>
                      <a:pt x="0" y="272996"/>
                    </a:lnTo>
                    <a:cubicBezTo>
                      <a:pt x="10" y="285296"/>
                      <a:pt x="9979" y="295265"/>
                      <a:pt x="22279" y="295275"/>
                    </a:cubicBezTo>
                    <a:lnTo>
                      <a:pt x="28575" y="295275"/>
                    </a:lnTo>
                    <a:cubicBezTo>
                      <a:pt x="33836" y="295275"/>
                      <a:pt x="38100" y="291011"/>
                      <a:pt x="38100" y="285750"/>
                    </a:cubicBezTo>
                    <a:cubicBezTo>
                      <a:pt x="38100" y="280489"/>
                      <a:pt x="33836" y="276225"/>
                      <a:pt x="28575" y="276225"/>
                    </a:cubicBezTo>
                    <a:lnTo>
                      <a:pt x="22279" y="276225"/>
                    </a:lnTo>
                    <a:cubicBezTo>
                      <a:pt x="20496" y="276225"/>
                      <a:pt x="19050" y="274779"/>
                      <a:pt x="19050" y="272996"/>
                    </a:cubicBezTo>
                    <a:lnTo>
                      <a:pt x="19050" y="271005"/>
                    </a:lnTo>
                    <a:cubicBezTo>
                      <a:pt x="19055" y="268630"/>
                      <a:pt x="20980" y="266705"/>
                      <a:pt x="23355" y="266700"/>
                    </a:cubicBezTo>
                    <a:lnTo>
                      <a:pt x="47625" y="266700"/>
                    </a:lnTo>
                    <a:lnTo>
                      <a:pt x="47625" y="342900"/>
                    </a:lnTo>
                    <a:lnTo>
                      <a:pt x="23355" y="342900"/>
                    </a:lnTo>
                    <a:cubicBezTo>
                      <a:pt x="10463" y="342916"/>
                      <a:pt x="16" y="353363"/>
                      <a:pt x="0" y="366255"/>
                    </a:cubicBezTo>
                    <a:lnTo>
                      <a:pt x="0" y="368246"/>
                    </a:lnTo>
                    <a:cubicBezTo>
                      <a:pt x="10" y="380546"/>
                      <a:pt x="9979" y="390515"/>
                      <a:pt x="22279" y="390525"/>
                    </a:cubicBezTo>
                    <a:lnTo>
                      <a:pt x="28575" y="390525"/>
                    </a:lnTo>
                    <a:cubicBezTo>
                      <a:pt x="33836" y="390525"/>
                      <a:pt x="38100" y="386261"/>
                      <a:pt x="38100" y="381000"/>
                    </a:cubicBezTo>
                    <a:cubicBezTo>
                      <a:pt x="38100" y="375739"/>
                      <a:pt x="33836" y="371475"/>
                      <a:pt x="28575" y="371475"/>
                    </a:cubicBezTo>
                    <a:lnTo>
                      <a:pt x="22279" y="371475"/>
                    </a:lnTo>
                    <a:cubicBezTo>
                      <a:pt x="20496" y="371475"/>
                      <a:pt x="19050" y="370029"/>
                      <a:pt x="19050" y="368246"/>
                    </a:cubicBezTo>
                    <a:lnTo>
                      <a:pt x="19050" y="366255"/>
                    </a:lnTo>
                    <a:cubicBezTo>
                      <a:pt x="19055" y="363880"/>
                      <a:pt x="20980" y="361955"/>
                      <a:pt x="23355" y="361950"/>
                    </a:cubicBezTo>
                    <a:lnTo>
                      <a:pt x="47625" y="361950"/>
                    </a:lnTo>
                    <a:lnTo>
                      <a:pt x="47625" y="438150"/>
                    </a:lnTo>
                    <a:lnTo>
                      <a:pt x="23355" y="438150"/>
                    </a:lnTo>
                    <a:cubicBezTo>
                      <a:pt x="10463" y="438166"/>
                      <a:pt x="16" y="448613"/>
                      <a:pt x="0" y="461505"/>
                    </a:cubicBezTo>
                    <a:lnTo>
                      <a:pt x="0" y="463496"/>
                    </a:lnTo>
                    <a:cubicBezTo>
                      <a:pt x="10" y="475796"/>
                      <a:pt x="9979" y="485765"/>
                      <a:pt x="22279" y="485775"/>
                    </a:cubicBezTo>
                    <a:lnTo>
                      <a:pt x="28575" y="485775"/>
                    </a:lnTo>
                    <a:cubicBezTo>
                      <a:pt x="33836" y="485775"/>
                      <a:pt x="38100" y="481511"/>
                      <a:pt x="38100" y="476250"/>
                    </a:cubicBezTo>
                    <a:cubicBezTo>
                      <a:pt x="38100" y="470989"/>
                      <a:pt x="33836" y="466725"/>
                      <a:pt x="28575" y="466725"/>
                    </a:cubicBezTo>
                    <a:lnTo>
                      <a:pt x="22279" y="466725"/>
                    </a:lnTo>
                    <a:cubicBezTo>
                      <a:pt x="20496" y="466725"/>
                      <a:pt x="19050" y="465279"/>
                      <a:pt x="19050" y="463496"/>
                    </a:cubicBezTo>
                    <a:lnTo>
                      <a:pt x="19050" y="461505"/>
                    </a:lnTo>
                    <a:cubicBezTo>
                      <a:pt x="19055" y="459130"/>
                      <a:pt x="20980" y="457206"/>
                      <a:pt x="23355" y="457200"/>
                    </a:cubicBezTo>
                    <a:close/>
                    <a:moveTo>
                      <a:pt x="66675" y="19050"/>
                    </a:moveTo>
                    <a:lnTo>
                      <a:pt x="581025" y="19050"/>
                    </a:lnTo>
                    <a:lnTo>
                      <a:pt x="581025" y="600075"/>
                    </a:lnTo>
                    <a:lnTo>
                      <a:pt x="66675" y="600075"/>
                    </a:lnTo>
                    <a:close/>
                  </a:path>
                </a:pathLst>
              </a:custGeom>
              <a:solidFill>
                <a:schemeClr val="accent1"/>
              </a:solidFill>
              <a:ln w="9525" cap="flat">
                <a:noFill/>
                <a:prstDash val="solid"/>
                <a:miter/>
              </a:ln>
            </p:spPr>
            <p:txBody>
              <a:bodyPr rtlCol="0" anchor="ctr"/>
              <a:lstStyle/>
              <a:p>
                <a:endParaRPr lang="en-US"/>
              </a:p>
            </p:txBody>
          </p:sp>
        </p:grpSp>
      </p:grpSp>
      <p:sp>
        <p:nvSpPr>
          <p:cNvPr id="33" name="Text Placeholder 31">
            <a:extLst>
              <a:ext uri="{FF2B5EF4-FFF2-40B4-BE49-F238E27FC236}">
                <a16:creationId xmlns:a16="http://schemas.microsoft.com/office/drawing/2014/main" id="{8889CBED-D29E-2F6D-0012-F7983F23C787}"/>
              </a:ext>
            </a:extLst>
          </p:cNvPr>
          <p:cNvSpPr>
            <a:spLocks noGrp="1"/>
          </p:cNvSpPr>
          <p:nvPr>
            <p:ph type="body" sz="quarter" idx="35" hasCustomPrompt="1"/>
          </p:nvPr>
        </p:nvSpPr>
        <p:spPr>
          <a:xfrm>
            <a:off x="720724" y="1477067"/>
            <a:ext cx="6065559" cy="1622425"/>
          </a:xfrm>
        </p:spPr>
        <p:txBody>
          <a:bodyPr/>
          <a:lstStyle>
            <a:lvl1pPr marL="171450" indent="-171450">
              <a:spcBef>
                <a:spcPts val="600"/>
              </a:spcBef>
              <a:buFont typeface="Arial" panose="020B0604020202020204" pitchFamily="34" charset="0"/>
              <a:buChar char="•"/>
              <a:defRPr sz="1050">
                <a:solidFill>
                  <a:schemeClr val="tx1"/>
                </a:solidFill>
                <a:latin typeface="+mn-lt"/>
              </a:defRPr>
            </a:lvl1pPr>
          </a:lstStyle>
          <a:p>
            <a:pPr lvl="0"/>
            <a:r>
              <a:rPr lang="en-US"/>
              <a:t>Key Observations</a:t>
            </a:r>
          </a:p>
        </p:txBody>
      </p:sp>
      <p:sp>
        <p:nvSpPr>
          <p:cNvPr id="34" name="Text Placeholder 31">
            <a:extLst>
              <a:ext uri="{FF2B5EF4-FFF2-40B4-BE49-F238E27FC236}">
                <a16:creationId xmlns:a16="http://schemas.microsoft.com/office/drawing/2014/main" id="{72C35BD8-DD3E-035D-F507-71FB25156137}"/>
              </a:ext>
            </a:extLst>
          </p:cNvPr>
          <p:cNvSpPr>
            <a:spLocks noGrp="1"/>
          </p:cNvSpPr>
          <p:nvPr>
            <p:ph type="body" sz="quarter" idx="36" hasCustomPrompt="1"/>
          </p:nvPr>
        </p:nvSpPr>
        <p:spPr>
          <a:xfrm>
            <a:off x="720724" y="3375446"/>
            <a:ext cx="6065559" cy="1622425"/>
          </a:xfrm>
        </p:spPr>
        <p:txBody>
          <a:bodyPr/>
          <a:lstStyle>
            <a:lvl1pPr marL="171450" indent="-171450">
              <a:spcBef>
                <a:spcPts val="600"/>
              </a:spcBef>
              <a:buFont typeface="Arial" panose="020B0604020202020204" pitchFamily="34" charset="0"/>
              <a:buChar char="•"/>
              <a:defRPr sz="1050">
                <a:solidFill>
                  <a:schemeClr val="tx1"/>
                </a:solidFill>
                <a:latin typeface="+mn-lt"/>
              </a:defRPr>
            </a:lvl1pPr>
          </a:lstStyle>
          <a:p>
            <a:pPr lvl="0"/>
            <a:r>
              <a:rPr lang="en-US"/>
              <a:t>Go-to-Market Observations</a:t>
            </a:r>
          </a:p>
        </p:txBody>
      </p:sp>
    </p:spTree>
    <p:extLst>
      <p:ext uri="{BB962C8B-B14F-4D97-AF65-F5344CB8AC3E}">
        <p14:creationId xmlns:p14="http://schemas.microsoft.com/office/powerpoint/2010/main" val="2970967158"/>
      </p:ext>
    </p:extLst>
  </p:cSld>
  <p:clrMapOvr>
    <a:masterClrMapping/>
  </p:clrMapOvr>
  <p:extLst>
    <p:ext uri="{DCECCB84-F9BA-43D5-87BE-67443E8EF086}">
      <p15:sldGuideLst xmlns:p15="http://schemas.microsoft.com/office/powerpoint/2012/main">
        <p15:guide id="4" orient="horz" pos="1008">
          <p15:clr>
            <a:srgbClr val="FBAE40"/>
          </p15:clr>
        </p15:guide>
        <p15:guide id="5" pos="384">
          <p15:clr>
            <a:srgbClr val="FBAE40"/>
          </p15:clr>
        </p15:guide>
        <p15:guide id="6" pos="7296">
          <p15:clr>
            <a:srgbClr val="FBAE40"/>
          </p15:clr>
        </p15:guide>
      </p15:sldGuideLst>
    </p:ext>
  </p:extLst>
</p:sldLayout>
</file>

<file path=ppt/slideLayouts/slideLayout447.xml><?xml version="1.0" encoding="utf-8"?>
<p:sldLayout xmlns:a="http://schemas.openxmlformats.org/drawingml/2006/main" xmlns:r="http://schemas.openxmlformats.org/officeDocument/2006/relationships" xmlns:p="http://schemas.openxmlformats.org/presentationml/2006/main" userDrawn="1">
  <p:cSld name="Strategic Priority_Blank">
    <p:spTree>
      <p:nvGrpSpPr>
        <p:cNvPr id="1" name=""/>
        <p:cNvGrpSpPr/>
        <p:nvPr/>
      </p:nvGrpSpPr>
      <p:grpSpPr>
        <a:xfrm>
          <a:off x="0" y="0"/>
          <a:ext cx="0" cy="0"/>
          <a:chOff x="0" y="0"/>
          <a:chExt cx="0" cy="0"/>
        </a:xfrm>
      </p:grpSpPr>
      <p:graphicFrame>
        <p:nvGraphicFramePr>
          <p:cNvPr id="39" name="Object 38" hidden="1">
            <a:extLst>
              <a:ext uri="{FF2B5EF4-FFF2-40B4-BE49-F238E27FC236}">
                <a16:creationId xmlns:a16="http://schemas.microsoft.com/office/drawing/2014/main" id="{299FF3B8-9DD0-A4EA-4362-2E2617D54581}"/>
              </a:ext>
            </a:extLst>
          </p:cNvPr>
          <p:cNvGraphicFramePr>
            <a:graphicFrameLocks noChangeAspect="1"/>
          </p:cNvGraphicFramePr>
          <p:nvPr userDrawn="1">
            <p:custDataLst>
              <p:tags r:id="rId1"/>
            </p:custDataLst>
            <p:extLst>
              <p:ext uri="{D42A27DB-BD31-4B8C-83A1-F6EECF244321}">
                <p14:modId xmlns:p14="http://schemas.microsoft.com/office/powerpoint/2010/main" val="294844192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39" name="Object 38" hidden="1">
                        <a:extLst>
                          <a:ext uri="{FF2B5EF4-FFF2-40B4-BE49-F238E27FC236}">
                            <a16:creationId xmlns:a16="http://schemas.microsoft.com/office/drawing/2014/main" id="{299FF3B8-9DD0-A4EA-4362-2E2617D5458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3" name="Text Placeholder 2">
            <a:extLst>
              <a:ext uri="{FF2B5EF4-FFF2-40B4-BE49-F238E27FC236}">
                <a16:creationId xmlns:a16="http://schemas.microsoft.com/office/drawing/2014/main" id="{3AA401A3-5E31-1746-967D-DE8C07716436}"/>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pic>
        <p:nvPicPr>
          <p:cNvPr id="14" name="Picture 13" descr="Logo&#10;&#10;Description automatically generated">
            <a:extLst>
              <a:ext uri="{FF2B5EF4-FFF2-40B4-BE49-F238E27FC236}">
                <a16:creationId xmlns:a16="http://schemas.microsoft.com/office/drawing/2014/main" id="{81FF40AA-DA29-4214-9EF5-FE828C04A99F}"/>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5" name="Title Placeholder 1">
            <a:extLst>
              <a:ext uri="{FF2B5EF4-FFF2-40B4-BE49-F238E27FC236}">
                <a16:creationId xmlns:a16="http://schemas.microsoft.com/office/drawing/2014/main" id="{68FC6AED-2776-AC42-B536-8EFA0107CCFA}"/>
              </a:ext>
            </a:extLst>
          </p:cNvPr>
          <p:cNvSpPr>
            <a:spLocks noGrp="1"/>
          </p:cNvSpPr>
          <p:nvPr>
            <p:ph type="title"/>
          </p:nvPr>
        </p:nvSpPr>
        <p:spPr>
          <a:xfrm>
            <a:off x="609600" y="471459"/>
            <a:ext cx="10972800" cy="236825"/>
          </a:xfrm>
          <a:prstGeom prst="rect">
            <a:avLst/>
          </a:prstGeom>
        </p:spPr>
        <p:txBody>
          <a:bodyPr vert="horz" wrap="square" lIns="0" tIns="0" rIns="0" bIns="91440" rtlCol="0" anchor="t" anchorCtr="0">
            <a:noAutofit/>
          </a:bodyPr>
          <a:lstStyle>
            <a:lvl1pPr>
              <a:defRPr lang="en-US" dirty="0"/>
            </a:lvl1pPr>
          </a:lstStyle>
          <a:p>
            <a:pPr lvl="0"/>
            <a:r>
              <a:rPr lang="en-US"/>
              <a:t>Click to edit Master title style</a:t>
            </a:r>
          </a:p>
        </p:txBody>
      </p:sp>
      <p:sp>
        <p:nvSpPr>
          <p:cNvPr id="12" name="TextBox 11">
            <a:extLst>
              <a:ext uri="{FF2B5EF4-FFF2-40B4-BE49-F238E27FC236}">
                <a16:creationId xmlns:a16="http://schemas.microsoft.com/office/drawing/2014/main" id="{716590A4-CB62-44C6-9982-CD5776E5E67C}"/>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©2023 Visa. All rights reserved. Visa Confidential</a:t>
            </a:r>
          </a:p>
        </p:txBody>
      </p:sp>
      <p:sp>
        <p:nvSpPr>
          <p:cNvPr id="10" name="TextBox 9">
            <a:extLst>
              <a:ext uri="{FF2B5EF4-FFF2-40B4-BE49-F238E27FC236}">
                <a16:creationId xmlns:a16="http://schemas.microsoft.com/office/drawing/2014/main" id="{396B1BD8-0C96-47E0-927A-0B5BE4D639E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4" name="Slide Number Placeholder 3">
            <a:extLst>
              <a:ext uri="{FF2B5EF4-FFF2-40B4-BE49-F238E27FC236}">
                <a16:creationId xmlns:a16="http://schemas.microsoft.com/office/drawing/2014/main" id="{E847A007-5B4A-4EF4-A9D8-A37381DD294E}"/>
              </a:ext>
            </a:extLst>
          </p:cNvPr>
          <p:cNvSpPr>
            <a:spLocks noGrp="1"/>
          </p:cNvSpPr>
          <p:nvPr>
            <p:ph type="sldNum" sz="quarter" idx="32"/>
          </p:nvPr>
        </p:nvSpPr>
        <p:spPr/>
        <p:txBody>
          <a:bodyPr/>
          <a:lstStyle/>
          <a:p>
            <a:fld id="{F4246F8F-FAA8-46C5-BC54-A96E0370B4C4}" type="slidenum">
              <a:rPr lang="en-US" smtClean="0"/>
              <a:t>‹#›</a:t>
            </a:fld>
            <a:endParaRPr lang="en-US"/>
          </a:p>
        </p:txBody>
      </p:sp>
      <p:sp>
        <p:nvSpPr>
          <p:cNvPr id="7" name="TextBox 6">
            <a:extLst>
              <a:ext uri="{FF2B5EF4-FFF2-40B4-BE49-F238E27FC236}">
                <a16:creationId xmlns:a16="http://schemas.microsoft.com/office/drawing/2014/main" id="{D5D521B3-D4AC-4931-5F2F-477B6B191603}"/>
              </a:ext>
            </a:extLst>
          </p:cNvPr>
          <p:cNvSpPr txBox="1"/>
          <p:nvPr userDrawn="1"/>
        </p:nvSpPr>
        <p:spPr>
          <a:xfrm>
            <a:off x="515869" y="145885"/>
            <a:ext cx="5525192" cy="230832"/>
          </a:xfrm>
          <a:prstGeom prst="rect">
            <a:avLst/>
          </a:prstGeom>
          <a:noFill/>
        </p:spPr>
        <p:txBody>
          <a:bodyPr wrap="square">
            <a:spAutoFit/>
          </a:bodyPr>
          <a:lstStyle/>
          <a:p>
            <a:pPr marL="0" marR="0" lvl="0" indent="0" defTabSz="914400" rtl="0" eaLnBrk="1" fontAlgn="auto" latinLnBrk="0" hangingPunct="1">
              <a:lnSpc>
                <a:spcPct val="90000"/>
              </a:lnSpc>
              <a:spcBef>
                <a:spcPct val="0"/>
              </a:spcBef>
              <a:spcAft>
                <a:spcPts val="0"/>
              </a:spcAft>
              <a:buClrTx/>
              <a:buSzTx/>
              <a:buFontTx/>
              <a:buNone/>
              <a:tabLst/>
              <a:defRPr/>
            </a:pPr>
            <a:r>
              <a:rPr kumimoji="0" lang="en-US" sz="1000" b="0" i="0" u="none" strike="noStrike" kern="1200" cap="none" spc="0" normalizeH="0" baseline="0">
                <a:ln>
                  <a:noFill/>
                </a:ln>
                <a:solidFill>
                  <a:schemeClr val="tx1">
                    <a:lumMod val="50000"/>
                    <a:lumOff val="50000"/>
                  </a:schemeClr>
                </a:solidFill>
                <a:effectLst/>
                <a:uLnTx/>
                <a:uFillTx/>
                <a:latin typeface="Visa Dialect Regular"/>
                <a:ea typeface="+mn-ea"/>
                <a:cs typeface="+mn-cs"/>
              </a:rPr>
              <a:t>Quick Win</a:t>
            </a:r>
            <a:r>
              <a:rPr kumimoji="0" lang="en-US" sz="1000" b="0" i="0" u="none" strike="noStrike" kern="1200" cap="none" spc="0" normalizeH="0" baseline="0" noProof="0">
                <a:ln>
                  <a:noFill/>
                </a:ln>
                <a:solidFill>
                  <a:schemeClr val="tx1">
                    <a:lumMod val="50000"/>
                    <a:lumOff val="50000"/>
                  </a:schemeClr>
                </a:solidFill>
                <a:effectLst/>
                <a:uLnTx/>
                <a:uFillTx/>
                <a:latin typeface="Visa Dialect Regular"/>
                <a:ea typeface="+mn-ea"/>
                <a:cs typeface="+mn-cs"/>
              </a:rPr>
              <a:t> / </a:t>
            </a:r>
            <a:r>
              <a:rPr lang="en-US" sz="1000" kern="1200" noProof="0">
                <a:solidFill>
                  <a:schemeClr val="accent2"/>
                </a:solidFill>
                <a:latin typeface="Visa Dialect Semibold" pitchFamily="2" charset="0"/>
                <a:ea typeface="+mn-ea"/>
                <a:cs typeface="+mn-cs"/>
              </a:rPr>
              <a:t>Strategic Priority </a:t>
            </a:r>
            <a:r>
              <a:rPr kumimoji="0" lang="en-US" sz="1000" b="0" i="0" u="none" strike="noStrike" kern="1200" cap="none" spc="0" normalizeH="0" baseline="0" noProof="0">
                <a:ln>
                  <a:noFill/>
                </a:ln>
                <a:solidFill>
                  <a:schemeClr val="tx1">
                    <a:lumMod val="50000"/>
                    <a:lumOff val="50000"/>
                  </a:schemeClr>
                </a:solidFill>
                <a:effectLst/>
                <a:uLnTx/>
                <a:uFillTx/>
                <a:latin typeface="Visa Dialect Regular"/>
                <a:ea typeface="+mn-ea"/>
                <a:cs typeface="+mn-cs"/>
              </a:rPr>
              <a:t>/ Future Consideration</a:t>
            </a:r>
            <a:endParaRPr kumimoji="0" lang="en-US" sz="1000" b="1" i="0" u="none" strike="noStrike" kern="1200" cap="none" spc="0" normalizeH="0" baseline="0" noProof="0">
              <a:ln>
                <a:noFill/>
              </a:ln>
              <a:solidFill>
                <a:schemeClr val="tx1">
                  <a:lumMod val="50000"/>
                  <a:lumOff val="50000"/>
                </a:schemeClr>
              </a:solidFill>
              <a:effectLst/>
              <a:uLnTx/>
              <a:uFillTx/>
              <a:latin typeface="Visa Dialect Semibold"/>
              <a:ea typeface="+mn-ea"/>
              <a:cs typeface="+mn-cs"/>
            </a:endParaRPr>
          </a:p>
        </p:txBody>
      </p:sp>
      <p:sp>
        <p:nvSpPr>
          <p:cNvPr id="8" name="Right Triangle 7">
            <a:extLst>
              <a:ext uri="{FF2B5EF4-FFF2-40B4-BE49-F238E27FC236}">
                <a16:creationId xmlns:a16="http://schemas.microsoft.com/office/drawing/2014/main" id="{BAD59D84-744C-480C-92A8-2418F81104FF}"/>
              </a:ext>
            </a:extLst>
          </p:cNvPr>
          <p:cNvSpPr/>
          <p:nvPr userDrawn="1"/>
        </p:nvSpPr>
        <p:spPr bwMode="auto">
          <a:xfrm rot="5400000">
            <a:off x="-9145" y="-11017"/>
            <a:ext cx="457200" cy="457200"/>
          </a:xfrm>
          <a:prstGeom prst="rtTriangle">
            <a:avLst/>
          </a:prstGeom>
          <a:solidFill>
            <a:schemeClr val="accent2"/>
          </a:solidFill>
          <a:ln w="9525" cap="flat" cmpd="sng" algn="ctr">
            <a:noFill/>
            <a:prstDash val="solid"/>
            <a:roun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90000"/>
              </a:lnSpc>
              <a:spcBef>
                <a:spcPts val="60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9" name="Text Placeholder 17">
            <a:extLst>
              <a:ext uri="{FF2B5EF4-FFF2-40B4-BE49-F238E27FC236}">
                <a16:creationId xmlns:a16="http://schemas.microsoft.com/office/drawing/2014/main" id="{5512F029-8B6B-B265-2498-74B8A286E11D}"/>
              </a:ext>
            </a:extLst>
          </p:cNvPr>
          <p:cNvSpPr>
            <a:spLocks noGrp="1"/>
          </p:cNvSpPr>
          <p:nvPr>
            <p:ph type="body" sz="quarter" idx="34" hasCustomPrompt="1"/>
          </p:nvPr>
        </p:nvSpPr>
        <p:spPr>
          <a:xfrm>
            <a:off x="0" y="6817"/>
            <a:ext cx="277813" cy="311151"/>
          </a:xfrm>
        </p:spPr>
        <p:txBody>
          <a:bodyPr/>
          <a:lstStyle>
            <a:lvl1pPr algn="ctr">
              <a:defRPr>
                <a:solidFill>
                  <a:schemeClr val="bg1"/>
                </a:solidFill>
                <a:latin typeface="+mj-lt"/>
              </a:defRPr>
            </a:lvl1pPr>
          </a:lstStyle>
          <a:p>
            <a:pPr lvl="0"/>
            <a:r>
              <a:rPr lang="en-US"/>
              <a:t>#</a:t>
            </a:r>
          </a:p>
        </p:txBody>
      </p:sp>
    </p:spTree>
    <p:extLst>
      <p:ext uri="{BB962C8B-B14F-4D97-AF65-F5344CB8AC3E}">
        <p14:creationId xmlns:p14="http://schemas.microsoft.com/office/powerpoint/2010/main" val="1621676241"/>
      </p:ext>
    </p:extLst>
  </p:cSld>
  <p:clrMapOvr>
    <a:masterClrMapping/>
  </p:clrMapOvr>
  <p:extLst>
    <p:ext uri="{DCECCB84-F9BA-43D5-87BE-67443E8EF086}">
      <p15:sldGuideLst xmlns:p15="http://schemas.microsoft.com/office/powerpoint/2012/main">
        <p15:guide id="4" orient="horz" pos="1008">
          <p15:clr>
            <a:srgbClr val="FBAE40"/>
          </p15:clr>
        </p15:guide>
        <p15:guide id="5" pos="384">
          <p15:clr>
            <a:srgbClr val="FBAE40"/>
          </p15:clr>
        </p15:guide>
        <p15:guide id="6" pos="7296">
          <p15:clr>
            <a:srgbClr val="FBAE40"/>
          </p15:clr>
        </p15:guide>
      </p15:sldGuideLst>
    </p:ext>
  </p:extLst>
</p:sldLayout>
</file>

<file path=ppt/slideLayouts/slideLayout448.xml><?xml version="1.0" encoding="utf-8"?>
<p:sldLayout xmlns:a="http://schemas.openxmlformats.org/drawingml/2006/main" xmlns:r="http://schemas.openxmlformats.org/officeDocument/2006/relationships" xmlns:p="http://schemas.openxmlformats.org/presentationml/2006/main" preserve="1" userDrawn="1">
  <p:cSld name="4_Strategic Priority">
    <p:spTree>
      <p:nvGrpSpPr>
        <p:cNvPr id="1" name=""/>
        <p:cNvGrpSpPr/>
        <p:nvPr/>
      </p:nvGrpSpPr>
      <p:grpSpPr>
        <a:xfrm>
          <a:off x="0" y="0"/>
          <a:ext cx="0" cy="0"/>
          <a:chOff x="0" y="0"/>
          <a:chExt cx="0" cy="0"/>
        </a:xfrm>
      </p:grpSpPr>
      <p:graphicFrame>
        <p:nvGraphicFramePr>
          <p:cNvPr id="39" name="Object 38" hidden="1">
            <a:extLst>
              <a:ext uri="{FF2B5EF4-FFF2-40B4-BE49-F238E27FC236}">
                <a16:creationId xmlns:a16="http://schemas.microsoft.com/office/drawing/2014/main" id="{299FF3B8-9DD0-A4EA-4362-2E2617D54581}"/>
              </a:ext>
            </a:extLst>
          </p:cNvPr>
          <p:cNvGraphicFramePr>
            <a:graphicFrameLocks noChangeAspect="1"/>
          </p:cNvGraphicFramePr>
          <p:nvPr userDrawn="1">
            <p:custDataLst>
              <p:tags r:id="rId1"/>
            </p:custDataLst>
            <p:extLst>
              <p:ext uri="{D42A27DB-BD31-4B8C-83A1-F6EECF244321}">
                <p14:modId xmlns:p14="http://schemas.microsoft.com/office/powerpoint/2010/main" val="341791554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39" name="Object 38" hidden="1">
                        <a:extLst>
                          <a:ext uri="{FF2B5EF4-FFF2-40B4-BE49-F238E27FC236}">
                            <a16:creationId xmlns:a16="http://schemas.microsoft.com/office/drawing/2014/main" id="{299FF3B8-9DD0-A4EA-4362-2E2617D5458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38" name="Rectangle 37">
            <a:extLst>
              <a:ext uri="{FF2B5EF4-FFF2-40B4-BE49-F238E27FC236}">
                <a16:creationId xmlns:a16="http://schemas.microsoft.com/office/drawing/2014/main" id="{99C44EF8-0492-9847-9E9A-9278110E051F}"/>
              </a:ext>
            </a:extLst>
          </p:cNvPr>
          <p:cNvSpPr/>
          <p:nvPr userDrawn="1"/>
        </p:nvSpPr>
        <p:spPr>
          <a:xfrm>
            <a:off x="7162801" y="1120307"/>
            <a:ext cx="4419600" cy="498573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3" name="Text Placeholder 2">
            <a:extLst>
              <a:ext uri="{FF2B5EF4-FFF2-40B4-BE49-F238E27FC236}">
                <a16:creationId xmlns:a16="http://schemas.microsoft.com/office/drawing/2014/main" id="{3AA401A3-5E31-1746-967D-DE8C07716436}"/>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pic>
        <p:nvPicPr>
          <p:cNvPr id="14" name="Picture 13" descr="Logo&#10;&#10;Description automatically generated">
            <a:extLst>
              <a:ext uri="{FF2B5EF4-FFF2-40B4-BE49-F238E27FC236}">
                <a16:creationId xmlns:a16="http://schemas.microsoft.com/office/drawing/2014/main" id="{81FF40AA-DA29-4214-9EF5-FE828C04A99F}"/>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5" name="Title Placeholder 1">
            <a:extLst>
              <a:ext uri="{FF2B5EF4-FFF2-40B4-BE49-F238E27FC236}">
                <a16:creationId xmlns:a16="http://schemas.microsoft.com/office/drawing/2014/main" id="{68FC6AED-2776-AC42-B536-8EFA0107CCFA}"/>
              </a:ext>
            </a:extLst>
          </p:cNvPr>
          <p:cNvSpPr>
            <a:spLocks noGrp="1"/>
          </p:cNvSpPr>
          <p:nvPr>
            <p:ph type="title"/>
          </p:nvPr>
        </p:nvSpPr>
        <p:spPr>
          <a:xfrm>
            <a:off x="609600" y="471459"/>
            <a:ext cx="10972800" cy="236825"/>
          </a:xfrm>
          <a:prstGeom prst="rect">
            <a:avLst/>
          </a:prstGeom>
        </p:spPr>
        <p:txBody>
          <a:bodyPr vert="horz" wrap="square" lIns="0" tIns="0" rIns="0" bIns="91440" rtlCol="0" anchor="t" anchorCtr="0">
            <a:noAutofit/>
          </a:bodyPr>
          <a:lstStyle>
            <a:lvl1pPr>
              <a:defRPr lang="en-US" dirty="0"/>
            </a:lvl1pPr>
          </a:lstStyle>
          <a:p>
            <a:pPr lvl="0"/>
            <a:r>
              <a:rPr lang="en-US"/>
              <a:t>Click to edit Master title style</a:t>
            </a:r>
          </a:p>
        </p:txBody>
      </p:sp>
      <p:sp>
        <p:nvSpPr>
          <p:cNvPr id="12" name="TextBox 11">
            <a:extLst>
              <a:ext uri="{FF2B5EF4-FFF2-40B4-BE49-F238E27FC236}">
                <a16:creationId xmlns:a16="http://schemas.microsoft.com/office/drawing/2014/main" id="{716590A4-CB62-44C6-9982-CD5776E5E67C}"/>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©2023 Visa. All rights reserved. Visa Confidential</a:t>
            </a:r>
          </a:p>
        </p:txBody>
      </p:sp>
      <p:sp>
        <p:nvSpPr>
          <p:cNvPr id="10" name="TextBox 9">
            <a:extLst>
              <a:ext uri="{FF2B5EF4-FFF2-40B4-BE49-F238E27FC236}">
                <a16:creationId xmlns:a16="http://schemas.microsoft.com/office/drawing/2014/main" id="{396B1BD8-0C96-47E0-927A-0B5BE4D639E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4" name="Slide Number Placeholder 3">
            <a:extLst>
              <a:ext uri="{FF2B5EF4-FFF2-40B4-BE49-F238E27FC236}">
                <a16:creationId xmlns:a16="http://schemas.microsoft.com/office/drawing/2014/main" id="{E847A007-5B4A-4EF4-A9D8-A37381DD294E}"/>
              </a:ext>
            </a:extLst>
          </p:cNvPr>
          <p:cNvSpPr>
            <a:spLocks noGrp="1"/>
          </p:cNvSpPr>
          <p:nvPr>
            <p:ph type="sldNum" sz="quarter" idx="32"/>
          </p:nvPr>
        </p:nvSpPr>
        <p:spPr/>
        <p:txBody>
          <a:bodyPr/>
          <a:lstStyle/>
          <a:p>
            <a:fld id="{F4246F8F-FAA8-46C5-BC54-A96E0370B4C4}" type="slidenum">
              <a:rPr lang="en-US" smtClean="0"/>
              <a:t>‹#›</a:t>
            </a:fld>
            <a:endParaRPr lang="en-US"/>
          </a:p>
        </p:txBody>
      </p:sp>
      <p:sp>
        <p:nvSpPr>
          <p:cNvPr id="7" name="TextBox 6">
            <a:extLst>
              <a:ext uri="{FF2B5EF4-FFF2-40B4-BE49-F238E27FC236}">
                <a16:creationId xmlns:a16="http://schemas.microsoft.com/office/drawing/2014/main" id="{D5D521B3-D4AC-4931-5F2F-477B6B191603}"/>
              </a:ext>
            </a:extLst>
          </p:cNvPr>
          <p:cNvSpPr txBox="1"/>
          <p:nvPr userDrawn="1"/>
        </p:nvSpPr>
        <p:spPr>
          <a:xfrm>
            <a:off x="515869" y="145885"/>
            <a:ext cx="5525192" cy="230832"/>
          </a:xfrm>
          <a:prstGeom prst="rect">
            <a:avLst/>
          </a:prstGeom>
          <a:noFill/>
        </p:spPr>
        <p:txBody>
          <a:bodyPr wrap="square">
            <a:spAutoFit/>
          </a:bodyPr>
          <a:lstStyle/>
          <a:p>
            <a:pPr marL="0" marR="0" lvl="0" indent="0" defTabSz="914400" rtl="0" eaLnBrk="1" fontAlgn="auto" latinLnBrk="0" hangingPunct="1">
              <a:lnSpc>
                <a:spcPct val="90000"/>
              </a:lnSpc>
              <a:spcBef>
                <a:spcPct val="0"/>
              </a:spcBef>
              <a:spcAft>
                <a:spcPts val="0"/>
              </a:spcAft>
              <a:buClrTx/>
              <a:buSzTx/>
              <a:buFontTx/>
              <a:buNone/>
              <a:tabLst/>
              <a:defRPr/>
            </a:pPr>
            <a:r>
              <a:rPr kumimoji="0" lang="en-US" sz="1000" b="0" i="0" u="none" strike="noStrike" kern="1200" cap="none" spc="0" normalizeH="0" baseline="0">
                <a:ln>
                  <a:noFill/>
                </a:ln>
                <a:solidFill>
                  <a:schemeClr val="tx1">
                    <a:lumMod val="50000"/>
                    <a:lumOff val="50000"/>
                  </a:schemeClr>
                </a:solidFill>
                <a:effectLst/>
                <a:uLnTx/>
                <a:uFillTx/>
                <a:latin typeface="Visa Dialect Regular"/>
                <a:ea typeface="+mn-ea"/>
                <a:cs typeface="+mn-cs"/>
              </a:rPr>
              <a:t>Quick Win</a:t>
            </a:r>
            <a:r>
              <a:rPr kumimoji="0" lang="en-US" sz="1000" b="0" i="0" u="none" strike="noStrike" kern="1200" cap="none" spc="0" normalizeH="0" baseline="0" noProof="0">
                <a:ln>
                  <a:noFill/>
                </a:ln>
                <a:solidFill>
                  <a:schemeClr val="tx1">
                    <a:lumMod val="50000"/>
                    <a:lumOff val="50000"/>
                  </a:schemeClr>
                </a:solidFill>
                <a:effectLst/>
                <a:uLnTx/>
                <a:uFillTx/>
                <a:latin typeface="Visa Dialect Regular"/>
                <a:ea typeface="+mn-ea"/>
                <a:cs typeface="+mn-cs"/>
              </a:rPr>
              <a:t> / </a:t>
            </a:r>
            <a:r>
              <a:rPr lang="en-US" sz="1000" kern="1200" noProof="0">
                <a:solidFill>
                  <a:schemeClr val="accent2"/>
                </a:solidFill>
                <a:latin typeface="Visa Dialect Semibold" pitchFamily="2" charset="0"/>
                <a:ea typeface="+mn-ea"/>
                <a:cs typeface="+mn-cs"/>
              </a:rPr>
              <a:t>Strategic Priority </a:t>
            </a:r>
            <a:r>
              <a:rPr kumimoji="0" lang="en-US" sz="1000" b="0" i="0" u="none" strike="noStrike" kern="1200" cap="none" spc="0" normalizeH="0" baseline="0" noProof="0">
                <a:ln>
                  <a:noFill/>
                </a:ln>
                <a:solidFill>
                  <a:schemeClr val="tx1">
                    <a:lumMod val="50000"/>
                    <a:lumOff val="50000"/>
                  </a:schemeClr>
                </a:solidFill>
                <a:effectLst/>
                <a:uLnTx/>
                <a:uFillTx/>
                <a:latin typeface="Visa Dialect Regular"/>
                <a:ea typeface="+mn-ea"/>
                <a:cs typeface="+mn-cs"/>
              </a:rPr>
              <a:t>/ Future Consideration</a:t>
            </a:r>
            <a:endParaRPr kumimoji="0" lang="en-US" sz="1000" b="1" i="0" u="none" strike="noStrike" kern="1200" cap="none" spc="0" normalizeH="0" baseline="0" noProof="0">
              <a:ln>
                <a:noFill/>
              </a:ln>
              <a:solidFill>
                <a:schemeClr val="tx1">
                  <a:lumMod val="50000"/>
                  <a:lumOff val="50000"/>
                </a:schemeClr>
              </a:solidFill>
              <a:effectLst/>
              <a:uLnTx/>
              <a:uFillTx/>
              <a:latin typeface="Visa Dialect Semibold"/>
              <a:ea typeface="+mn-ea"/>
              <a:cs typeface="+mn-cs"/>
            </a:endParaRPr>
          </a:p>
        </p:txBody>
      </p:sp>
      <p:sp>
        <p:nvSpPr>
          <p:cNvPr id="8" name="Right Triangle 7">
            <a:extLst>
              <a:ext uri="{FF2B5EF4-FFF2-40B4-BE49-F238E27FC236}">
                <a16:creationId xmlns:a16="http://schemas.microsoft.com/office/drawing/2014/main" id="{BAD59D84-744C-480C-92A8-2418F81104FF}"/>
              </a:ext>
            </a:extLst>
          </p:cNvPr>
          <p:cNvSpPr/>
          <p:nvPr userDrawn="1"/>
        </p:nvSpPr>
        <p:spPr bwMode="auto">
          <a:xfrm rot="5400000">
            <a:off x="-9145" y="-11017"/>
            <a:ext cx="457200" cy="457200"/>
          </a:xfrm>
          <a:prstGeom prst="rtTriangle">
            <a:avLst/>
          </a:prstGeom>
          <a:solidFill>
            <a:schemeClr val="accent2"/>
          </a:solidFill>
          <a:ln w="9525" cap="flat" cmpd="sng" algn="ctr">
            <a:noFill/>
            <a:prstDash val="solid"/>
            <a:roun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90000"/>
              </a:lnSpc>
              <a:spcBef>
                <a:spcPts val="60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9" name="Text Placeholder 17">
            <a:extLst>
              <a:ext uri="{FF2B5EF4-FFF2-40B4-BE49-F238E27FC236}">
                <a16:creationId xmlns:a16="http://schemas.microsoft.com/office/drawing/2014/main" id="{5512F029-8B6B-B265-2498-74B8A286E11D}"/>
              </a:ext>
            </a:extLst>
          </p:cNvPr>
          <p:cNvSpPr>
            <a:spLocks noGrp="1"/>
          </p:cNvSpPr>
          <p:nvPr>
            <p:ph type="body" sz="quarter" idx="34" hasCustomPrompt="1"/>
          </p:nvPr>
        </p:nvSpPr>
        <p:spPr>
          <a:xfrm>
            <a:off x="0" y="6817"/>
            <a:ext cx="277813" cy="311151"/>
          </a:xfrm>
        </p:spPr>
        <p:txBody>
          <a:bodyPr/>
          <a:lstStyle>
            <a:lvl1pPr algn="ctr">
              <a:defRPr>
                <a:solidFill>
                  <a:schemeClr val="bg1"/>
                </a:solidFill>
                <a:latin typeface="+mj-lt"/>
              </a:defRPr>
            </a:lvl1pPr>
          </a:lstStyle>
          <a:p>
            <a:pPr lvl="0"/>
            <a:r>
              <a:rPr lang="en-US"/>
              <a:t>#</a:t>
            </a:r>
          </a:p>
        </p:txBody>
      </p:sp>
      <p:cxnSp>
        <p:nvCxnSpPr>
          <p:cNvPr id="18" name="Straight Connector 17">
            <a:extLst>
              <a:ext uri="{FF2B5EF4-FFF2-40B4-BE49-F238E27FC236}">
                <a16:creationId xmlns:a16="http://schemas.microsoft.com/office/drawing/2014/main" id="{ABD560A4-A43F-D6C2-412E-69DB5F304ADC}"/>
              </a:ext>
            </a:extLst>
          </p:cNvPr>
          <p:cNvCxnSpPr>
            <a:cxnSpLocks/>
          </p:cNvCxnSpPr>
          <p:nvPr userDrawn="1"/>
        </p:nvCxnSpPr>
        <p:spPr>
          <a:xfrm>
            <a:off x="720724" y="3254274"/>
            <a:ext cx="6065559"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5AAB0947-95D2-91E4-7D78-09DB59B2DEBC}"/>
              </a:ext>
            </a:extLst>
          </p:cNvPr>
          <p:cNvSpPr/>
          <p:nvPr userDrawn="1"/>
        </p:nvSpPr>
        <p:spPr>
          <a:xfrm>
            <a:off x="2335771" y="3066987"/>
            <a:ext cx="2835465" cy="3005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a:extLst>
              <a:ext uri="{FF2B5EF4-FFF2-40B4-BE49-F238E27FC236}">
                <a16:creationId xmlns:a16="http://schemas.microsoft.com/office/drawing/2014/main" id="{736D7641-6154-86F4-A327-29637533DB57}"/>
              </a:ext>
            </a:extLst>
          </p:cNvPr>
          <p:cNvCxnSpPr>
            <a:cxnSpLocks/>
          </p:cNvCxnSpPr>
          <p:nvPr userDrawn="1"/>
        </p:nvCxnSpPr>
        <p:spPr>
          <a:xfrm>
            <a:off x="720724" y="1310708"/>
            <a:ext cx="6065559"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6E367C4F-70EC-BDE9-C5AE-B9B11182E658}"/>
              </a:ext>
            </a:extLst>
          </p:cNvPr>
          <p:cNvSpPr/>
          <p:nvPr userDrawn="1"/>
        </p:nvSpPr>
        <p:spPr>
          <a:xfrm>
            <a:off x="2784582" y="1114921"/>
            <a:ext cx="1900518" cy="3005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a:extLst>
              <a:ext uri="{FF2B5EF4-FFF2-40B4-BE49-F238E27FC236}">
                <a16:creationId xmlns:a16="http://schemas.microsoft.com/office/drawing/2014/main" id="{EDDBCA95-4CE6-5F1B-53B5-D893E10B84BC}"/>
              </a:ext>
            </a:extLst>
          </p:cNvPr>
          <p:cNvGrpSpPr/>
          <p:nvPr userDrawn="1"/>
        </p:nvGrpSpPr>
        <p:grpSpPr>
          <a:xfrm>
            <a:off x="2878805" y="1182940"/>
            <a:ext cx="1712072" cy="225498"/>
            <a:chOff x="665155" y="1219075"/>
            <a:chExt cx="1712072" cy="225498"/>
          </a:xfrm>
          <a:solidFill>
            <a:schemeClr val="bg1"/>
          </a:solidFill>
        </p:grpSpPr>
        <p:sp>
          <p:nvSpPr>
            <p:cNvPr id="24" name="TextBox 23">
              <a:extLst>
                <a:ext uri="{FF2B5EF4-FFF2-40B4-BE49-F238E27FC236}">
                  <a16:creationId xmlns:a16="http://schemas.microsoft.com/office/drawing/2014/main" id="{31081CE7-7E75-EA00-68A7-0C54ED1FF55C}"/>
                </a:ext>
              </a:extLst>
            </p:cNvPr>
            <p:cNvSpPr txBox="1"/>
            <p:nvPr userDrawn="1"/>
          </p:nvSpPr>
          <p:spPr>
            <a:xfrm>
              <a:off x="968187" y="1247732"/>
              <a:ext cx="1409040" cy="184666"/>
            </a:xfrm>
            <a:prstGeom prst="rect">
              <a:avLst/>
            </a:prstGeom>
            <a:grp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accent1"/>
                  </a:solidFill>
                  <a:effectLst/>
                  <a:uLnTx/>
                  <a:uFillTx/>
                  <a:latin typeface="Visa Dialect Medium" pitchFamily="2" charset="0"/>
                  <a:ea typeface="+mn-ea"/>
                  <a:cs typeface="Segoe UI" panose="020B0502040204020203" pitchFamily="34" charset="0"/>
                </a:rPr>
                <a:t>Key Observations</a:t>
              </a:r>
            </a:p>
          </p:txBody>
        </p:sp>
        <p:pic>
          <p:nvPicPr>
            <p:cNvPr id="25" name="Picture 24" descr="Icon&#10;&#10;Description automatically generated">
              <a:extLst>
                <a:ext uri="{FF2B5EF4-FFF2-40B4-BE49-F238E27FC236}">
                  <a16:creationId xmlns:a16="http://schemas.microsoft.com/office/drawing/2014/main" id="{0BA9ABA6-7CB6-CA38-69DC-2546A6AB3B26}"/>
                </a:ext>
              </a:extLst>
            </p:cNvPr>
            <p:cNvPicPr>
              <a:picLocks noChangeAspect="1"/>
            </p:cNvPicPr>
            <p:nvPr userDrawn="1"/>
          </p:nvPicPr>
          <p:blipFill>
            <a:blip r:embed="rId6"/>
            <a:stretch>
              <a:fillRect/>
            </a:stretch>
          </p:blipFill>
          <p:spPr>
            <a:xfrm>
              <a:off x="665155" y="1219075"/>
              <a:ext cx="225498" cy="225498"/>
            </a:xfrm>
            <a:prstGeom prst="rect">
              <a:avLst/>
            </a:prstGeom>
            <a:grpFill/>
          </p:spPr>
        </p:pic>
      </p:grpSp>
      <p:grpSp>
        <p:nvGrpSpPr>
          <p:cNvPr id="26" name="Group 25">
            <a:extLst>
              <a:ext uri="{FF2B5EF4-FFF2-40B4-BE49-F238E27FC236}">
                <a16:creationId xmlns:a16="http://schemas.microsoft.com/office/drawing/2014/main" id="{1F1CA976-9F81-6668-F4D9-322EEFF3DB11}"/>
              </a:ext>
            </a:extLst>
          </p:cNvPr>
          <p:cNvGrpSpPr/>
          <p:nvPr userDrawn="1"/>
        </p:nvGrpSpPr>
        <p:grpSpPr>
          <a:xfrm>
            <a:off x="2440285" y="3124218"/>
            <a:ext cx="2626437" cy="228600"/>
            <a:chOff x="720798" y="3314700"/>
            <a:chExt cx="2626437" cy="228600"/>
          </a:xfrm>
        </p:grpSpPr>
        <p:sp>
          <p:nvSpPr>
            <p:cNvPr id="27" name="TextBox 26">
              <a:extLst>
                <a:ext uri="{FF2B5EF4-FFF2-40B4-BE49-F238E27FC236}">
                  <a16:creationId xmlns:a16="http://schemas.microsoft.com/office/drawing/2014/main" id="{66C6ED41-066B-E55F-C952-AAC8D82E2157}"/>
                </a:ext>
              </a:extLst>
            </p:cNvPr>
            <p:cNvSpPr txBox="1"/>
            <p:nvPr userDrawn="1"/>
          </p:nvSpPr>
          <p:spPr>
            <a:xfrm>
              <a:off x="1030895" y="3336667"/>
              <a:ext cx="2316340"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accent1"/>
                  </a:solidFill>
                  <a:effectLst/>
                  <a:uLnTx/>
                  <a:uFillTx/>
                  <a:latin typeface="Visa Dialect Medium" pitchFamily="2" charset="0"/>
                  <a:ea typeface="+mn-ea"/>
                  <a:cs typeface="Segoe UI" panose="020B0502040204020203" pitchFamily="34" charset="0"/>
                </a:rPr>
                <a:t>Go-to-Market Considerations</a:t>
              </a:r>
            </a:p>
          </p:txBody>
        </p:sp>
        <p:grpSp>
          <p:nvGrpSpPr>
            <p:cNvPr id="28" name="Graphic 22" descr="Playbook outline">
              <a:extLst>
                <a:ext uri="{FF2B5EF4-FFF2-40B4-BE49-F238E27FC236}">
                  <a16:creationId xmlns:a16="http://schemas.microsoft.com/office/drawing/2014/main" id="{5BBCE1FA-EEAD-24C7-2DF1-5FE0669BDE76}"/>
                </a:ext>
              </a:extLst>
            </p:cNvPr>
            <p:cNvGrpSpPr/>
            <p:nvPr/>
          </p:nvGrpSpPr>
          <p:grpSpPr>
            <a:xfrm>
              <a:off x="720798" y="3314700"/>
              <a:ext cx="228600" cy="228600"/>
              <a:chOff x="5800725" y="3124200"/>
              <a:chExt cx="600075" cy="619125"/>
            </a:xfrm>
            <a:solidFill>
              <a:srgbClr val="000000"/>
            </a:solidFill>
          </p:grpSpPr>
          <p:sp>
            <p:nvSpPr>
              <p:cNvPr id="29" name="Freeform: Shape 28">
                <a:extLst>
                  <a:ext uri="{FF2B5EF4-FFF2-40B4-BE49-F238E27FC236}">
                    <a16:creationId xmlns:a16="http://schemas.microsoft.com/office/drawing/2014/main" id="{0279A02F-99C8-CD64-1295-7B2F48DFCBD8}"/>
                  </a:ext>
                </a:extLst>
              </p:cNvPr>
              <p:cNvSpPr/>
              <p:nvPr/>
            </p:nvSpPr>
            <p:spPr>
              <a:xfrm>
                <a:off x="5948364" y="3229091"/>
                <a:ext cx="142756" cy="142756"/>
              </a:xfrm>
              <a:custGeom>
                <a:avLst/>
                <a:gdLst>
                  <a:gd name="connsiteX0" fmla="*/ 2789 w 142756"/>
                  <a:gd name="connsiteY0" fmla="*/ 139967 h 142756"/>
                  <a:gd name="connsiteX1" fmla="*/ 16257 w 142756"/>
                  <a:gd name="connsiteY1" fmla="*/ 139967 h 142756"/>
                  <a:gd name="connsiteX2" fmla="*/ 71436 w 142756"/>
                  <a:gd name="connsiteY2" fmla="*/ 84789 h 142756"/>
                  <a:gd name="connsiteX3" fmla="*/ 126614 w 142756"/>
                  <a:gd name="connsiteY3" fmla="*/ 139967 h 142756"/>
                  <a:gd name="connsiteX4" fmla="*/ 140082 w 142756"/>
                  <a:gd name="connsiteY4" fmla="*/ 139733 h 142756"/>
                  <a:gd name="connsiteX5" fmla="*/ 140082 w 142756"/>
                  <a:gd name="connsiteY5" fmla="*/ 126499 h 142756"/>
                  <a:gd name="connsiteX6" fmla="*/ 84904 w 142756"/>
                  <a:gd name="connsiteY6" fmla="*/ 71321 h 142756"/>
                  <a:gd name="connsiteX7" fmla="*/ 140082 w 142756"/>
                  <a:gd name="connsiteY7" fmla="*/ 16142 h 142756"/>
                  <a:gd name="connsiteX8" fmla="*/ 139848 w 142756"/>
                  <a:gd name="connsiteY8" fmla="*/ 2674 h 142756"/>
                  <a:gd name="connsiteX9" fmla="*/ 126614 w 142756"/>
                  <a:gd name="connsiteY9" fmla="*/ 2674 h 142756"/>
                  <a:gd name="connsiteX10" fmla="*/ 71436 w 142756"/>
                  <a:gd name="connsiteY10" fmla="*/ 57852 h 142756"/>
                  <a:gd name="connsiteX11" fmla="*/ 16257 w 142756"/>
                  <a:gd name="connsiteY11" fmla="*/ 2674 h 142756"/>
                  <a:gd name="connsiteX12" fmla="*/ 2789 w 142756"/>
                  <a:gd name="connsiteY12" fmla="*/ 2908 h 142756"/>
                  <a:gd name="connsiteX13" fmla="*/ 2789 w 142756"/>
                  <a:gd name="connsiteY13" fmla="*/ 16142 h 142756"/>
                  <a:gd name="connsiteX14" fmla="*/ 57967 w 142756"/>
                  <a:gd name="connsiteY14" fmla="*/ 71321 h 142756"/>
                  <a:gd name="connsiteX15" fmla="*/ 2789 w 142756"/>
                  <a:gd name="connsiteY15" fmla="*/ 126499 h 142756"/>
                  <a:gd name="connsiteX16" fmla="*/ 2789 w 142756"/>
                  <a:gd name="connsiteY16" fmla="*/ 139967 h 142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2756" h="142756">
                    <a:moveTo>
                      <a:pt x="2789" y="139967"/>
                    </a:moveTo>
                    <a:cubicBezTo>
                      <a:pt x="6508" y="143686"/>
                      <a:pt x="12538" y="143686"/>
                      <a:pt x="16257" y="139967"/>
                    </a:cubicBezTo>
                    <a:lnTo>
                      <a:pt x="71436" y="84789"/>
                    </a:lnTo>
                    <a:lnTo>
                      <a:pt x="126614" y="139967"/>
                    </a:lnTo>
                    <a:cubicBezTo>
                      <a:pt x="130398" y="143622"/>
                      <a:pt x="136428" y="143517"/>
                      <a:pt x="140082" y="139733"/>
                    </a:cubicBezTo>
                    <a:cubicBezTo>
                      <a:pt x="143647" y="136042"/>
                      <a:pt x="143647" y="130190"/>
                      <a:pt x="140082" y="126499"/>
                    </a:cubicBezTo>
                    <a:lnTo>
                      <a:pt x="84904" y="71321"/>
                    </a:lnTo>
                    <a:lnTo>
                      <a:pt x="140082" y="16142"/>
                    </a:lnTo>
                    <a:cubicBezTo>
                      <a:pt x="143737" y="12358"/>
                      <a:pt x="143632" y="6329"/>
                      <a:pt x="139848" y="2674"/>
                    </a:cubicBezTo>
                    <a:cubicBezTo>
                      <a:pt x="136157" y="-891"/>
                      <a:pt x="130305" y="-891"/>
                      <a:pt x="126614" y="2674"/>
                    </a:cubicBezTo>
                    <a:lnTo>
                      <a:pt x="71436" y="57852"/>
                    </a:lnTo>
                    <a:lnTo>
                      <a:pt x="16257" y="2674"/>
                    </a:lnTo>
                    <a:cubicBezTo>
                      <a:pt x="12473" y="-981"/>
                      <a:pt x="6444" y="-876"/>
                      <a:pt x="2789" y="2908"/>
                    </a:cubicBezTo>
                    <a:cubicBezTo>
                      <a:pt x="-776" y="6599"/>
                      <a:pt x="-776" y="12451"/>
                      <a:pt x="2789" y="16142"/>
                    </a:cubicBezTo>
                    <a:lnTo>
                      <a:pt x="57967" y="71321"/>
                    </a:lnTo>
                    <a:lnTo>
                      <a:pt x="2789" y="126499"/>
                    </a:lnTo>
                    <a:cubicBezTo>
                      <a:pt x="-930" y="130218"/>
                      <a:pt x="-930" y="136248"/>
                      <a:pt x="2789" y="139967"/>
                    </a:cubicBezTo>
                    <a:close/>
                  </a:path>
                </a:pathLst>
              </a:custGeom>
              <a:solidFill>
                <a:schemeClr val="accent2"/>
              </a:solid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81B25826-52E0-D5DE-3AFC-AC9D87403E3E}"/>
                  </a:ext>
                </a:extLst>
              </p:cNvPr>
              <p:cNvSpPr/>
              <p:nvPr/>
            </p:nvSpPr>
            <p:spPr>
              <a:xfrm>
                <a:off x="6157795" y="3495676"/>
                <a:ext cx="142990" cy="142990"/>
              </a:xfrm>
              <a:custGeom>
                <a:avLst/>
                <a:gdLst>
                  <a:gd name="connsiteX0" fmla="*/ 140202 w 142990"/>
                  <a:gd name="connsiteY0" fmla="*/ 2789 h 142990"/>
                  <a:gd name="connsiteX1" fmla="*/ 126733 w 142990"/>
                  <a:gd name="connsiteY1" fmla="*/ 2789 h 142990"/>
                  <a:gd name="connsiteX2" fmla="*/ 71555 w 142990"/>
                  <a:gd name="connsiteY2" fmla="*/ 57967 h 142990"/>
                  <a:gd name="connsiteX3" fmla="*/ 16377 w 142990"/>
                  <a:gd name="connsiteY3" fmla="*/ 2789 h 142990"/>
                  <a:gd name="connsiteX4" fmla="*/ 2908 w 142990"/>
                  <a:gd name="connsiteY4" fmla="*/ 3023 h 142990"/>
                  <a:gd name="connsiteX5" fmla="*/ 2908 w 142990"/>
                  <a:gd name="connsiteY5" fmla="*/ 16257 h 142990"/>
                  <a:gd name="connsiteX6" fmla="*/ 58087 w 142990"/>
                  <a:gd name="connsiteY6" fmla="*/ 71436 h 142990"/>
                  <a:gd name="connsiteX7" fmla="*/ 2908 w 142990"/>
                  <a:gd name="connsiteY7" fmla="*/ 126614 h 142990"/>
                  <a:gd name="connsiteX8" fmla="*/ 2674 w 142990"/>
                  <a:gd name="connsiteY8" fmla="*/ 140082 h 142990"/>
                  <a:gd name="connsiteX9" fmla="*/ 16142 w 142990"/>
                  <a:gd name="connsiteY9" fmla="*/ 140317 h 142990"/>
                  <a:gd name="connsiteX10" fmla="*/ 16377 w 142990"/>
                  <a:gd name="connsiteY10" fmla="*/ 140082 h 142990"/>
                  <a:gd name="connsiteX11" fmla="*/ 71555 w 142990"/>
                  <a:gd name="connsiteY11" fmla="*/ 84904 h 142990"/>
                  <a:gd name="connsiteX12" fmla="*/ 126733 w 142990"/>
                  <a:gd name="connsiteY12" fmla="*/ 140082 h 142990"/>
                  <a:gd name="connsiteX13" fmla="*/ 140202 w 142990"/>
                  <a:gd name="connsiteY13" fmla="*/ 139848 h 142990"/>
                  <a:gd name="connsiteX14" fmla="*/ 140202 w 142990"/>
                  <a:gd name="connsiteY14" fmla="*/ 126614 h 142990"/>
                  <a:gd name="connsiteX15" fmla="*/ 85023 w 142990"/>
                  <a:gd name="connsiteY15" fmla="*/ 71436 h 142990"/>
                  <a:gd name="connsiteX16" fmla="*/ 140202 w 142990"/>
                  <a:gd name="connsiteY16" fmla="*/ 16257 h 142990"/>
                  <a:gd name="connsiteX17" fmla="*/ 140202 w 142990"/>
                  <a:gd name="connsiteY17" fmla="*/ 2789 h 142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2990" h="142990">
                    <a:moveTo>
                      <a:pt x="140202" y="2789"/>
                    </a:moveTo>
                    <a:cubicBezTo>
                      <a:pt x="136482" y="-930"/>
                      <a:pt x="130453" y="-930"/>
                      <a:pt x="126733" y="2789"/>
                    </a:cubicBezTo>
                    <a:lnTo>
                      <a:pt x="71555" y="57967"/>
                    </a:lnTo>
                    <a:lnTo>
                      <a:pt x="16377" y="2789"/>
                    </a:lnTo>
                    <a:cubicBezTo>
                      <a:pt x="12592" y="-866"/>
                      <a:pt x="6563" y="-761"/>
                      <a:pt x="2908" y="3023"/>
                    </a:cubicBezTo>
                    <a:cubicBezTo>
                      <a:pt x="-657" y="6714"/>
                      <a:pt x="-657" y="12566"/>
                      <a:pt x="2908" y="16257"/>
                    </a:cubicBezTo>
                    <a:lnTo>
                      <a:pt x="58087" y="71436"/>
                    </a:lnTo>
                    <a:lnTo>
                      <a:pt x="2908" y="126614"/>
                    </a:lnTo>
                    <a:cubicBezTo>
                      <a:pt x="-876" y="130269"/>
                      <a:pt x="-981" y="136298"/>
                      <a:pt x="2674" y="140082"/>
                    </a:cubicBezTo>
                    <a:cubicBezTo>
                      <a:pt x="6329" y="143867"/>
                      <a:pt x="12359" y="143971"/>
                      <a:pt x="16142" y="140317"/>
                    </a:cubicBezTo>
                    <a:cubicBezTo>
                      <a:pt x="16222" y="140239"/>
                      <a:pt x="16300" y="140161"/>
                      <a:pt x="16377" y="140082"/>
                    </a:cubicBezTo>
                    <a:lnTo>
                      <a:pt x="71555" y="84904"/>
                    </a:lnTo>
                    <a:lnTo>
                      <a:pt x="126733" y="140082"/>
                    </a:lnTo>
                    <a:cubicBezTo>
                      <a:pt x="130518" y="143737"/>
                      <a:pt x="136547" y="143632"/>
                      <a:pt x="140202" y="139848"/>
                    </a:cubicBezTo>
                    <a:cubicBezTo>
                      <a:pt x="143767" y="136157"/>
                      <a:pt x="143767" y="130305"/>
                      <a:pt x="140202" y="126614"/>
                    </a:cubicBezTo>
                    <a:lnTo>
                      <a:pt x="85023" y="71436"/>
                    </a:lnTo>
                    <a:lnTo>
                      <a:pt x="140202" y="16257"/>
                    </a:lnTo>
                    <a:cubicBezTo>
                      <a:pt x="143920" y="12538"/>
                      <a:pt x="143920" y="6508"/>
                      <a:pt x="140202" y="2789"/>
                    </a:cubicBezTo>
                    <a:close/>
                  </a:path>
                </a:pathLst>
              </a:custGeom>
              <a:solidFill>
                <a:schemeClr val="accent2"/>
              </a:solid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EA16AD64-CABD-8EE9-EDC3-5E6459498A1D}"/>
                  </a:ext>
                </a:extLst>
              </p:cNvPr>
              <p:cNvSpPr/>
              <p:nvPr/>
            </p:nvSpPr>
            <p:spPr>
              <a:xfrm>
                <a:off x="5943867" y="3229013"/>
                <a:ext cx="361565" cy="409561"/>
              </a:xfrm>
              <a:custGeom>
                <a:avLst/>
                <a:gdLst>
                  <a:gd name="connsiteX0" fmla="*/ 78133 w 361565"/>
                  <a:gd name="connsiteY0" fmla="*/ 409537 h 409561"/>
                  <a:gd name="connsiteX1" fmla="*/ 152018 w 361565"/>
                  <a:gd name="connsiteY1" fmla="*/ 337509 h 409561"/>
                  <a:gd name="connsiteX2" fmla="*/ 85458 w 361565"/>
                  <a:gd name="connsiteY2" fmla="*/ 257794 h 409561"/>
                  <a:gd name="connsiteX3" fmla="*/ 85458 w 361565"/>
                  <a:gd name="connsiteY3" fmla="*/ 238087 h 409561"/>
                  <a:gd name="connsiteX4" fmla="*/ 114033 w 361565"/>
                  <a:gd name="connsiteY4" fmla="*/ 209512 h 409561"/>
                  <a:gd name="connsiteX5" fmla="*/ 247383 w 361565"/>
                  <a:gd name="connsiteY5" fmla="*/ 209512 h 409561"/>
                  <a:gd name="connsiteX6" fmla="*/ 295008 w 361565"/>
                  <a:gd name="connsiteY6" fmla="*/ 161887 h 409561"/>
                  <a:gd name="connsiteX7" fmla="*/ 295008 w 361565"/>
                  <a:gd name="connsiteY7" fmla="*/ 32709 h 409561"/>
                  <a:gd name="connsiteX8" fmla="*/ 295104 w 361565"/>
                  <a:gd name="connsiteY8" fmla="*/ 32615 h 409561"/>
                  <a:gd name="connsiteX9" fmla="*/ 295170 w 361565"/>
                  <a:gd name="connsiteY9" fmla="*/ 32642 h 409561"/>
                  <a:gd name="connsiteX10" fmla="*/ 345424 w 361565"/>
                  <a:gd name="connsiteY10" fmla="*/ 82896 h 409561"/>
                  <a:gd name="connsiteX11" fmla="*/ 358892 w 361565"/>
                  <a:gd name="connsiteY11" fmla="*/ 82662 h 409561"/>
                  <a:gd name="connsiteX12" fmla="*/ 358892 w 361565"/>
                  <a:gd name="connsiteY12" fmla="*/ 69428 h 409561"/>
                  <a:gd name="connsiteX13" fmla="*/ 292217 w 361565"/>
                  <a:gd name="connsiteY13" fmla="*/ 2753 h 409561"/>
                  <a:gd name="connsiteX14" fmla="*/ 291922 w 361565"/>
                  <a:gd name="connsiteY14" fmla="*/ 2553 h 409561"/>
                  <a:gd name="connsiteX15" fmla="*/ 289131 w 361565"/>
                  <a:gd name="connsiteY15" fmla="*/ 648 h 409561"/>
                  <a:gd name="connsiteX16" fmla="*/ 289131 w 361565"/>
                  <a:gd name="connsiteY16" fmla="*/ 648 h 409561"/>
                  <a:gd name="connsiteX17" fmla="*/ 288874 w 361565"/>
                  <a:gd name="connsiteY17" fmla="*/ 591 h 409561"/>
                  <a:gd name="connsiteX18" fmla="*/ 285883 w 361565"/>
                  <a:gd name="connsiteY18" fmla="*/ 0 h 409561"/>
                  <a:gd name="connsiteX19" fmla="*/ 284930 w 361565"/>
                  <a:gd name="connsiteY19" fmla="*/ 57 h 409561"/>
                  <a:gd name="connsiteX20" fmla="*/ 282578 w 361565"/>
                  <a:gd name="connsiteY20" fmla="*/ 514 h 409561"/>
                  <a:gd name="connsiteX21" fmla="*/ 281625 w 361565"/>
                  <a:gd name="connsiteY21" fmla="*/ 848 h 409561"/>
                  <a:gd name="connsiteX22" fmla="*/ 278768 w 361565"/>
                  <a:gd name="connsiteY22" fmla="*/ 2753 h 409561"/>
                  <a:gd name="connsiteX23" fmla="*/ 212093 w 361565"/>
                  <a:gd name="connsiteY23" fmla="*/ 69428 h 409561"/>
                  <a:gd name="connsiteX24" fmla="*/ 212327 w 361565"/>
                  <a:gd name="connsiteY24" fmla="*/ 82896 h 409561"/>
                  <a:gd name="connsiteX25" fmla="*/ 225561 w 361565"/>
                  <a:gd name="connsiteY25" fmla="*/ 82896 h 409561"/>
                  <a:gd name="connsiteX26" fmla="*/ 275815 w 361565"/>
                  <a:gd name="connsiteY26" fmla="*/ 32642 h 409561"/>
                  <a:gd name="connsiteX27" fmla="*/ 275949 w 361565"/>
                  <a:gd name="connsiteY27" fmla="*/ 32643 h 409561"/>
                  <a:gd name="connsiteX28" fmla="*/ 275977 w 361565"/>
                  <a:gd name="connsiteY28" fmla="*/ 32709 h 409561"/>
                  <a:gd name="connsiteX29" fmla="*/ 275977 w 361565"/>
                  <a:gd name="connsiteY29" fmla="*/ 161887 h 409561"/>
                  <a:gd name="connsiteX30" fmla="*/ 247402 w 361565"/>
                  <a:gd name="connsiteY30" fmla="*/ 190462 h 409561"/>
                  <a:gd name="connsiteX31" fmla="*/ 114033 w 361565"/>
                  <a:gd name="connsiteY31" fmla="*/ 190462 h 409561"/>
                  <a:gd name="connsiteX32" fmla="*/ 66408 w 361565"/>
                  <a:gd name="connsiteY32" fmla="*/ 238087 h 409561"/>
                  <a:gd name="connsiteX33" fmla="*/ 66408 w 361565"/>
                  <a:gd name="connsiteY33" fmla="*/ 257794 h 409561"/>
                  <a:gd name="connsiteX34" fmla="*/ 641 w 361565"/>
                  <a:gd name="connsiteY34" fmla="*/ 343162 h 409561"/>
                  <a:gd name="connsiteX35" fmla="*/ 78133 w 361565"/>
                  <a:gd name="connsiteY35" fmla="*/ 409537 h 409561"/>
                  <a:gd name="connsiteX36" fmla="*/ 75933 w 361565"/>
                  <a:gd name="connsiteY36" fmla="*/ 276187 h 409561"/>
                  <a:gd name="connsiteX37" fmla="*/ 133083 w 361565"/>
                  <a:gd name="connsiteY37" fmla="*/ 333337 h 409561"/>
                  <a:gd name="connsiteX38" fmla="*/ 75933 w 361565"/>
                  <a:gd name="connsiteY38" fmla="*/ 390487 h 409561"/>
                  <a:gd name="connsiteX39" fmla="*/ 18783 w 361565"/>
                  <a:gd name="connsiteY39" fmla="*/ 333337 h 409561"/>
                  <a:gd name="connsiteX40" fmla="*/ 75933 w 361565"/>
                  <a:gd name="connsiteY40" fmla="*/ 276187 h 409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61565" h="409561">
                    <a:moveTo>
                      <a:pt x="78133" y="409537"/>
                    </a:moveTo>
                    <a:cubicBezTo>
                      <a:pt x="117584" y="408016"/>
                      <a:pt x="149494" y="376908"/>
                      <a:pt x="152018" y="337509"/>
                    </a:cubicBezTo>
                    <a:cubicBezTo>
                      <a:pt x="154176" y="297591"/>
                      <a:pt x="125120" y="262793"/>
                      <a:pt x="85458" y="257794"/>
                    </a:cubicBezTo>
                    <a:lnTo>
                      <a:pt x="85458" y="238087"/>
                    </a:lnTo>
                    <a:cubicBezTo>
                      <a:pt x="85458" y="222305"/>
                      <a:pt x="98251" y="209512"/>
                      <a:pt x="114033" y="209512"/>
                    </a:cubicBezTo>
                    <a:lnTo>
                      <a:pt x="247383" y="209512"/>
                    </a:lnTo>
                    <a:cubicBezTo>
                      <a:pt x="273685" y="209512"/>
                      <a:pt x="295008" y="188189"/>
                      <a:pt x="295008" y="161887"/>
                    </a:cubicBezTo>
                    <a:lnTo>
                      <a:pt x="295008" y="32709"/>
                    </a:lnTo>
                    <a:cubicBezTo>
                      <a:pt x="295009" y="32656"/>
                      <a:pt x="295052" y="32615"/>
                      <a:pt x="295104" y="32615"/>
                    </a:cubicBezTo>
                    <a:cubicBezTo>
                      <a:pt x="295129" y="32616"/>
                      <a:pt x="295153" y="32625"/>
                      <a:pt x="295170" y="32642"/>
                    </a:cubicBezTo>
                    <a:lnTo>
                      <a:pt x="345424" y="82896"/>
                    </a:lnTo>
                    <a:cubicBezTo>
                      <a:pt x="349208" y="86551"/>
                      <a:pt x="355237" y="86446"/>
                      <a:pt x="358892" y="82662"/>
                    </a:cubicBezTo>
                    <a:cubicBezTo>
                      <a:pt x="362457" y="78971"/>
                      <a:pt x="362457" y="73119"/>
                      <a:pt x="358892" y="69428"/>
                    </a:cubicBezTo>
                    <a:lnTo>
                      <a:pt x="292217" y="2753"/>
                    </a:lnTo>
                    <a:cubicBezTo>
                      <a:pt x="292131" y="2667"/>
                      <a:pt x="292007" y="2638"/>
                      <a:pt x="291922" y="2553"/>
                    </a:cubicBezTo>
                    <a:cubicBezTo>
                      <a:pt x="291110" y="1759"/>
                      <a:pt x="290165" y="1114"/>
                      <a:pt x="289131" y="648"/>
                    </a:cubicBezTo>
                    <a:lnTo>
                      <a:pt x="289131" y="648"/>
                    </a:lnTo>
                    <a:cubicBezTo>
                      <a:pt x="289055" y="648"/>
                      <a:pt x="288959" y="648"/>
                      <a:pt x="288874" y="591"/>
                    </a:cubicBezTo>
                    <a:cubicBezTo>
                      <a:pt x="287915" y="231"/>
                      <a:pt x="286905" y="32"/>
                      <a:pt x="285883" y="0"/>
                    </a:cubicBezTo>
                    <a:cubicBezTo>
                      <a:pt x="285565" y="1"/>
                      <a:pt x="285247" y="20"/>
                      <a:pt x="284930" y="57"/>
                    </a:cubicBezTo>
                    <a:cubicBezTo>
                      <a:pt x="284129" y="105"/>
                      <a:pt x="283338" y="258"/>
                      <a:pt x="282578" y="514"/>
                    </a:cubicBezTo>
                    <a:cubicBezTo>
                      <a:pt x="282253" y="605"/>
                      <a:pt x="281935" y="716"/>
                      <a:pt x="281625" y="848"/>
                    </a:cubicBezTo>
                    <a:cubicBezTo>
                      <a:pt x="280562" y="1298"/>
                      <a:pt x="279592" y="1944"/>
                      <a:pt x="278768" y="2753"/>
                    </a:cubicBezTo>
                    <a:lnTo>
                      <a:pt x="212093" y="69428"/>
                    </a:lnTo>
                    <a:cubicBezTo>
                      <a:pt x="208438" y="73212"/>
                      <a:pt x="208543" y="79241"/>
                      <a:pt x="212327" y="82896"/>
                    </a:cubicBezTo>
                    <a:cubicBezTo>
                      <a:pt x="216018" y="86461"/>
                      <a:pt x="221870" y="86461"/>
                      <a:pt x="225561" y="82896"/>
                    </a:cubicBezTo>
                    <a:lnTo>
                      <a:pt x="275815" y="32642"/>
                    </a:lnTo>
                    <a:cubicBezTo>
                      <a:pt x="275852" y="32605"/>
                      <a:pt x="275913" y="32606"/>
                      <a:pt x="275949" y="32643"/>
                    </a:cubicBezTo>
                    <a:cubicBezTo>
                      <a:pt x="275966" y="32661"/>
                      <a:pt x="275977" y="32684"/>
                      <a:pt x="275977" y="32709"/>
                    </a:cubicBezTo>
                    <a:lnTo>
                      <a:pt x="275977" y="161887"/>
                    </a:lnTo>
                    <a:cubicBezTo>
                      <a:pt x="275977" y="177669"/>
                      <a:pt x="263184" y="190462"/>
                      <a:pt x="247402" y="190462"/>
                    </a:cubicBezTo>
                    <a:lnTo>
                      <a:pt x="114033" y="190462"/>
                    </a:lnTo>
                    <a:cubicBezTo>
                      <a:pt x="87730" y="190462"/>
                      <a:pt x="66408" y="211785"/>
                      <a:pt x="66408" y="238087"/>
                    </a:cubicBezTo>
                    <a:lnTo>
                      <a:pt x="66408" y="257794"/>
                    </a:lnTo>
                    <a:cubicBezTo>
                      <a:pt x="24673" y="263207"/>
                      <a:pt x="-4772" y="301427"/>
                      <a:pt x="641" y="343162"/>
                    </a:cubicBezTo>
                    <a:cubicBezTo>
                      <a:pt x="5661" y="381868"/>
                      <a:pt x="39116" y="410523"/>
                      <a:pt x="78133" y="409537"/>
                    </a:cubicBezTo>
                    <a:close/>
                    <a:moveTo>
                      <a:pt x="75933" y="276187"/>
                    </a:moveTo>
                    <a:cubicBezTo>
                      <a:pt x="107496" y="276187"/>
                      <a:pt x="133083" y="301774"/>
                      <a:pt x="133083" y="333337"/>
                    </a:cubicBezTo>
                    <a:cubicBezTo>
                      <a:pt x="133083" y="364900"/>
                      <a:pt x="107496" y="390487"/>
                      <a:pt x="75933" y="390487"/>
                    </a:cubicBezTo>
                    <a:cubicBezTo>
                      <a:pt x="44370" y="390487"/>
                      <a:pt x="18783" y="364900"/>
                      <a:pt x="18783" y="333337"/>
                    </a:cubicBezTo>
                    <a:cubicBezTo>
                      <a:pt x="18820" y="301789"/>
                      <a:pt x="44385" y="276224"/>
                      <a:pt x="75933" y="276187"/>
                    </a:cubicBezTo>
                    <a:close/>
                  </a:path>
                </a:pathLst>
              </a:custGeom>
              <a:solidFill>
                <a:schemeClr val="accent1"/>
              </a:solid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C4B0231A-BFD2-5301-5468-6572A959FBFE}"/>
                  </a:ext>
                </a:extLst>
              </p:cNvPr>
              <p:cNvSpPr/>
              <p:nvPr/>
            </p:nvSpPr>
            <p:spPr>
              <a:xfrm>
                <a:off x="5800725" y="3124200"/>
                <a:ext cx="600075" cy="619125"/>
              </a:xfrm>
              <a:custGeom>
                <a:avLst/>
                <a:gdLst>
                  <a:gd name="connsiteX0" fmla="*/ 23355 w 600075"/>
                  <a:gd name="connsiteY0" fmla="*/ 457200 h 619125"/>
                  <a:gd name="connsiteX1" fmla="*/ 47625 w 600075"/>
                  <a:gd name="connsiteY1" fmla="*/ 457200 h 619125"/>
                  <a:gd name="connsiteX2" fmla="*/ 47625 w 600075"/>
                  <a:gd name="connsiteY2" fmla="*/ 533400 h 619125"/>
                  <a:gd name="connsiteX3" fmla="*/ 23355 w 600075"/>
                  <a:gd name="connsiteY3" fmla="*/ 533400 h 619125"/>
                  <a:gd name="connsiteX4" fmla="*/ 0 w 600075"/>
                  <a:gd name="connsiteY4" fmla="*/ 556755 h 619125"/>
                  <a:gd name="connsiteX5" fmla="*/ 0 w 600075"/>
                  <a:gd name="connsiteY5" fmla="*/ 558746 h 619125"/>
                  <a:gd name="connsiteX6" fmla="*/ 22279 w 600075"/>
                  <a:gd name="connsiteY6" fmla="*/ 581025 h 619125"/>
                  <a:gd name="connsiteX7" fmla="*/ 28575 w 600075"/>
                  <a:gd name="connsiteY7" fmla="*/ 581025 h 619125"/>
                  <a:gd name="connsiteX8" fmla="*/ 38100 w 600075"/>
                  <a:gd name="connsiteY8" fmla="*/ 571500 h 619125"/>
                  <a:gd name="connsiteX9" fmla="*/ 28575 w 600075"/>
                  <a:gd name="connsiteY9" fmla="*/ 561975 h 619125"/>
                  <a:gd name="connsiteX10" fmla="*/ 22279 w 600075"/>
                  <a:gd name="connsiteY10" fmla="*/ 561975 h 619125"/>
                  <a:gd name="connsiteX11" fmla="*/ 19050 w 600075"/>
                  <a:gd name="connsiteY11" fmla="*/ 558746 h 619125"/>
                  <a:gd name="connsiteX12" fmla="*/ 19050 w 600075"/>
                  <a:gd name="connsiteY12" fmla="*/ 556755 h 619125"/>
                  <a:gd name="connsiteX13" fmla="*/ 23355 w 600075"/>
                  <a:gd name="connsiteY13" fmla="*/ 552450 h 619125"/>
                  <a:gd name="connsiteX14" fmla="*/ 47625 w 600075"/>
                  <a:gd name="connsiteY14" fmla="*/ 552450 h 619125"/>
                  <a:gd name="connsiteX15" fmla="*/ 47625 w 600075"/>
                  <a:gd name="connsiteY15" fmla="*/ 609600 h 619125"/>
                  <a:gd name="connsiteX16" fmla="*/ 57150 w 600075"/>
                  <a:gd name="connsiteY16" fmla="*/ 619125 h 619125"/>
                  <a:gd name="connsiteX17" fmla="*/ 590550 w 600075"/>
                  <a:gd name="connsiteY17" fmla="*/ 619125 h 619125"/>
                  <a:gd name="connsiteX18" fmla="*/ 600075 w 600075"/>
                  <a:gd name="connsiteY18" fmla="*/ 609600 h 619125"/>
                  <a:gd name="connsiteX19" fmla="*/ 600075 w 600075"/>
                  <a:gd name="connsiteY19" fmla="*/ 9525 h 619125"/>
                  <a:gd name="connsiteX20" fmla="*/ 590550 w 600075"/>
                  <a:gd name="connsiteY20" fmla="*/ 0 h 619125"/>
                  <a:gd name="connsiteX21" fmla="*/ 57150 w 600075"/>
                  <a:gd name="connsiteY21" fmla="*/ 0 h 619125"/>
                  <a:gd name="connsiteX22" fmla="*/ 47625 w 600075"/>
                  <a:gd name="connsiteY22" fmla="*/ 9525 h 619125"/>
                  <a:gd name="connsiteX23" fmla="*/ 47625 w 600075"/>
                  <a:gd name="connsiteY23" fmla="*/ 57150 h 619125"/>
                  <a:gd name="connsiteX24" fmla="*/ 23355 w 600075"/>
                  <a:gd name="connsiteY24" fmla="*/ 57150 h 619125"/>
                  <a:gd name="connsiteX25" fmla="*/ 0 w 600075"/>
                  <a:gd name="connsiteY25" fmla="*/ 80505 h 619125"/>
                  <a:gd name="connsiteX26" fmla="*/ 0 w 600075"/>
                  <a:gd name="connsiteY26" fmla="*/ 82496 h 619125"/>
                  <a:gd name="connsiteX27" fmla="*/ 22279 w 600075"/>
                  <a:gd name="connsiteY27" fmla="*/ 104775 h 619125"/>
                  <a:gd name="connsiteX28" fmla="*/ 28575 w 600075"/>
                  <a:gd name="connsiteY28" fmla="*/ 104775 h 619125"/>
                  <a:gd name="connsiteX29" fmla="*/ 38100 w 600075"/>
                  <a:gd name="connsiteY29" fmla="*/ 95250 h 619125"/>
                  <a:gd name="connsiteX30" fmla="*/ 28575 w 600075"/>
                  <a:gd name="connsiteY30" fmla="*/ 85725 h 619125"/>
                  <a:gd name="connsiteX31" fmla="*/ 22279 w 600075"/>
                  <a:gd name="connsiteY31" fmla="*/ 85725 h 619125"/>
                  <a:gd name="connsiteX32" fmla="*/ 19050 w 600075"/>
                  <a:gd name="connsiteY32" fmla="*/ 82496 h 619125"/>
                  <a:gd name="connsiteX33" fmla="*/ 19050 w 600075"/>
                  <a:gd name="connsiteY33" fmla="*/ 80505 h 619125"/>
                  <a:gd name="connsiteX34" fmla="*/ 23355 w 600075"/>
                  <a:gd name="connsiteY34" fmla="*/ 76200 h 619125"/>
                  <a:gd name="connsiteX35" fmla="*/ 47625 w 600075"/>
                  <a:gd name="connsiteY35" fmla="*/ 76200 h 619125"/>
                  <a:gd name="connsiteX36" fmla="*/ 47625 w 600075"/>
                  <a:gd name="connsiteY36" fmla="*/ 152400 h 619125"/>
                  <a:gd name="connsiteX37" fmla="*/ 23355 w 600075"/>
                  <a:gd name="connsiteY37" fmla="*/ 152400 h 619125"/>
                  <a:gd name="connsiteX38" fmla="*/ 0 w 600075"/>
                  <a:gd name="connsiteY38" fmla="*/ 175755 h 619125"/>
                  <a:gd name="connsiteX39" fmla="*/ 0 w 600075"/>
                  <a:gd name="connsiteY39" fmla="*/ 177746 h 619125"/>
                  <a:gd name="connsiteX40" fmla="*/ 22279 w 600075"/>
                  <a:gd name="connsiteY40" fmla="*/ 200025 h 619125"/>
                  <a:gd name="connsiteX41" fmla="*/ 28575 w 600075"/>
                  <a:gd name="connsiteY41" fmla="*/ 200025 h 619125"/>
                  <a:gd name="connsiteX42" fmla="*/ 38100 w 600075"/>
                  <a:gd name="connsiteY42" fmla="*/ 190500 h 619125"/>
                  <a:gd name="connsiteX43" fmla="*/ 28575 w 600075"/>
                  <a:gd name="connsiteY43" fmla="*/ 180975 h 619125"/>
                  <a:gd name="connsiteX44" fmla="*/ 22279 w 600075"/>
                  <a:gd name="connsiteY44" fmla="*/ 180975 h 619125"/>
                  <a:gd name="connsiteX45" fmla="*/ 19050 w 600075"/>
                  <a:gd name="connsiteY45" fmla="*/ 177746 h 619125"/>
                  <a:gd name="connsiteX46" fmla="*/ 19050 w 600075"/>
                  <a:gd name="connsiteY46" fmla="*/ 175755 h 619125"/>
                  <a:gd name="connsiteX47" fmla="*/ 23355 w 600075"/>
                  <a:gd name="connsiteY47" fmla="*/ 171450 h 619125"/>
                  <a:gd name="connsiteX48" fmla="*/ 47625 w 600075"/>
                  <a:gd name="connsiteY48" fmla="*/ 171450 h 619125"/>
                  <a:gd name="connsiteX49" fmla="*/ 47625 w 600075"/>
                  <a:gd name="connsiteY49" fmla="*/ 247650 h 619125"/>
                  <a:gd name="connsiteX50" fmla="*/ 23355 w 600075"/>
                  <a:gd name="connsiteY50" fmla="*/ 247650 h 619125"/>
                  <a:gd name="connsiteX51" fmla="*/ 0 w 600075"/>
                  <a:gd name="connsiteY51" fmla="*/ 271005 h 619125"/>
                  <a:gd name="connsiteX52" fmla="*/ 0 w 600075"/>
                  <a:gd name="connsiteY52" fmla="*/ 272996 h 619125"/>
                  <a:gd name="connsiteX53" fmla="*/ 22279 w 600075"/>
                  <a:gd name="connsiteY53" fmla="*/ 295275 h 619125"/>
                  <a:gd name="connsiteX54" fmla="*/ 28575 w 600075"/>
                  <a:gd name="connsiteY54" fmla="*/ 295275 h 619125"/>
                  <a:gd name="connsiteX55" fmla="*/ 38100 w 600075"/>
                  <a:gd name="connsiteY55" fmla="*/ 285750 h 619125"/>
                  <a:gd name="connsiteX56" fmla="*/ 28575 w 600075"/>
                  <a:gd name="connsiteY56" fmla="*/ 276225 h 619125"/>
                  <a:gd name="connsiteX57" fmla="*/ 22279 w 600075"/>
                  <a:gd name="connsiteY57" fmla="*/ 276225 h 619125"/>
                  <a:gd name="connsiteX58" fmla="*/ 19050 w 600075"/>
                  <a:gd name="connsiteY58" fmla="*/ 272996 h 619125"/>
                  <a:gd name="connsiteX59" fmla="*/ 19050 w 600075"/>
                  <a:gd name="connsiteY59" fmla="*/ 271005 h 619125"/>
                  <a:gd name="connsiteX60" fmla="*/ 23355 w 600075"/>
                  <a:gd name="connsiteY60" fmla="*/ 266700 h 619125"/>
                  <a:gd name="connsiteX61" fmla="*/ 47625 w 600075"/>
                  <a:gd name="connsiteY61" fmla="*/ 266700 h 619125"/>
                  <a:gd name="connsiteX62" fmla="*/ 47625 w 600075"/>
                  <a:gd name="connsiteY62" fmla="*/ 342900 h 619125"/>
                  <a:gd name="connsiteX63" fmla="*/ 23355 w 600075"/>
                  <a:gd name="connsiteY63" fmla="*/ 342900 h 619125"/>
                  <a:gd name="connsiteX64" fmla="*/ 0 w 600075"/>
                  <a:gd name="connsiteY64" fmla="*/ 366255 h 619125"/>
                  <a:gd name="connsiteX65" fmla="*/ 0 w 600075"/>
                  <a:gd name="connsiteY65" fmla="*/ 368246 h 619125"/>
                  <a:gd name="connsiteX66" fmla="*/ 22279 w 600075"/>
                  <a:gd name="connsiteY66" fmla="*/ 390525 h 619125"/>
                  <a:gd name="connsiteX67" fmla="*/ 28575 w 600075"/>
                  <a:gd name="connsiteY67" fmla="*/ 390525 h 619125"/>
                  <a:gd name="connsiteX68" fmla="*/ 38100 w 600075"/>
                  <a:gd name="connsiteY68" fmla="*/ 381000 h 619125"/>
                  <a:gd name="connsiteX69" fmla="*/ 28575 w 600075"/>
                  <a:gd name="connsiteY69" fmla="*/ 371475 h 619125"/>
                  <a:gd name="connsiteX70" fmla="*/ 22279 w 600075"/>
                  <a:gd name="connsiteY70" fmla="*/ 371475 h 619125"/>
                  <a:gd name="connsiteX71" fmla="*/ 19050 w 600075"/>
                  <a:gd name="connsiteY71" fmla="*/ 368246 h 619125"/>
                  <a:gd name="connsiteX72" fmla="*/ 19050 w 600075"/>
                  <a:gd name="connsiteY72" fmla="*/ 366255 h 619125"/>
                  <a:gd name="connsiteX73" fmla="*/ 23355 w 600075"/>
                  <a:gd name="connsiteY73" fmla="*/ 361950 h 619125"/>
                  <a:gd name="connsiteX74" fmla="*/ 47625 w 600075"/>
                  <a:gd name="connsiteY74" fmla="*/ 361950 h 619125"/>
                  <a:gd name="connsiteX75" fmla="*/ 47625 w 600075"/>
                  <a:gd name="connsiteY75" fmla="*/ 438150 h 619125"/>
                  <a:gd name="connsiteX76" fmla="*/ 23355 w 600075"/>
                  <a:gd name="connsiteY76" fmla="*/ 438150 h 619125"/>
                  <a:gd name="connsiteX77" fmla="*/ 0 w 600075"/>
                  <a:gd name="connsiteY77" fmla="*/ 461505 h 619125"/>
                  <a:gd name="connsiteX78" fmla="*/ 0 w 600075"/>
                  <a:gd name="connsiteY78" fmla="*/ 463496 h 619125"/>
                  <a:gd name="connsiteX79" fmla="*/ 22279 w 600075"/>
                  <a:gd name="connsiteY79" fmla="*/ 485775 h 619125"/>
                  <a:gd name="connsiteX80" fmla="*/ 28575 w 600075"/>
                  <a:gd name="connsiteY80" fmla="*/ 485775 h 619125"/>
                  <a:gd name="connsiteX81" fmla="*/ 38100 w 600075"/>
                  <a:gd name="connsiteY81" fmla="*/ 476250 h 619125"/>
                  <a:gd name="connsiteX82" fmla="*/ 28575 w 600075"/>
                  <a:gd name="connsiteY82" fmla="*/ 466725 h 619125"/>
                  <a:gd name="connsiteX83" fmla="*/ 22279 w 600075"/>
                  <a:gd name="connsiteY83" fmla="*/ 466725 h 619125"/>
                  <a:gd name="connsiteX84" fmla="*/ 19050 w 600075"/>
                  <a:gd name="connsiteY84" fmla="*/ 463496 h 619125"/>
                  <a:gd name="connsiteX85" fmla="*/ 19050 w 600075"/>
                  <a:gd name="connsiteY85" fmla="*/ 461505 h 619125"/>
                  <a:gd name="connsiteX86" fmla="*/ 23355 w 600075"/>
                  <a:gd name="connsiteY86" fmla="*/ 457200 h 619125"/>
                  <a:gd name="connsiteX87" fmla="*/ 66675 w 600075"/>
                  <a:gd name="connsiteY87" fmla="*/ 19050 h 619125"/>
                  <a:gd name="connsiteX88" fmla="*/ 581025 w 600075"/>
                  <a:gd name="connsiteY88" fmla="*/ 19050 h 619125"/>
                  <a:gd name="connsiteX89" fmla="*/ 581025 w 600075"/>
                  <a:gd name="connsiteY89" fmla="*/ 600075 h 619125"/>
                  <a:gd name="connsiteX90" fmla="*/ 66675 w 600075"/>
                  <a:gd name="connsiteY90" fmla="*/ 600075 h 619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600075" h="619125">
                    <a:moveTo>
                      <a:pt x="23355" y="457200"/>
                    </a:moveTo>
                    <a:lnTo>
                      <a:pt x="47625" y="457200"/>
                    </a:lnTo>
                    <a:lnTo>
                      <a:pt x="47625" y="533400"/>
                    </a:lnTo>
                    <a:lnTo>
                      <a:pt x="23355" y="533400"/>
                    </a:lnTo>
                    <a:cubicBezTo>
                      <a:pt x="10463" y="533416"/>
                      <a:pt x="16" y="543863"/>
                      <a:pt x="0" y="556755"/>
                    </a:cubicBezTo>
                    <a:lnTo>
                      <a:pt x="0" y="558746"/>
                    </a:lnTo>
                    <a:cubicBezTo>
                      <a:pt x="10" y="571046"/>
                      <a:pt x="9979" y="581015"/>
                      <a:pt x="22279" y="581025"/>
                    </a:cubicBezTo>
                    <a:lnTo>
                      <a:pt x="28575" y="581025"/>
                    </a:lnTo>
                    <a:cubicBezTo>
                      <a:pt x="33836" y="581025"/>
                      <a:pt x="38100" y="576761"/>
                      <a:pt x="38100" y="571500"/>
                    </a:cubicBezTo>
                    <a:cubicBezTo>
                      <a:pt x="38100" y="566239"/>
                      <a:pt x="33836" y="561975"/>
                      <a:pt x="28575" y="561975"/>
                    </a:cubicBezTo>
                    <a:lnTo>
                      <a:pt x="22279" y="561975"/>
                    </a:lnTo>
                    <a:cubicBezTo>
                      <a:pt x="20496" y="561975"/>
                      <a:pt x="19050" y="560529"/>
                      <a:pt x="19050" y="558746"/>
                    </a:cubicBezTo>
                    <a:lnTo>
                      <a:pt x="19050" y="556755"/>
                    </a:lnTo>
                    <a:cubicBezTo>
                      <a:pt x="19055" y="554380"/>
                      <a:pt x="20980" y="552456"/>
                      <a:pt x="23355" y="552450"/>
                    </a:cubicBezTo>
                    <a:lnTo>
                      <a:pt x="47625" y="552450"/>
                    </a:lnTo>
                    <a:lnTo>
                      <a:pt x="47625" y="609600"/>
                    </a:lnTo>
                    <a:cubicBezTo>
                      <a:pt x="47625" y="614861"/>
                      <a:pt x="51889" y="619125"/>
                      <a:pt x="57150" y="619125"/>
                    </a:cubicBezTo>
                    <a:lnTo>
                      <a:pt x="590550" y="619125"/>
                    </a:lnTo>
                    <a:cubicBezTo>
                      <a:pt x="595811" y="619125"/>
                      <a:pt x="600075" y="614861"/>
                      <a:pt x="600075" y="609600"/>
                    </a:cubicBezTo>
                    <a:lnTo>
                      <a:pt x="600075" y="9525"/>
                    </a:lnTo>
                    <a:cubicBezTo>
                      <a:pt x="600075" y="4264"/>
                      <a:pt x="595811" y="0"/>
                      <a:pt x="590550" y="0"/>
                    </a:cubicBezTo>
                    <a:lnTo>
                      <a:pt x="57150" y="0"/>
                    </a:lnTo>
                    <a:cubicBezTo>
                      <a:pt x="51889" y="0"/>
                      <a:pt x="47625" y="4264"/>
                      <a:pt x="47625" y="9525"/>
                    </a:cubicBezTo>
                    <a:lnTo>
                      <a:pt x="47625" y="57150"/>
                    </a:lnTo>
                    <a:lnTo>
                      <a:pt x="23355" y="57150"/>
                    </a:lnTo>
                    <a:cubicBezTo>
                      <a:pt x="10463" y="57166"/>
                      <a:pt x="16" y="67613"/>
                      <a:pt x="0" y="80505"/>
                    </a:cubicBezTo>
                    <a:lnTo>
                      <a:pt x="0" y="82496"/>
                    </a:lnTo>
                    <a:cubicBezTo>
                      <a:pt x="10" y="94796"/>
                      <a:pt x="9979" y="104765"/>
                      <a:pt x="22279" y="104775"/>
                    </a:cubicBezTo>
                    <a:lnTo>
                      <a:pt x="28575" y="104775"/>
                    </a:lnTo>
                    <a:cubicBezTo>
                      <a:pt x="33836" y="104775"/>
                      <a:pt x="38100" y="100511"/>
                      <a:pt x="38100" y="95250"/>
                    </a:cubicBezTo>
                    <a:cubicBezTo>
                      <a:pt x="38100" y="89989"/>
                      <a:pt x="33836" y="85725"/>
                      <a:pt x="28575" y="85725"/>
                    </a:cubicBezTo>
                    <a:lnTo>
                      <a:pt x="22279" y="85725"/>
                    </a:lnTo>
                    <a:cubicBezTo>
                      <a:pt x="20496" y="85725"/>
                      <a:pt x="19050" y="84279"/>
                      <a:pt x="19050" y="82496"/>
                    </a:cubicBezTo>
                    <a:lnTo>
                      <a:pt x="19050" y="80505"/>
                    </a:lnTo>
                    <a:cubicBezTo>
                      <a:pt x="19055" y="78130"/>
                      <a:pt x="20980" y="76205"/>
                      <a:pt x="23355" y="76200"/>
                    </a:cubicBezTo>
                    <a:lnTo>
                      <a:pt x="47625" y="76200"/>
                    </a:lnTo>
                    <a:lnTo>
                      <a:pt x="47625" y="152400"/>
                    </a:lnTo>
                    <a:lnTo>
                      <a:pt x="23355" y="152400"/>
                    </a:lnTo>
                    <a:cubicBezTo>
                      <a:pt x="10463" y="152416"/>
                      <a:pt x="16" y="162863"/>
                      <a:pt x="0" y="175755"/>
                    </a:cubicBezTo>
                    <a:lnTo>
                      <a:pt x="0" y="177746"/>
                    </a:lnTo>
                    <a:cubicBezTo>
                      <a:pt x="10" y="190046"/>
                      <a:pt x="9979" y="200015"/>
                      <a:pt x="22279" y="200025"/>
                    </a:cubicBezTo>
                    <a:lnTo>
                      <a:pt x="28575" y="200025"/>
                    </a:lnTo>
                    <a:cubicBezTo>
                      <a:pt x="33836" y="200025"/>
                      <a:pt x="38100" y="195761"/>
                      <a:pt x="38100" y="190500"/>
                    </a:cubicBezTo>
                    <a:cubicBezTo>
                      <a:pt x="38100" y="185239"/>
                      <a:pt x="33836" y="180975"/>
                      <a:pt x="28575" y="180975"/>
                    </a:cubicBezTo>
                    <a:lnTo>
                      <a:pt x="22279" y="180975"/>
                    </a:lnTo>
                    <a:cubicBezTo>
                      <a:pt x="20496" y="180975"/>
                      <a:pt x="19050" y="179529"/>
                      <a:pt x="19050" y="177746"/>
                    </a:cubicBezTo>
                    <a:lnTo>
                      <a:pt x="19050" y="175755"/>
                    </a:lnTo>
                    <a:cubicBezTo>
                      <a:pt x="19055" y="173380"/>
                      <a:pt x="20980" y="171455"/>
                      <a:pt x="23355" y="171450"/>
                    </a:cubicBezTo>
                    <a:lnTo>
                      <a:pt x="47625" y="171450"/>
                    </a:lnTo>
                    <a:lnTo>
                      <a:pt x="47625" y="247650"/>
                    </a:lnTo>
                    <a:lnTo>
                      <a:pt x="23355" y="247650"/>
                    </a:lnTo>
                    <a:cubicBezTo>
                      <a:pt x="10463" y="247666"/>
                      <a:pt x="16" y="258113"/>
                      <a:pt x="0" y="271005"/>
                    </a:cubicBezTo>
                    <a:lnTo>
                      <a:pt x="0" y="272996"/>
                    </a:lnTo>
                    <a:cubicBezTo>
                      <a:pt x="10" y="285296"/>
                      <a:pt x="9979" y="295265"/>
                      <a:pt x="22279" y="295275"/>
                    </a:cubicBezTo>
                    <a:lnTo>
                      <a:pt x="28575" y="295275"/>
                    </a:lnTo>
                    <a:cubicBezTo>
                      <a:pt x="33836" y="295275"/>
                      <a:pt x="38100" y="291011"/>
                      <a:pt x="38100" y="285750"/>
                    </a:cubicBezTo>
                    <a:cubicBezTo>
                      <a:pt x="38100" y="280489"/>
                      <a:pt x="33836" y="276225"/>
                      <a:pt x="28575" y="276225"/>
                    </a:cubicBezTo>
                    <a:lnTo>
                      <a:pt x="22279" y="276225"/>
                    </a:lnTo>
                    <a:cubicBezTo>
                      <a:pt x="20496" y="276225"/>
                      <a:pt x="19050" y="274779"/>
                      <a:pt x="19050" y="272996"/>
                    </a:cubicBezTo>
                    <a:lnTo>
                      <a:pt x="19050" y="271005"/>
                    </a:lnTo>
                    <a:cubicBezTo>
                      <a:pt x="19055" y="268630"/>
                      <a:pt x="20980" y="266705"/>
                      <a:pt x="23355" y="266700"/>
                    </a:cubicBezTo>
                    <a:lnTo>
                      <a:pt x="47625" y="266700"/>
                    </a:lnTo>
                    <a:lnTo>
                      <a:pt x="47625" y="342900"/>
                    </a:lnTo>
                    <a:lnTo>
                      <a:pt x="23355" y="342900"/>
                    </a:lnTo>
                    <a:cubicBezTo>
                      <a:pt x="10463" y="342916"/>
                      <a:pt x="16" y="353363"/>
                      <a:pt x="0" y="366255"/>
                    </a:cubicBezTo>
                    <a:lnTo>
                      <a:pt x="0" y="368246"/>
                    </a:lnTo>
                    <a:cubicBezTo>
                      <a:pt x="10" y="380546"/>
                      <a:pt x="9979" y="390515"/>
                      <a:pt x="22279" y="390525"/>
                    </a:cubicBezTo>
                    <a:lnTo>
                      <a:pt x="28575" y="390525"/>
                    </a:lnTo>
                    <a:cubicBezTo>
                      <a:pt x="33836" y="390525"/>
                      <a:pt x="38100" y="386261"/>
                      <a:pt x="38100" y="381000"/>
                    </a:cubicBezTo>
                    <a:cubicBezTo>
                      <a:pt x="38100" y="375739"/>
                      <a:pt x="33836" y="371475"/>
                      <a:pt x="28575" y="371475"/>
                    </a:cubicBezTo>
                    <a:lnTo>
                      <a:pt x="22279" y="371475"/>
                    </a:lnTo>
                    <a:cubicBezTo>
                      <a:pt x="20496" y="371475"/>
                      <a:pt x="19050" y="370029"/>
                      <a:pt x="19050" y="368246"/>
                    </a:cubicBezTo>
                    <a:lnTo>
                      <a:pt x="19050" y="366255"/>
                    </a:lnTo>
                    <a:cubicBezTo>
                      <a:pt x="19055" y="363880"/>
                      <a:pt x="20980" y="361955"/>
                      <a:pt x="23355" y="361950"/>
                    </a:cubicBezTo>
                    <a:lnTo>
                      <a:pt x="47625" y="361950"/>
                    </a:lnTo>
                    <a:lnTo>
                      <a:pt x="47625" y="438150"/>
                    </a:lnTo>
                    <a:lnTo>
                      <a:pt x="23355" y="438150"/>
                    </a:lnTo>
                    <a:cubicBezTo>
                      <a:pt x="10463" y="438166"/>
                      <a:pt x="16" y="448613"/>
                      <a:pt x="0" y="461505"/>
                    </a:cubicBezTo>
                    <a:lnTo>
                      <a:pt x="0" y="463496"/>
                    </a:lnTo>
                    <a:cubicBezTo>
                      <a:pt x="10" y="475796"/>
                      <a:pt x="9979" y="485765"/>
                      <a:pt x="22279" y="485775"/>
                    </a:cubicBezTo>
                    <a:lnTo>
                      <a:pt x="28575" y="485775"/>
                    </a:lnTo>
                    <a:cubicBezTo>
                      <a:pt x="33836" y="485775"/>
                      <a:pt x="38100" y="481511"/>
                      <a:pt x="38100" y="476250"/>
                    </a:cubicBezTo>
                    <a:cubicBezTo>
                      <a:pt x="38100" y="470989"/>
                      <a:pt x="33836" y="466725"/>
                      <a:pt x="28575" y="466725"/>
                    </a:cubicBezTo>
                    <a:lnTo>
                      <a:pt x="22279" y="466725"/>
                    </a:lnTo>
                    <a:cubicBezTo>
                      <a:pt x="20496" y="466725"/>
                      <a:pt x="19050" y="465279"/>
                      <a:pt x="19050" y="463496"/>
                    </a:cubicBezTo>
                    <a:lnTo>
                      <a:pt x="19050" y="461505"/>
                    </a:lnTo>
                    <a:cubicBezTo>
                      <a:pt x="19055" y="459130"/>
                      <a:pt x="20980" y="457206"/>
                      <a:pt x="23355" y="457200"/>
                    </a:cubicBezTo>
                    <a:close/>
                    <a:moveTo>
                      <a:pt x="66675" y="19050"/>
                    </a:moveTo>
                    <a:lnTo>
                      <a:pt x="581025" y="19050"/>
                    </a:lnTo>
                    <a:lnTo>
                      <a:pt x="581025" y="600075"/>
                    </a:lnTo>
                    <a:lnTo>
                      <a:pt x="66675" y="600075"/>
                    </a:lnTo>
                    <a:close/>
                  </a:path>
                </a:pathLst>
              </a:custGeom>
              <a:solidFill>
                <a:schemeClr val="accent1"/>
              </a:solidFill>
              <a:ln w="9525" cap="flat">
                <a:noFill/>
                <a:prstDash val="solid"/>
                <a:miter/>
              </a:ln>
            </p:spPr>
            <p:txBody>
              <a:bodyPr rtlCol="0" anchor="ctr"/>
              <a:lstStyle/>
              <a:p>
                <a:endParaRPr lang="en-US"/>
              </a:p>
            </p:txBody>
          </p:sp>
        </p:grpSp>
      </p:grpSp>
      <p:sp>
        <p:nvSpPr>
          <p:cNvPr id="33" name="Text Placeholder 31">
            <a:extLst>
              <a:ext uri="{FF2B5EF4-FFF2-40B4-BE49-F238E27FC236}">
                <a16:creationId xmlns:a16="http://schemas.microsoft.com/office/drawing/2014/main" id="{8889CBED-D29E-2F6D-0012-F7983F23C787}"/>
              </a:ext>
            </a:extLst>
          </p:cNvPr>
          <p:cNvSpPr>
            <a:spLocks noGrp="1"/>
          </p:cNvSpPr>
          <p:nvPr>
            <p:ph type="body" sz="quarter" idx="35" hasCustomPrompt="1"/>
          </p:nvPr>
        </p:nvSpPr>
        <p:spPr>
          <a:xfrm>
            <a:off x="720724" y="1477067"/>
            <a:ext cx="6065559" cy="1622425"/>
          </a:xfrm>
        </p:spPr>
        <p:txBody>
          <a:bodyPr/>
          <a:lstStyle>
            <a:lvl1pPr marL="171450" indent="-171450">
              <a:spcBef>
                <a:spcPts val="600"/>
              </a:spcBef>
              <a:buFont typeface="Arial" panose="020B0604020202020204" pitchFamily="34" charset="0"/>
              <a:buChar char="•"/>
              <a:defRPr sz="1050">
                <a:solidFill>
                  <a:schemeClr val="tx1"/>
                </a:solidFill>
                <a:latin typeface="+mn-lt"/>
              </a:defRPr>
            </a:lvl1pPr>
          </a:lstStyle>
          <a:p>
            <a:pPr lvl="0"/>
            <a:r>
              <a:rPr lang="en-US"/>
              <a:t>Key Observations</a:t>
            </a:r>
          </a:p>
        </p:txBody>
      </p:sp>
      <p:sp>
        <p:nvSpPr>
          <p:cNvPr id="34" name="Text Placeholder 31">
            <a:extLst>
              <a:ext uri="{FF2B5EF4-FFF2-40B4-BE49-F238E27FC236}">
                <a16:creationId xmlns:a16="http://schemas.microsoft.com/office/drawing/2014/main" id="{72C35BD8-DD3E-035D-F507-71FB25156137}"/>
              </a:ext>
            </a:extLst>
          </p:cNvPr>
          <p:cNvSpPr>
            <a:spLocks noGrp="1"/>
          </p:cNvSpPr>
          <p:nvPr>
            <p:ph type="body" sz="quarter" idx="36" hasCustomPrompt="1"/>
          </p:nvPr>
        </p:nvSpPr>
        <p:spPr>
          <a:xfrm>
            <a:off x="720724" y="3212749"/>
            <a:ext cx="6065559" cy="1622425"/>
          </a:xfrm>
        </p:spPr>
        <p:txBody>
          <a:bodyPr/>
          <a:lstStyle>
            <a:lvl1pPr marL="171450" indent="-171450">
              <a:spcBef>
                <a:spcPts val="600"/>
              </a:spcBef>
              <a:buFont typeface="Arial" panose="020B0604020202020204" pitchFamily="34" charset="0"/>
              <a:buChar char="•"/>
              <a:defRPr sz="1050">
                <a:solidFill>
                  <a:schemeClr val="tx1"/>
                </a:solidFill>
                <a:latin typeface="+mn-lt"/>
              </a:defRPr>
            </a:lvl1pPr>
          </a:lstStyle>
          <a:p>
            <a:pPr lvl="0"/>
            <a:r>
              <a:rPr lang="en-US"/>
              <a:t>Go-to-Market Observations</a:t>
            </a:r>
          </a:p>
        </p:txBody>
      </p:sp>
    </p:spTree>
    <p:extLst>
      <p:ext uri="{BB962C8B-B14F-4D97-AF65-F5344CB8AC3E}">
        <p14:creationId xmlns:p14="http://schemas.microsoft.com/office/powerpoint/2010/main" val="3111709514"/>
      </p:ext>
    </p:extLst>
  </p:cSld>
  <p:clrMapOvr>
    <a:masterClrMapping/>
  </p:clrMapOvr>
  <p:extLst>
    <p:ext uri="{DCECCB84-F9BA-43D5-87BE-67443E8EF086}">
      <p15:sldGuideLst xmlns:p15="http://schemas.microsoft.com/office/powerpoint/2012/main">
        <p15:guide id="4" orient="horz" pos="1008">
          <p15:clr>
            <a:srgbClr val="FBAE40"/>
          </p15:clr>
        </p15:guide>
        <p15:guide id="5" pos="384">
          <p15:clr>
            <a:srgbClr val="FBAE40"/>
          </p15:clr>
        </p15:guide>
        <p15:guide id="6" pos="7296">
          <p15:clr>
            <a:srgbClr val="FBAE40"/>
          </p15:clr>
        </p15:guide>
      </p15:sldGuideLst>
    </p:ext>
  </p:extLst>
</p:sldLayout>
</file>

<file path=ppt/slideLayouts/slideLayout449.xml><?xml version="1.0" encoding="utf-8"?>
<p:sldLayout xmlns:a="http://schemas.openxmlformats.org/drawingml/2006/main" xmlns:r="http://schemas.openxmlformats.org/officeDocument/2006/relationships" xmlns:p="http://schemas.openxmlformats.org/presentationml/2006/main" preserve="1" userDrawn="1">
  <p:cSld name="3_Strategic Priority">
    <p:spTree>
      <p:nvGrpSpPr>
        <p:cNvPr id="1" name=""/>
        <p:cNvGrpSpPr/>
        <p:nvPr/>
      </p:nvGrpSpPr>
      <p:grpSpPr>
        <a:xfrm>
          <a:off x="0" y="0"/>
          <a:ext cx="0" cy="0"/>
          <a:chOff x="0" y="0"/>
          <a:chExt cx="0" cy="0"/>
        </a:xfrm>
      </p:grpSpPr>
      <p:graphicFrame>
        <p:nvGraphicFramePr>
          <p:cNvPr id="39" name="Object 38" hidden="1">
            <a:extLst>
              <a:ext uri="{FF2B5EF4-FFF2-40B4-BE49-F238E27FC236}">
                <a16:creationId xmlns:a16="http://schemas.microsoft.com/office/drawing/2014/main" id="{299FF3B8-9DD0-A4EA-4362-2E2617D54581}"/>
              </a:ext>
            </a:extLst>
          </p:cNvPr>
          <p:cNvGraphicFramePr>
            <a:graphicFrameLocks noChangeAspect="1"/>
          </p:cNvGraphicFramePr>
          <p:nvPr userDrawn="1">
            <p:custDataLst>
              <p:tags r:id="rId1"/>
            </p:custDataLst>
            <p:extLst>
              <p:ext uri="{D42A27DB-BD31-4B8C-83A1-F6EECF244321}">
                <p14:modId xmlns:p14="http://schemas.microsoft.com/office/powerpoint/2010/main" val="341791554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39" name="Object 38" hidden="1">
                        <a:extLst>
                          <a:ext uri="{FF2B5EF4-FFF2-40B4-BE49-F238E27FC236}">
                            <a16:creationId xmlns:a16="http://schemas.microsoft.com/office/drawing/2014/main" id="{299FF3B8-9DD0-A4EA-4362-2E2617D5458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38" name="Rectangle 37">
            <a:extLst>
              <a:ext uri="{FF2B5EF4-FFF2-40B4-BE49-F238E27FC236}">
                <a16:creationId xmlns:a16="http://schemas.microsoft.com/office/drawing/2014/main" id="{99C44EF8-0492-9847-9E9A-9278110E051F}"/>
              </a:ext>
            </a:extLst>
          </p:cNvPr>
          <p:cNvSpPr/>
          <p:nvPr userDrawn="1"/>
        </p:nvSpPr>
        <p:spPr>
          <a:xfrm>
            <a:off x="7162801" y="1120307"/>
            <a:ext cx="4419600" cy="498573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3" name="Text Placeholder 2">
            <a:extLst>
              <a:ext uri="{FF2B5EF4-FFF2-40B4-BE49-F238E27FC236}">
                <a16:creationId xmlns:a16="http://schemas.microsoft.com/office/drawing/2014/main" id="{3AA401A3-5E31-1746-967D-DE8C07716436}"/>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pic>
        <p:nvPicPr>
          <p:cNvPr id="14" name="Picture 13" descr="Logo&#10;&#10;Description automatically generated">
            <a:extLst>
              <a:ext uri="{FF2B5EF4-FFF2-40B4-BE49-F238E27FC236}">
                <a16:creationId xmlns:a16="http://schemas.microsoft.com/office/drawing/2014/main" id="{81FF40AA-DA29-4214-9EF5-FE828C04A99F}"/>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5" name="Title Placeholder 1">
            <a:extLst>
              <a:ext uri="{FF2B5EF4-FFF2-40B4-BE49-F238E27FC236}">
                <a16:creationId xmlns:a16="http://schemas.microsoft.com/office/drawing/2014/main" id="{68FC6AED-2776-AC42-B536-8EFA0107CCFA}"/>
              </a:ext>
            </a:extLst>
          </p:cNvPr>
          <p:cNvSpPr>
            <a:spLocks noGrp="1"/>
          </p:cNvSpPr>
          <p:nvPr>
            <p:ph type="title"/>
          </p:nvPr>
        </p:nvSpPr>
        <p:spPr>
          <a:xfrm>
            <a:off x="609600" y="471459"/>
            <a:ext cx="10972800" cy="236825"/>
          </a:xfrm>
          <a:prstGeom prst="rect">
            <a:avLst/>
          </a:prstGeom>
        </p:spPr>
        <p:txBody>
          <a:bodyPr vert="horz" wrap="square" lIns="0" tIns="0" rIns="0" bIns="91440" rtlCol="0" anchor="t" anchorCtr="0">
            <a:noAutofit/>
          </a:bodyPr>
          <a:lstStyle>
            <a:lvl1pPr>
              <a:defRPr lang="en-US" dirty="0"/>
            </a:lvl1pPr>
          </a:lstStyle>
          <a:p>
            <a:pPr lvl="0"/>
            <a:r>
              <a:rPr lang="en-US"/>
              <a:t>Click to edit Master title style</a:t>
            </a:r>
          </a:p>
        </p:txBody>
      </p:sp>
      <p:sp>
        <p:nvSpPr>
          <p:cNvPr id="12" name="TextBox 11">
            <a:extLst>
              <a:ext uri="{FF2B5EF4-FFF2-40B4-BE49-F238E27FC236}">
                <a16:creationId xmlns:a16="http://schemas.microsoft.com/office/drawing/2014/main" id="{716590A4-CB62-44C6-9982-CD5776E5E67C}"/>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©2023 Visa. All rights reserved. Visa Confidential</a:t>
            </a:r>
          </a:p>
        </p:txBody>
      </p:sp>
      <p:sp>
        <p:nvSpPr>
          <p:cNvPr id="10" name="TextBox 9">
            <a:extLst>
              <a:ext uri="{FF2B5EF4-FFF2-40B4-BE49-F238E27FC236}">
                <a16:creationId xmlns:a16="http://schemas.microsoft.com/office/drawing/2014/main" id="{396B1BD8-0C96-47E0-927A-0B5BE4D639E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4" name="Slide Number Placeholder 3">
            <a:extLst>
              <a:ext uri="{FF2B5EF4-FFF2-40B4-BE49-F238E27FC236}">
                <a16:creationId xmlns:a16="http://schemas.microsoft.com/office/drawing/2014/main" id="{E847A007-5B4A-4EF4-A9D8-A37381DD294E}"/>
              </a:ext>
            </a:extLst>
          </p:cNvPr>
          <p:cNvSpPr>
            <a:spLocks noGrp="1"/>
          </p:cNvSpPr>
          <p:nvPr>
            <p:ph type="sldNum" sz="quarter" idx="32"/>
          </p:nvPr>
        </p:nvSpPr>
        <p:spPr/>
        <p:txBody>
          <a:bodyPr/>
          <a:lstStyle/>
          <a:p>
            <a:fld id="{F4246F8F-FAA8-46C5-BC54-A96E0370B4C4}" type="slidenum">
              <a:rPr lang="en-US" smtClean="0"/>
              <a:t>‹#›</a:t>
            </a:fld>
            <a:endParaRPr lang="en-US"/>
          </a:p>
        </p:txBody>
      </p:sp>
      <p:sp>
        <p:nvSpPr>
          <p:cNvPr id="7" name="TextBox 6">
            <a:extLst>
              <a:ext uri="{FF2B5EF4-FFF2-40B4-BE49-F238E27FC236}">
                <a16:creationId xmlns:a16="http://schemas.microsoft.com/office/drawing/2014/main" id="{D5D521B3-D4AC-4931-5F2F-477B6B191603}"/>
              </a:ext>
            </a:extLst>
          </p:cNvPr>
          <p:cNvSpPr txBox="1"/>
          <p:nvPr userDrawn="1"/>
        </p:nvSpPr>
        <p:spPr>
          <a:xfrm>
            <a:off x="515869" y="145885"/>
            <a:ext cx="5525192" cy="230832"/>
          </a:xfrm>
          <a:prstGeom prst="rect">
            <a:avLst/>
          </a:prstGeom>
          <a:noFill/>
        </p:spPr>
        <p:txBody>
          <a:bodyPr wrap="square">
            <a:spAutoFit/>
          </a:bodyPr>
          <a:lstStyle/>
          <a:p>
            <a:pPr marL="0" marR="0" lvl="0" indent="0" defTabSz="914400" rtl="0" eaLnBrk="1" fontAlgn="auto" latinLnBrk="0" hangingPunct="1">
              <a:lnSpc>
                <a:spcPct val="90000"/>
              </a:lnSpc>
              <a:spcBef>
                <a:spcPct val="0"/>
              </a:spcBef>
              <a:spcAft>
                <a:spcPts val="0"/>
              </a:spcAft>
              <a:buClrTx/>
              <a:buSzTx/>
              <a:buFontTx/>
              <a:buNone/>
              <a:tabLst/>
              <a:defRPr/>
            </a:pPr>
            <a:r>
              <a:rPr kumimoji="0" lang="en-US" sz="1000" b="0" i="0" u="none" strike="noStrike" kern="1200" cap="none" spc="0" normalizeH="0" baseline="0">
                <a:ln>
                  <a:noFill/>
                </a:ln>
                <a:solidFill>
                  <a:schemeClr val="tx1">
                    <a:lumMod val="50000"/>
                    <a:lumOff val="50000"/>
                  </a:schemeClr>
                </a:solidFill>
                <a:effectLst/>
                <a:uLnTx/>
                <a:uFillTx/>
                <a:latin typeface="Visa Dialect Regular"/>
                <a:ea typeface="+mn-ea"/>
                <a:cs typeface="+mn-cs"/>
              </a:rPr>
              <a:t>Quick Win</a:t>
            </a:r>
            <a:r>
              <a:rPr kumimoji="0" lang="en-US" sz="1000" b="0" i="0" u="none" strike="noStrike" kern="1200" cap="none" spc="0" normalizeH="0" baseline="0" noProof="0">
                <a:ln>
                  <a:noFill/>
                </a:ln>
                <a:solidFill>
                  <a:schemeClr val="tx1">
                    <a:lumMod val="50000"/>
                    <a:lumOff val="50000"/>
                  </a:schemeClr>
                </a:solidFill>
                <a:effectLst/>
                <a:uLnTx/>
                <a:uFillTx/>
                <a:latin typeface="Visa Dialect Regular"/>
                <a:ea typeface="+mn-ea"/>
                <a:cs typeface="+mn-cs"/>
              </a:rPr>
              <a:t> / </a:t>
            </a:r>
            <a:r>
              <a:rPr lang="en-US" sz="1000" kern="1200" noProof="0">
                <a:solidFill>
                  <a:schemeClr val="accent2"/>
                </a:solidFill>
                <a:latin typeface="Visa Dialect Semibold" pitchFamily="2" charset="0"/>
                <a:ea typeface="+mn-ea"/>
                <a:cs typeface="+mn-cs"/>
              </a:rPr>
              <a:t>Strategic Priority </a:t>
            </a:r>
            <a:r>
              <a:rPr kumimoji="0" lang="en-US" sz="1000" b="0" i="0" u="none" strike="noStrike" kern="1200" cap="none" spc="0" normalizeH="0" baseline="0" noProof="0">
                <a:ln>
                  <a:noFill/>
                </a:ln>
                <a:solidFill>
                  <a:schemeClr val="tx1">
                    <a:lumMod val="50000"/>
                    <a:lumOff val="50000"/>
                  </a:schemeClr>
                </a:solidFill>
                <a:effectLst/>
                <a:uLnTx/>
                <a:uFillTx/>
                <a:latin typeface="Visa Dialect Regular"/>
                <a:ea typeface="+mn-ea"/>
                <a:cs typeface="+mn-cs"/>
              </a:rPr>
              <a:t>/ Future Consideration</a:t>
            </a:r>
            <a:endParaRPr kumimoji="0" lang="en-US" sz="1000" b="1" i="0" u="none" strike="noStrike" kern="1200" cap="none" spc="0" normalizeH="0" baseline="0" noProof="0">
              <a:ln>
                <a:noFill/>
              </a:ln>
              <a:solidFill>
                <a:schemeClr val="tx1">
                  <a:lumMod val="50000"/>
                  <a:lumOff val="50000"/>
                </a:schemeClr>
              </a:solidFill>
              <a:effectLst/>
              <a:uLnTx/>
              <a:uFillTx/>
              <a:latin typeface="Visa Dialect Semibold"/>
              <a:ea typeface="+mn-ea"/>
              <a:cs typeface="+mn-cs"/>
            </a:endParaRPr>
          </a:p>
        </p:txBody>
      </p:sp>
      <p:sp>
        <p:nvSpPr>
          <p:cNvPr id="8" name="Right Triangle 7">
            <a:extLst>
              <a:ext uri="{FF2B5EF4-FFF2-40B4-BE49-F238E27FC236}">
                <a16:creationId xmlns:a16="http://schemas.microsoft.com/office/drawing/2014/main" id="{BAD59D84-744C-480C-92A8-2418F81104FF}"/>
              </a:ext>
            </a:extLst>
          </p:cNvPr>
          <p:cNvSpPr/>
          <p:nvPr userDrawn="1"/>
        </p:nvSpPr>
        <p:spPr bwMode="auto">
          <a:xfrm rot="5400000">
            <a:off x="-9145" y="-11017"/>
            <a:ext cx="457200" cy="457200"/>
          </a:xfrm>
          <a:prstGeom prst="rtTriangle">
            <a:avLst/>
          </a:prstGeom>
          <a:solidFill>
            <a:schemeClr val="accent2"/>
          </a:solidFill>
          <a:ln w="9525" cap="flat" cmpd="sng" algn="ctr">
            <a:noFill/>
            <a:prstDash val="solid"/>
            <a:roun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90000"/>
              </a:lnSpc>
              <a:spcBef>
                <a:spcPts val="60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9" name="Text Placeholder 17">
            <a:extLst>
              <a:ext uri="{FF2B5EF4-FFF2-40B4-BE49-F238E27FC236}">
                <a16:creationId xmlns:a16="http://schemas.microsoft.com/office/drawing/2014/main" id="{5512F029-8B6B-B265-2498-74B8A286E11D}"/>
              </a:ext>
            </a:extLst>
          </p:cNvPr>
          <p:cNvSpPr>
            <a:spLocks noGrp="1"/>
          </p:cNvSpPr>
          <p:nvPr>
            <p:ph type="body" sz="quarter" idx="34" hasCustomPrompt="1"/>
          </p:nvPr>
        </p:nvSpPr>
        <p:spPr>
          <a:xfrm>
            <a:off x="0" y="6817"/>
            <a:ext cx="277813" cy="311151"/>
          </a:xfrm>
        </p:spPr>
        <p:txBody>
          <a:bodyPr/>
          <a:lstStyle>
            <a:lvl1pPr algn="ctr">
              <a:defRPr>
                <a:solidFill>
                  <a:schemeClr val="bg1"/>
                </a:solidFill>
                <a:latin typeface="+mj-lt"/>
              </a:defRPr>
            </a:lvl1pPr>
          </a:lstStyle>
          <a:p>
            <a:pPr lvl="0"/>
            <a:r>
              <a:rPr lang="en-US"/>
              <a:t>#</a:t>
            </a:r>
          </a:p>
        </p:txBody>
      </p:sp>
      <p:cxnSp>
        <p:nvCxnSpPr>
          <p:cNvPr id="18" name="Straight Connector 17">
            <a:extLst>
              <a:ext uri="{FF2B5EF4-FFF2-40B4-BE49-F238E27FC236}">
                <a16:creationId xmlns:a16="http://schemas.microsoft.com/office/drawing/2014/main" id="{ABD560A4-A43F-D6C2-412E-69DB5F304ADC}"/>
              </a:ext>
            </a:extLst>
          </p:cNvPr>
          <p:cNvCxnSpPr>
            <a:cxnSpLocks/>
          </p:cNvCxnSpPr>
          <p:nvPr userDrawn="1"/>
        </p:nvCxnSpPr>
        <p:spPr>
          <a:xfrm>
            <a:off x="720724" y="3196083"/>
            <a:ext cx="6065559"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5AAB0947-95D2-91E4-7D78-09DB59B2DEBC}"/>
              </a:ext>
            </a:extLst>
          </p:cNvPr>
          <p:cNvSpPr/>
          <p:nvPr userDrawn="1"/>
        </p:nvSpPr>
        <p:spPr>
          <a:xfrm>
            <a:off x="2335771" y="3008796"/>
            <a:ext cx="2835465" cy="3005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a:extLst>
              <a:ext uri="{FF2B5EF4-FFF2-40B4-BE49-F238E27FC236}">
                <a16:creationId xmlns:a16="http://schemas.microsoft.com/office/drawing/2014/main" id="{736D7641-6154-86F4-A327-29637533DB57}"/>
              </a:ext>
            </a:extLst>
          </p:cNvPr>
          <p:cNvCxnSpPr>
            <a:cxnSpLocks/>
          </p:cNvCxnSpPr>
          <p:nvPr userDrawn="1"/>
        </p:nvCxnSpPr>
        <p:spPr>
          <a:xfrm>
            <a:off x="720724" y="1310708"/>
            <a:ext cx="6065559"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6E367C4F-70EC-BDE9-C5AE-B9B11182E658}"/>
              </a:ext>
            </a:extLst>
          </p:cNvPr>
          <p:cNvSpPr/>
          <p:nvPr userDrawn="1"/>
        </p:nvSpPr>
        <p:spPr>
          <a:xfrm>
            <a:off x="2784582" y="1114921"/>
            <a:ext cx="1900518" cy="3005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a:extLst>
              <a:ext uri="{FF2B5EF4-FFF2-40B4-BE49-F238E27FC236}">
                <a16:creationId xmlns:a16="http://schemas.microsoft.com/office/drawing/2014/main" id="{EDDBCA95-4CE6-5F1B-53B5-D893E10B84BC}"/>
              </a:ext>
            </a:extLst>
          </p:cNvPr>
          <p:cNvGrpSpPr/>
          <p:nvPr userDrawn="1"/>
        </p:nvGrpSpPr>
        <p:grpSpPr>
          <a:xfrm>
            <a:off x="2878805" y="1182940"/>
            <a:ext cx="1712072" cy="225498"/>
            <a:chOff x="665155" y="1219075"/>
            <a:chExt cx="1712072" cy="225498"/>
          </a:xfrm>
          <a:solidFill>
            <a:schemeClr val="bg1"/>
          </a:solidFill>
        </p:grpSpPr>
        <p:sp>
          <p:nvSpPr>
            <p:cNvPr id="24" name="TextBox 23">
              <a:extLst>
                <a:ext uri="{FF2B5EF4-FFF2-40B4-BE49-F238E27FC236}">
                  <a16:creationId xmlns:a16="http://schemas.microsoft.com/office/drawing/2014/main" id="{31081CE7-7E75-EA00-68A7-0C54ED1FF55C}"/>
                </a:ext>
              </a:extLst>
            </p:cNvPr>
            <p:cNvSpPr txBox="1"/>
            <p:nvPr userDrawn="1"/>
          </p:nvSpPr>
          <p:spPr>
            <a:xfrm>
              <a:off x="968187" y="1247732"/>
              <a:ext cx="1409040" cy="184666"/>
            </a:xfrm>
            <a:prstGeom prst="rect">
              <a:avLst/>
            </a:prstGeom>
            <a:grp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accent1"/>
                  </a:solidFill>
                  <a:effectLst/>
                  <a:uLnTx/>
                  <a:uFillTx/>
                  <a:latin typeface="Visa Dialect Medium" pitchFamily="2" charset="0"/>
                  <a:ea typeface="+mn-ea"/>
                  <a:cs typeface="Segoe UI" panose="020B0502040204020203" pitchFamily="34" charset="0"/>
                </a:rPr>
                <a:t>Key Observations</a:t>
              </a:r>
            </a:p>
          </p:txBody>
        </p:sp>
        <p:pic>
          <p:nvPicPr>
            <p:cNvPr id="25" name="Picture 24" descr="Icon&#10;&#10;Description automatically generated">
              <a:extLst>
                <a:ext uri="{FF2B5EF4-FFF2-40B4-BE49-F238E27FC236}">
                  <a16:creationId xmlns:a16="http://schemas.microsoft.com/office/drawing/2014/main" id="{0BA9ABA6-7CB6-CA38-69DC-2546A6AB3B26}"/>
                </a:ext>
              </a:extLst>
            </p:cNvPr>
            <p:cNvPicPr>
              <a:picLocks noChangeAspect="1"/>
            </p:cNvPicPr>
            <p:nvPr userDrawn="1"/>
          </p:nvPicPr>
          <p:blipFill>
            <a:blip r:embed="rId6"/>
            <a:stretch>
              <a:fillRect/>
            </a:stretch>
          </p:blipFill>
          <p:spPr>
            <a:xfrm>
              <a:off x="665155" y="1219075"/>
              <a:ext cx="225498" cy="225498"/>
            </a:xfrm>
            <a:prstGeom prst="rect">
              <a:avLst/>
            </a:prstGeom>
            <a:grpFill/>
          </p:spPr>
        </p:pic>
      </p:grpSp>
      <p:grpSp>
        <p:nvGrpSpPr>
          <p:cNvPr id="26" name="Group 25">
            <a:extLst>
              <a:ext uri="{FF2B5EF4-FFF2-40B4-BE49-F238E27FC236}">
                <a16:creationId xmlns:a16="http://schemas.microsoft.com/office/drawing/2014/main" id="{1F1CA976-9F81-6668-F4D9-322EEFF3DB11}"/>
              </a:ext>
            </a:extLst>
          </p:cNvPr>
          <p:cNvGrpSpPr/>
          <p:nvPr userDrawn="1"/>
        </p:nvGrpSpPr>
        <p:grpSpPr>
          <a:xfrm>
            <a:off x="2440285" y="3066027"/>
            <a:ext cx="2626437" cy="228600"/>
            <a:chOff x="720798" y="3314700"/>
            <a:chExt cx="2626437" cy="228600"/>
          </a:xfrm>
        </p:grpSpPr>
        <p:sp>
          <p:nvSpPr>
            <p:cNvPr id="27" name="TextBox 26">
              <a:extLst>
                <a:ext uri="{FF2B5EF4-FFF2-40B4-BE49-F238E27FC236}">
                  <a16:creationId xmlns:a16="http://schemas.microsoft.com/office/drawing/2014/main" id="{66C6ED41-066B-E55F-C952-AAC8D82E2157}"/>
                </a:ext>
              </a:extLst>
            </p:cNvPr>
            <p:cNvSpPr txBox="1"/>
            <p:nvPr userDrawn="1"/>
          </p:nvSpPr>
          <p:spPr>
            <a:xfrm>
              <a:off x="1030895" y="3336667"/>
              <a:ext cx="2316340"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accent1"/>
                  </a:solidFill>
                  <a:effectLst/>
                  <a:uLnTx/>
                  <a:uFillTx/>
                  <a:latin typeface="Visa Dialect Medium" pitchFamily="2" charset="0"/>
                  <a:ea typeface="+mn-ea"/>
                  <a:cs typeface="Segoe UI" panose="020B0502040204020203" pitchFamily="34" charset="0"/>
                </a:rPr>
                <a:t>Go-to-Market Considerations</a:t>
              </a:r>
            </a:p>
          </p:txBody>
        </p:sp>
        <p:grpSp>
          <p:nvGrpSpPr>
            <p:cNvPr id="28" name="Graphic 22" descr="Playbook outline">
              <a:extLst>
                <a:ext uri="{FF2B5EF4-FFF2-40B4-BE49-F238E27FC236}">
                  <a16:creationId xmlns:a16="http://schemas.microsoft.com/office/drawing/2014/main" id="{5BBCE1FA-EEAD-24C7-2DF1-5FE0669BDE76}"/>
                </a:ext>
              </a:extLst>
            </p:cNvPr>
            <p:cNvGrpSpPr/>
            <p:nvPr/>
          </p:nvGrpSpPr>
          <p:grpSpPr>
            <a:xfrm>
              <a:off x="720798" y="3314700"/>
              <a:ext cx="228600" cy="228600"/>
              <a:chOff x="5800725" y="3124200"/>
              <a:chExt cx="600075" cy="619125"/>
            </a:xfrm>
            <a:solidFill>
              <a:srgbClr val="000000"/>
            </a:solidFill>
          </p:grpSpPr>
          <p:sp>
            <p:nvSpPr>
              <p:cNvPr id="29" name="Freeform: Shape 28">
                <a:extLst>
                  <a:ext uri="{FF2B5EF4-FFF2-40B4-BE49-F238E27FC236}">
                    <a16:creationId xmlns:a16="http://schemas.microsoft.com/office/drawing/2014/main" id="{0279A02F-99C8-CD64-1295-7B2F48DFCBD8}"/>
                  </a:ext>
                </a:extLst>
              </p:cNvPr>
              <p:cNvSpPr/>
              <p:nvPr/>
            </p:nvSpPr>
            <p:spPr>
              <a:xfrm>
                <a:off x="5948364" y="3229091"/>
                <a:ext cx="142756" cy="142756"/>
              </a:xfrm>
              <a:custGeom>
                <a:avLst/>
                <a:gdLst>
                  <a:gd name="connsiteX0" fmla="*/ 2789 w 142756"/>
                  <a:gd name="connsiteY0" fmla="*/ 139967 h 142756"/>
                  <a:gd name="connsiteX1" fmla="*/ 16257 w 142756"/>
                  <a:gd name="connsiteY1" fmla="*/ 139967 h 142756"/>
                  <a:gd name="connsiteX2" fmla="*/ 71436 w 142756"/>
                  <a:gd name="connsiteY2" fmla="*/ 84789 h 142756"/>
                  <a:gd name="connsiteX3" fmla="*/ 126614 w 142756"/>
                  <a:gd name="connsiteY3" fmla="*/ 139967 h 142756"/>
                  <a:gd name="connsiteX4" fmla="*/ 140082 w 142756"/>
                  <a:gd name="connsiteY4" fmla="*/ 139733 h 142756"/>
                  <a:gd name="connsiteX5" fmla="*/ 140082 w 142756"/>
                  <a:gd name="connsiteY5" fmla="*/ 126499 h 142756"/>
                  <a:gd name="connsiteX6" fmla="*/ 84904 w 142756"/>
                  <a:gd name="connsiteY6" fmla="*/ 71321 h 142756"/>
                  <a:gd name="connsiteX7" fmla="*/ 140082 w 142756"/>
                  <a:gd name="connsiteY7" fmla="*/ 16142 h 142756"/>
                  <a:gd name="connsiteX8" fmla="*/ 139848 w 142756"/>
                  <a:gd name="connsiteY8" fmla="*/ 2674 h 142756"/>
                  <a:gd name="connsiteX9" fmla="*/ 126614 w 142756"/>
                  <a:gd name="connsiteY9" fmla="*/ 2674 h 142756"/>
                  <a:gd name="connsiteX10" fmla="*/ 71436 w 142756"/>
                  <a:gd name="connsiteY10" fmla="*/ 57852 h 142756"/>
                  <a:gd name="connsiteX11" fmla="*/ 16257 w 142756"/>
                  <a:gd name="connsiteY11" fmla="*/ 2674 h 142756"/>
                  <a:gd name="connsiteX12" fmla="*/ 2789 w 142756"/>
                  <a:gd name="connsiteY12" fmla="*/ 2908 h 142756"/>
                  <a:gd name="connsiteX13" fmla="*/ 2789 w 142756"/>
                  <a:gd name="connsiteY13" fmla="*/ 16142 h 142756"/>
                  <a:gd name="connsiteX14" fmla="*/ 57967 w 142756"/>
                  <a:gd name="connsiteY14" fmla="*/ 71321 h 142756"/>
                  <a:gd name="connsiteX15" fmla="*/ 2789 w 142756"/>
                  <a:gd name="connsiteY15" fmla="*/ 126499 h 142756"/>
                  <a:gd name="connsiteX16" fmla="*/ 2789 w 142756"/>
                  <a:gd name="connsiteY16" fmla="*/ 139967 h 142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2756" h="142756">
                    <a:moveTo>
                      <a:pt x="2789" y="139967"/>
                    </a:moveTo>
                    <a:cubicBezTo>
                      <a:pt x="6508" y="143686"/>
                      <a:pt x="12538" y="143686"/>
                      <a:pt x="16257" y="139967"/>
                    </a:cubicBezTo>
                    <a:lnTo>
                      <a:pt x="71436" y="84789"/>
                    </a:lnTo>
                    <a:lnTo>
                      <a:pt x="126614" y="139967"/>
                    </a:lnTo>
                    <a:cubicBezTo>
                      <a:pt x="130398" y="143622"/>
                      <a:pt x="136428" y="143517"/>
                      <a:pt x="140082" y="139733"/>
                    </a:cubicBezTo>
                    <a:cubicBezTo>
                      <a:pt x="143647" y="136042"/>
                      <a:pt x="143647" y="130190"/>
                      <a:pt x="140082" y="126499"/>
                    </a:cubicBezTo>
                    <a:lnTo>
                      <a:pt x="84904" y="71321"/>
                    </a:lnTo>
                    <a:lnTo>
                      <a:pt x="140082" y="16142"/>
                    </a:lnTo>
                    <a:cubicBezTo>
                      <a:pt x="143737" y="12358"/>
                      <a:pt x="143632" y="6329"/>
                      <a:pt x="139848" y="2674"/>
                    </a:cubicBezTo>
                    <a:cubicBezTo>
                      <a:pt x="136157" y="-891"/>
                      <a:pt x="130305" y="-891"/>
                      <a:pt x="126614" y="2674"/>
                    </a:cubicBezTo>
                    <a:lnTo>
                      <a:pt x="71436" y="57852"/>
                    </a:lnTo>
                    <a:lnTo>
                      <a:pt x="16257" y="2674"/>
                    </a:lnTo>
                    <a:cubicBezTo>
                      <a:pt x="12473" y="-981"/>
                      <a:pt x="6444" y="-876"/>
                      <a:pt x="2789" y="2908"/>
                    </a:cubicBezTo>
                    <a:cubicBezTo>
                      <a:pt x="-776" y="6599"/>
                      <a:pt x="-776" y="12451"/>
                      <a:pt x="2789" y="16142"/>
                    </a:cubicBezTo>
                    <a:lnTo>
                      <a:pt x="57967" y="71321"/>
                    </a:lnTo>
                    <a:lnTo>
                      <a:pt x="2789" y="126499"/>
                    </a:lnTo>
                    <a:cubicBezTo>
                      <a:pt x="-930" y="130218"/>
                      <a:pt x="-930" y="136248"/>
                      <a:pt x="2789" y="139967"/>
                    </a:cubicBezTo>
                    <a:close/>
                  </a:path>
                </a:pathLst>
              </a:custGeom>
              <a:solidFill>
                <a:schemeClr val="accent2"/>
              </a:solid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81B25826-52E0-D5DE-3AFC-AC9D87403E3E}"/>
                  </a:ext>
                </a:extLst>
              </p:cNvPr>
              <p:cNvSpPr/>
              <p:nvPr/>
            </p:nvSpPr>
            <p:spPr>
              <a:xfrm>
                <a:off x="6157795" y="3495676"/>
                <a:ext cx="142990" cy="142990"/>
              </a:xfrm>
              <a:custGeom>
                <a:avLst/>
                <a:gdLst>
                  <a:gd name="connsiteX0" fmla="*/ 140202 w 142990"/>
                  <a:gd name="connsiteY0" fmla="*/ 2789 h 142990"/>
                  <a:gd name="connsiteX1" fmla="*/ 126733 w 142990"/>
                  <a:gd name="connsiteY1" fmla="*/ 2789 h 142990"/>
                  <a:gd name="connsiteX2" fmla="*/ 71555 w 142990"/>
                  <a:gd name="connsiteY2" fmla="*/ 57967 h 142990"/>
                  <a:gd name="connsiteX3" fmla="*/ 16377 w 142990"/>
                  <a:gd name="connsiteY3" fmla="*/ 2789 h 142990"/>
                  <a:gd name="connsiteX4" fmla="*/ 2908 w 142990"/>
                  <a:gd name="connsiteY4" fmla="*/ 3023 h 142990"/>
                  <a:gd name="connsiteX5" fmla="*/ 2908 w 142990"/>
                  <a:gd name="connsiteY5" fmla="*/ 16257 h 142990"/>
                  <a:gd name="connsiteX6" fmla="*/ 58087 w 142990"/>
                  <a:gd name="connsiteY6" fmla="*/ 71436 h 142990"/>
                  <a:gd name="connsiteX7" fmla="*/ 2908 w 142990"/>
                  <a:gd name="connsiteY7" fmla="*/ 126614 h 142990"/>
                  <a:gd name="connsiteX8" fmla="*/ 2674 w 142990"/>
                  <a:gd name="connsiteY8" fmla="*/ 140082 h 142990"/>
                  <a:gd name="connsiteX9" fmla="*/ 16142 w 142990"/>
                  <a:gd name="connsiteY9" fmla="*/ 140317 h 142990"/>
                  <a:gd name="connsiteX10" fmla="*/ 16377 w 142990"/>
                  <a:gd name="connsiteY10" fmla="*/ 140082 h 142990"/>
                  <a:gd name="connsiteX11" fmla="*/ 71555 w 142990"/>
                  <a:gd name="connsiteY11" fmla="*/ 84904 h 142990"/>
                  <a:gd name="connsiteX12" fmla="*/ 126733 w 142990"/>
                  <a:gd name="connsiteY12" fmla="*/ 140082 h 142990"/>
                  <a:gd name="connsiteX13" fmla="*/ 140202 w 142990"/>
                  <a:gd name="connsiteY13" fmla="*/ 139848 h 142990"/>
                  <a:gd name="connsiteX14" fmla="*/ 140202 w 142990"/>
                  <a:gd name="connsiteY14" fmla="*/ 126614 h 142990"/>
                  <a:gd name="connsiteX15" fmla="*/ 85023 w 142990"/>
                  <a:gd name="connsiteY15" fmla="*/ 71436 h 142990"/>
                  <a:gd name="connsiteX16" fmla="*/ 140202 w 142990"/>
                  <a:gd name="connsiteY16" fmla="*/ 16257 h 142990"/>
                  <a:gd name="connsiteX17" fmla="*/ 140202 w 142990"/>
                  <a:gd name="connsiteY17" fmla="*/ 2789 h 142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2990" h="142990">
                    <a:moveTo>
                      <a:pt x="140202" y="2789"/>
                    </a:moveTo>
                    <a:cubicBezTo>
                      <a:pt x="136482" y="-930"/>
                      <a:pt x="130453" y="-930"/>
                      <a:pt x="126733" y="2789"/>
                    </a:cubicBezTo>
                    <a:lnTo>
                      <a:pt x="71555" y="57967"/>
                    </a:lnTo>
                    <a:lnTo>
                      <a:pt x="16377" y="2789"/>
                    </a:lnTo>
                    <a:cubicBezTo>
                      <a:pt x="12592" y="-866"/>
                      <a:pt x="6563" y="-761"/>
                      <a:pt x="2908" y="3023"/>
                    </a:cubicBezTo>
                    <a:cubicBezTo>
                      <a:pt x="-657" y="6714"/>
                      <a:pt x="-657" y="12566"/>
                      <a:pt x="2908" y="16257"/>
                    </a:cubicBezTo>
                    <a:lnTo>
                      <a:pt x="58087" y="71436"/>
                    </a:lnTo>
                    <a:lnTo>
                      <a:pt x="2908" y="126614"/>
                    </a:lnTo>
                    <a:cubicBezTo>
                      <a:pt x="-876" y="130269"/>
                      <a:pt x="-981" y="136298"/>
                      <a:pt x="2674" y="140082"/>
                    </a:cubicBezTo>
                    <a:cubicBezTo>
                      <a:pt x="6329" y="143867"/>
                      <a:pt x="12359" y="143971"/>
                      <a:pt x="16142" y="140317"/>
                    </a:cubicBezTo>
                    <a:cubicBezTo>
                      <a:pt x="16222" y="140239"/>
                      <a:pt x="16300" y="140161"/>
                      <a:pt x="16377" y="140082"/>
                    </a:cubicBezTo>
                    <a:lnTo>
                      <a:pt x="71555" y="84904"/>
                    </a:lnTo>
                    <a:lnTo>
                      <a:pt x="126733" y="140082"/>
                    </a:lnTo>
                    <a:cubicBezTo>
                      <a:pt x="130518" y="143737"/>
                      <a:pt x="136547" y="143632"/>
                      <a:pt x="140202" y="139848"/>
                    </a:cubicBezTo>
                    <a:cubicBezTo>
                      <a:pt x="143767" y="136157"/>
                      <a:pt x="143767" y="130305"/>
                      <a:pt x="140202" y="126614"/>
                    </a:cubicBezTo>
                    <a:lnTo>
                      <a:pt x="85023" y="71436"/>
                    </a:lnTo>
                    <a:lnTo>
                      <a:pt x="140202" y="16257"/>
                    </a:lnTo>
                    <a:cubicBezTo>
                      <a:pt x="143920" y="12538"/>
                      <a:pt x="143920" y="6508"/>
                      <a:pt x="140202" y="2789"/>
                    </a:cubicBezTo>
                    <a:close/>
                  </a:path>
                </a:pathLst>
              </a:custGeom>
              <a:solidFill>
                <a:schemeClr val="accent2"/>
              </a:solid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EA16AD64-CABD-8EE9-EDC3-5E6459498A1D}"/>
                  </a:ext>
                </a:extLst>
              </p:cNvPr>
              <p:cNvSpPr/>
              <p:nvPr/>
            </p:nvSpPr>
            <p:spPr>
              <a:xfrm>
                <a:off x="5943867" y="3229013"/>
                <a:ext cx="361565" cy="409561"/>
              </a:xfrm>
              <a:custGeom>
                <a:avLst/>
                <a:gdLst>
                  <a:gd name="connsiteX0" fmla="*/ 78133 w 361565"/>
                  <a:gd name="connsiteY0" fmla="*/ 409537 h 409561"/>
                  <a:gd name="connsiteX1" fmla="*/ 152018 w 361565"/>
                  <a:gd name="connsiteY1" fmla="*/ 337509 h 409561"/>
                  <a:gd name="connsiteX2" fmla="*/ 85458 w 361565"/>
                  <a:gd name="connsiteY2" fmla="*/ 257794 h 409561"/>
                  <a:gd name="connsiteX3" fmla="*/ 85458 w 361565"/>
                  <a:gd name="connsiteY3" fmla="*/ 238087 h 409561"/>
                  <a:gd name="connsiteX4" fmla="*/ 114033 w 361565"/>
                  <a:gd name="connsiteY4" fmla="*/ 209512 h 409561"/>
                  <a:gd name="connsiteX5" fmla="*/ 247383 w 361565"/>
                  <a:gd name="connsiteY5" fmla="*/ 209512 h 409561"/>
                  <a:gd name="connsiteX6" fmla="*/ 295008 w 361565"/>
                  <a:gd name="connsiteY6" fmla="*/ 161887 h 409561"/>
                  <a:gd name="connsiteX7" fmla="*/ 295008 w 361565"/>
                  <a:gd name="connsiteY7" fmla="*/ 32709 h 409561"/>
                  <a:gd name="connsiteX8" fmla="*/ 295104 w 361565"/>
                  <a:gd name="connsiteY8" fmla="*/ 32615 h 409561"/>
                  <a:gd name="connsiteX9" fmla="*/ 295170 w 361565"/>
                  <a:gd name="connsiteY9" fmla="*/ 32642 h 409561"/>
                  <a:gd name="connsiteX10" fmla="*/ 345424 w 361565"/>
                  <a:gd name="connsiteY10" fmla="*/ 82896 h 409561"/>
                  <a:gd name="connsiteX11" fmla="*/ 358892 w 361565"/>
                  <a:gd name="connsiteY11" fmla="*/ 82662 h 409561"/>
                  <a:gd name="connsiteX12" fmla="*/ 358892 w 361565"/>
                  <a:gd name="connsiteY12" fmla="*/ 69428 h 409561"/>
                  <a:gd name="connsiteX13" fmla="*/ 292217 w 361565"/>
                  <a:gd name="connsiteY13" fmla="*/ 2753 h 409561"/>
                  <a:gd name="connsiteX14" fmla="*/ 291922 w 361565"/>
                  <a:gd name="connsiteY14" fmla="*/ 2553 h 409561"/>
                  <a:gd name="connsiteX15" fmla="*/ 289131 w 361565"/>
                  <a:gd name="connsiteY15" fmla="*/ 648 h 409561"/>
                  <a:gd name="connsiteX16" fmla="*/ 289131 w 361565"/>
                  <a:gd name="connsiteY16" fmla="*/ 648 h 409561"/>
                  <a:gd name="connsiteX17" fmla="*/ 288874 w 361565"/>
                  <a:gd name="connsiteY17" fmla="*/ 591 h 409561"/>
                  <a:gd name="connsiteX18" fmla="*/ 285883 w 361565"/>
                  <a:gd name="connsiteY18" fmla="*/ 0 h 409561"/>
                  <a:gd name="connsiteX19" fmla="*/ 284930 w 361565"/>
                  <a:gd name="connsiteY19" fmla="*/ 57 h 409561"/>
                  <a:gd name="connsiteX20" fmla="*/ 282578 w 361565"/>
                  <a:gd name="connsiteY20" fmla="*/ 514 h 409561"/>
                  <a:gd name="connsiteX21" fmla="*/ 281625 w 361565"/>
                  <a:gd name="connsiteY21" fmla="*/ 848 h 409561"/>
                  <a:gd name="connsiteX22" fmla="*/ 278768 w 361565"/>
                  <a:gd name="connsiteY22" fmla="*/ 2753 h 409561"/>
                  <a:gd name="connsiteX23" fmla="*/ 212093 w 361565"/>
                  <a:gd name="connsiteY23" fmla="*/ 69428 h 409561"/>
                  <a:gd name="connsiteX24" fmla="*/ 212327 w 361565"/>
                  <a:gd name="connsiteY24" fmla="*/ 82896 h 409561"/>
                  <a:gd name="connsiteX25" fmla="*/ 225561 w 361565"/>
                  <a:gd name="connsiteY25" fmla="*/ 82896 h 409561"/>
                  <a:gd name="connsiteX26" fmla="*/ 275815 w 361565"/>
                  <a:gd name="connsiteY26" fmla="*/ 32642 h 409561"/>
                  <a:gd name="connsiteX27" fmla="*/ 275949 w 361565"/>
                  <a:gd name="connsiteY27" fmla="*/ 32643 h 409561"/>
                  <a:gd name="connsiteX28" fmla="*/ 275977 w 361565"/>
                  <a:gd name="connsiteY28" fmla="*/ 32709 h 409561"/>
                  <a:gd name="connsiteX29" fmla="*/ 275977 w 361565"/>
                  <a:gd name="connsiteY29" fmla="*/ 161887 h 409561"/>
                  <a:gd name="connsiteX30" fmla="*/ 247402 w 361565"/>
                  <a:gd name="connsiteY30" fmla="*/ 190462 h 409561"/>
                  <a:gd name="connsiteX31" fmla="*/ 114033 w 361565"/>
                  <a:gd name="connsiteY31" fmla="*/ 190462 h 409561"/>
                  <a:gd name="connsiteX32" fmla="*/ 66408 w 361565"/>
                  <a:gd name="connsiteY32" fmla="*/ 238087 h 409561"/>
                  <a:gd name="connsiteX33" fmla="*/ 66408 w 361565"/>
                  <a:gd name="connsiteY33" fmla="*/ 257794 h 409561"/>
                  <a:gd name="connsiteX34" fmla="*/ 641 w 361565"/>
                  <a:gd name="connsiteY34" fmla="*/ 343162 h 409561"/>
                  <a:gd name="connsiteX35" fmla="*/ 78133 w 361565"/>
                  <a:gd name="connsiteY35" fmla="*/ 409537 h 409561"/>
                  <a:gd name="connsiteX36" fmla="*/ 75933 w 361565"/>
                  <a:gd name="connsiteY36" fmla="*/ 276187 h 409561"/>
                  <a:gd name="connsiteX37" fmla="*/ 133083 w 361565"/>
                  <a:gd name="connsiteY37" fmla="*/ 333337 h 409561"/>
                  <a:gd name="connsiteX38" fmla="*/ 75933 w 361565"/>
                  <a:gd name="connsiteY38" fmla="*/ 390487 h 409561"/>
                  <a:gd name="connsiteX39" fmla="*/ 18783 w 361565"/>
                  <a:gd name="connsiteY39" fmla="*/ 333337 h 409561"/>
                  <a:gd name="connsiteX40" fmla="*/ 75933 w 361565"/>
                  <a:gd name="connsiteY40" fmla="*/ 276187 h 409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61565" h="409561">
                    <a:moveTo>
                      <a:pt x="78133" y="409537"/>
                    </a:moveTo>
                    <a:cubicBezTo>
                      <a:pt x="117584" y="408016"/>
                      <a:pt x="149494" y="376908"/>
                      <a:pt x="152018" y="337509"/>
                    </a:cubicBezTo>
                    <a:cubicBezTo>
                      <a:pt x="154176" y="297591"/>
                      <a:pt x="125120" y="262793"/>
                      <a:pt x="85458" y="257794"/>
                    </a:cubicBezTo>
                    <a:lnTo>
                      <a:pt x="85458" y="238087"/>
                    </a:lnTo>
                    <a:cubicBezTo>
                      <a:pt x="85458" y="222305"/>
                      <a:pt x="98251" y="209512"/>
                      <a:pt x="114033" y="209512"/>
                    </a:cubicBezTo>
                    <a:lnTo>
                      <a:pt x="247383" y="209512"/>
                    </a:lnTo>
                    <a:cubicBezTo>
                      <a:pt x="273685" y="209512"/>
                      <a:pt x="295008" y="188189"/>
                      <a:pt x="295008" y="161887"/>
                    </a:cubicBezTo>
                    <a:lnTo>
                      <a:pt x="295008" y="32709"/>
                    </a:lnTo>
                    <a:cubicBezTo>
                      <a:pt x="295009" y="32656"/>
                      <a:pt x="295052" y="32615"/>
                      <a:pt x="295104" y="32615"/>
                    </a:cubicBezTo>
                    <a:cubicBezTo>
                      <a:pt x="295129" y="32616"/>
                      <a:pt x="295153" y="32625"/>
                      <a:pt x="295170" y="32642"/>
                    </a:cubicBezTo>
                    <a:lnTo>
                      <a:pt x="345424" y="82896"/>
                    </a:lnTo>
                    <a:cubicBezTo>
                      <a:pt x="349208" y="86551"/>
                      <a:pt x="355237" y="86446"/>
                      <a:pt x="358892" y="82662"/>
                    </a:cubicBezTo>
                    <a:cubicBezTo>
                      <a:pt x="362457" y="78971"/>
                      <a:pt x="362457" y="73119"/>
                      <a:pt x="358892" y="69428"/>
                    </a:cubicBezTo>
                    <a:lnTo>
                      <a:pt x="292217" y="2753"/>
                    </a:lnTo>
                    <a:cubicBezTo>
                      <a:pt x="292131" y="2667"/>
                      <a:pt x="292007" y="2638"/>
                      <a:pt x="291922" y="2553"/>
                    </a:cubicBezTo>
                    <a:cubicBezTo>
                      <a:pt x="291110" y="1759"/>
                      <a:pt x="290165" y="1114"/>
                      <a:pt x="289131" y="648"/>
                    </a:cubicBezTo>
                    <a:lnTo>
                      <a:pt x="289131" y="648"/>
                    </a:lnTo>
                    <a:cubicBezTo>
                      <a:pt x="289055" y="648"/>
                      <a:pt x="288959" y="648"/>
                      <a:pt x="288874" y="591"/>
                    </a:cubicBezTo>
                    <a:cubicBezTo>
                      <a:pt x="287915" y="231"/>
                      <a:pt x="286905" y="32"/>
                      <a:pt x="285883" y="0"/>
                    </a:cubicBezTo>
                    <a:cubicBezTo>
                      <a:pt x="285565" y="1"/>
                      <a:pt x="285247" y="20"/>
                      <a:pt x="284930" y="57"/>
                    </a:cubicBezTo>
                    <a:cubicBezTo>
                      <a:pt x="284129" y="105"/>
                      <a:pt x="283338" y="258"/>
                      <a:pt x="282578" y="514"/>
                    </a:cubicBezTo>
                    <a:cubicBezTo>
                      <a:pt x="282253" y="605"/>
                      <a:pt x="281935" y="716"/>
                      <a:pt x="281625" y="848"/>
                    </a:cubicBezTo>
                    <a:cubicBezTo>
                      <a:pt x="280562" y="1298"/>
                      <a:pt x="279592" y="1944"/>
                      <a:pt x="278768" y="2753"/>
                    </a:cubicBezTo>
                    <a:lnTo>
                      <a:pt x="212093" y="69428"/>
                    </a:lnTo>
                    <a:cubicBezTo>
                      <a:pt x="208438" y="73212"/>
                      <a:pt x="208543" y="79241"/>
                      <a:pt x="212327" y="82896"/>
                    </a:cubicBezTo>
                    <a:cubicBezTo>
                      <a:pt x="216018" y="86461"/>
                      <a:pt x="221870" y="86461"/>
                      <a:pt x="225561" y="82896"/>
                    </a:cubicBezTo>
                    <a:lnTo>
                      <a:pt x="275815" y="32642"/>
                    </a:lnTo>
                    <a:cubicBezTo>
                      <a:pt x="275852" y="32605"/>
                      <a:pt x="275913" y="32606"/>
                      <a:pt x="275949" y="32643"/>
                    </a:cubicBezTo>
                    <a:cubicBezTo>
                      <a:pt x="275966" y="32661"/>
                      <a:pt x="275977" y="32684"/>
                      <a:pt x="275977" y="32709"/>
                    </a:cubicBezTo>
                    <a:lnTo>
                      <a:pt x="275977" y="161887"/>
                    </a:lnTo>
                    <a:cubicBezTo>
                      <a:pt x="275977" y="177669"/>
                      <a:pt x="263184" y="190462"/>
                      <a:pt x="247402" y="190462"/>
                    </a:cubicBezTo>
                    <a:lnTo>
                      <a:pt x="114033" y="190462"/>
                    </a:lnTo>
                    <a:cubicBezTo>
                      <a:pt x="87730" y="190462"/>
                      <a:pt x="66408" y="211785"/>
                      <a:pt x="66408" y="238087"/>
                    </a:cubicBezTo>
                    <a:lnTo>
                      <a:pt x="66408" y="257794"/>
                    </a:lnTo>
                    <a:cubicBezTo>
                      <a:pt x="24673" y="263207"/>
                      <a:pt x="-4772" y="301427"/>
                      <a:pt x="641" y="343162"/>
                    </a:cubicBezTo>
                    <a:cubicBezTo>
                      <a:pt x="5661" y="381868"/>
                      <a:pt x="39116" y="410523"/>
                      <a:pt x="78133" y="409537"/>
                    </a:cubicBezTo>
                    <a:close/>
                    <a:moveTo>
                      <a:pt x="75933" y="276187"/>
                    </a:moveTo>
                    <a:cubicBezTo>
                      <a:pt x="107496" y="276187"/>
                      <a:pt x="133083" y="301774"/>
                      <a:pt x="133083" y="333337"/>
                    </a:cubicBezTo>
                    <a:cubicBezTo>
                      <a:pt x="133083" y="364900"/>
                      <a:pt x="107496" y="390487"/>
                      <a:pt x="75933" y="390487"/>
                    </a:cubicBezTo>
                    <a:cubicBezTo>
                      <a:pt x="44370" y="390487"/>
                      <a:pt x="18783" y="364900"/>
                      <a:pt x="18783" y="333337"/>
                    </a:cubicBezTo>
                    <a:cubicBezTo>
                      <a:pt x="18820" y="301789"/>
                      <a:pt x="44385" y="276224"/>
                      <a:pt x="75933" y="276187"/>
                    </a:cubicBezTo>
                    <a:close/>
                  </a:path>
                </a:pathLst>
              </a:custGeom>
              <a:solidFill>
                <a:schemeClr val="accent1"/>
              </a:solid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C4B0231A-BFD2-5301-5468-6572A959FBFE}"/>
                  </a:ext>
                </a:extLst>
              </p:cNvPr>
              <p:cNvSpPr/>
              <p:nvPr/>
            </p:nvSpPr>
            <p:spPr>
              <a:xfrm>
                <a:off x="5800725" y="3124200"/>
                <a:ext cx="600075" cy="619125"/>
              </a:xfrm>
              <a:custGeom>
                <a:avLst/>
                <a:gdLst>
                  <a:gd name="connsiteX0" fmla="*/ 23355 w 600075"/>
                  <a:gd name="connsiteY0" fmla="*/ 457200 h 619125"/>
                  <a:gd name="connsiteX1" fmla="*/ 47625 w 600075"/>
                  <a:gd name="connsiteY1" fmla="*/ 457200 h 619125"/>
                  <a:gd name="connsiteX2" fmla="*/ 47625 w 600075"/>
                  <a:gd name="connsiteY2" fmla="*/ 533400 h 619125"/>
                  <a:gd name="connsiteX3" fmla="*/ 23355 w 600075"/>
                  <a:gd name="connsiteY3" fmla="*/ 533400 h 619125"/>
                  <a:gd name="connsiteX4" fmla="*/ 0 w 600075"/>
                  <a:gd name="connsiteY4" fmla="*/ 556755 h 619125"/>
                  <a:gd name="connsiteX5" fmla="*/ 0 w 600075"/>
                  <a:gd name="connsiteY5" fmla="*/ 558746 h 619125"/>
                  <a:gd name="connsiteX6" fmla="*/ 22279 w 600075"/>
                  <a:gd name="connsiteY6" fmla="*/ 581025 h 619125"/>
                  <a:gd name="connsiteX7" fmla="*/ 28575 w 600075"/>
                  <a:gd name="connsiteY7" fmla="*/ 581025 h 619125"/>
                  <a:gd name="connsiteX8" fmla="*/ 38100 w 600075"/>
                  <a:gd name="connsiteY8" fmla="*/ 571500 h 619125"/>
                  <a:gd name="connsiteX9" fmla="*/ 28575 w 600075"/>
                  <a:gd name="connsiteY9" fmla="*/ 561975 h 619125"/>
                  <a:gd name="connsiteX10" fmla="*/ 22279 w 600075"/>
                  <a:gd name="connsiteY10" fmla="*/ 561975 h 619125"/>
                  <a:gd name="connsiteX11" fmla="*/ 19050 w 600075"/>
                  <a:gd name="connsiteY11" fmla="*/ 558746 h 619125"/>
                  <a:gd name="connsiteX12" fmla="*/ 19050 w 600075"/>
                  <a:gd name="connsiteY12" fmla="*/ 556755 h 619125"/>
                  <a:gd name="connsiteX13" fmla="*/ 23355 w 600075"/>
                  <a:gd name="connsiteY13" fmla="*/ 552450 h 619125"/>
                  <a:gd name="connsiteX14" fmla="*/ 47625 w 600075"/>
                  <a:gd name="connsiteY14" fmla="*/ 552450 h 619125"/>
                  <a:gd name="connsiteX15" fmla="*/ 47625 w 600075"/>
                  <a:gd name="connsiteY15" fmla="*/ 609600 h 619125"/>
                  <a:gd name="connsiteX16" fmla="*/ 57150 w 600075"/>
                  <a:gd name="connsiteY16" fmla="*/ 619125 h 619125"/>
                  <a:gd name="connsiteX17" fmla="*/ 590550 w 600075"/>
                  <a:gd name="connsiteY17" fmla="*/ 619125 h 619125"/>
                  <a:gd name="connsiteX18" fmla="*/ 600075 w 600075"/>
                  <a:gd name="connsiteY18" fmla="*/ 609600 h 619125"/>
                  <a:gd name="connsiteX19" fmla="*/ 600075 w 600075"/>
                  <a:gd name="connsiteY19" fmla="*/ 9525 h 619125"/>
                  <a:gd name="connsiteX20" fmla="*/ 590550 w 600075"/>
                  <a:gd name="connsiteY20" fmla="*/ 0 h 619125"/>
                  <a:gd name="connsiteX21" fmla="*/ 57150 w 600075"/>
                  <a:gd name="connsiteY21" fmla="*/ 0 h 619125"/>
                  <a:gd name="connsiteX22" fmla="*/ 47625 w 600075"/>
                  <a:gd name="connsiteY22" fmla="*/ 9525 h 619125"/>
                  <a:gd name="connsiteX23" fmla="*/ 47625 w 600075"/>
                  <a:gd name="connsiteY23" fmla="*/ 57150 h 619125"/>
                  <a:gd name="connsiteX24" fmla="*/ 23355 w 600075"/>
                  <a:gd name="connsiteY24" fmla="*/ 57150 h 619125"/>
                  <a:gd name="connsiteX25" fmla="*/ 0 w 600075"/>
                  <a:gd name="connsiteY25" fmla="*/ 80505 h 619125"/>
                  <a:gd name="connsiteX26" fmla="*/ 0 w 600075"/>
                  <a:gd name="connsiteY26" fmla="*/ 82496 h 619125"/>
                  <a:gd name="connsiteX27" fmla="*/ 22279 w 600075"/>
                  <a:gd name="connsiteY27" fmla="*/ 104775 h 619125"/>
                  <a:gd name="connsiteX28" fmla="*/ 28575 w 600075"/>
                  <a:gd name="connsiteY28" fmla="*/ 104775 h 619125"/>
                  <a:gd name="connsiteX29" fmla="*/ 38100 w 600075"/>
                  <a:gd name="connsiteY29" fmla="*/ 95250 h 619125"/>
                  <a:gd name="connsiteX30" fmla="*/ 28575 w 600075"/>
                  <a:gd name="connsiteY30" fmla="*/ 85725 h 619125"/>
                  <a:gd name="connsiteX31" fmla="*/ 22279 w 600075"/>
                  <a:gd name="connsiteY31" fmla="*/ 85725 h 619125"/>
                  <a:gd name="connsiteX32" fmla="*/ 19050 w 600075"/>
                  <a:gd name="connsiteY32" fmla="*/ 82496 h 619125"/>
                  <a:gd name="connsiteX33" fmla="*/ 19050 w 600075"/>
                  <a:gd name="connsiteY33" fmla="*/ 80505 h 619125"/>
                  <a:gd name="connsiteX34" fmla="*/ 23355 w 600075"/>
                  <a:gd name="connsiteY34" fmla="*/ 76200 h 619125"/>
                  <a:gd name="connsiteX35" fmla="*/ 47625 w 600075"/>
                  <a:gd name="connsiteY35" fmla="*/ 76200 h 619125"/>
                  <a:gd name="connsiteX36" fmla="*/ 47625 w 600075"/>
                  <a:gd name="connsiteY36" fmla="*/ 152400 h 619125"/>
                  <a:gd name="connsiteX37" fmla="*/ 23355 w 600075"/>
                  <a:gd name="connsiteY37" fmla="*/ 152400 h 619125"/>
                  <a:gd name="connsiteX38" fmla="*/ 0 w 600075"/>
                  <a:gd name="connsiteY38" fmla="*/ 175755 h 619125"/>
                  <a:gd name="connsiteX39" fmla="*/ 0 w 600075"/>
                  <a:gd name="connsiteY39" fmla="*/ 177746 h 619125"/>
                  <a:gd name="connsiteX40" fmla="*/ 22279 w 600075"/>
                  <a:gd name="connsiteY40" fmla="*/ 200025 h 619125"/>
                  <a:gd name="connsiteX41" fmla="*/ 28575 w 600075"/>
                  <a:gd name="connsiteY41" fmla="*/ 200025 h 619125"/>
                  <a:gd name="connsiteX42" fmla="*/ 38100 w 600075"/>
                  <a:gd name="connsiteY42" fmla="*/ 190500 h 619125"/>
                  <a:gd name="connsiteX43" fmla="*/ 28575 w 600075"/>
                  <a:gd name="connsiteY43" fmla="*/ 180975 h 619125"/>
                  <a:gd name="connsiteX44" fmla="*/ 22279 w 600075"/>
                  <a:gd name="connsiteY44" fmla="*/ 180975 h 619125"/>
                  <a:gd name="connsiteX45" fmla="*/ 19050 w 600075"/>
                  <a:gd name="connsiteY45" fmla="*/ 177746 h 619125"/>
                  <a:gd name="connsiteX46" fmla="*/ 19050 w 600075"/>
                  <a:gd name="connsiteY46" fmla="*/ 175755 h 619125"/>
                  <a:gd name="connsiteX47" fmla="*/ 23355 w 600075"/>
                  <a:gd name="connsiteY47" fmla="*/ 171450 h 619125"/>
                  <a:gd name="connsiteX48" fmla="*/ 47625 w 600075"/>
                  <a:gd name="connsiteY48" fmla="*/ 171450 h 619125"/>
                  <a:gd name="connsiteX49" fmla="*/ 47625 w 600075"/>
                  <a:gd name="connsiteY49" fmla="*/ 247650 h 619125"/>
                  <a:gd name="connsiteX50" fmla="*/ 23355 w 600075"/>
                  <a:gd name="connsiteY50" fmla="*/ 247650 h 619125"/>
                  <a:gd name="connsiteX51" fmla="*/ 0 w 600075"/>
                  <a:gd name="connsiteY51" fmla="*/ 271005 h 619125"/>
                  <a:gd name="connsiteX52" fmla="*/ 0 w 600075"/>
                  <a:gd name="connsiteY52" fmla="*/ 272996 h 619125"/>
                  <a:gd name="connsiteX53" fmla="*/ 22279 w 600075"/>
                  <a:gd name="connsiteY53" fmla="*/ 295275 h 619125"/>
                  <a:gd name="connsiteX54" fmla="*/ 28575 w 600075"/>
                  <a:gd name="connsiteY54" fmla="*/ 295275 h 619125"/>
                  <a:gd name="connsiteX55" fmla="*/ 38100 w 600075"/>
                  <a:gd name="connsiteY55" fmla="*/ 285750 h 619125"/>
                  <a:gd name="connsiteX56" fmla="*/ 28575 w 600075"/>
                  <a:gd name="connsiteY56" fmla="*/ 276225 h 619125"/>
                  <a:gd name="connsiteX57" fmla="*/ 22279 w 600075"/>
                  <a:gd name="connsiteY57" fmla="*/ 276225 h 619125"/>
                  <a:gd name="connsiteX58" fmla="*/ 19050 w 600075"/>
                  <a:gd name="connsiteY58" fmla="*/ 272996 h 619125"/>
                  <a:gd name="connsiteX59" fmla="*/ 19050 w 600075"/>
                  <a:gd name="connsiteY59" fmla="*/ 271005 h 619125"/>
                  <a:gd name="connsiteX60" fmla="*/ 23355 w 600075"/>
                  <a:gd name="connsiteY60" fmla="*/ 266700 h 619125"/>
                  <a:gd name="connsiteX61" fmla="*/ 47625 w 600075"/>
                  <a:gd name="connsiteY61" fmla="*/ 266700 h 619125"/>
                  <a:gd name="connsiteX62" fmla="*/ 47625 w 600075"/>
                  <a:gd name="connsiteY62" fmla="*/ 342900 h 619125"/>
                  <a:gd name="connsiteX63" fmla="*/ 23355 w 600075"/>
                  <a:gd name="connsiteY63" fmla="*/ 342900 h 619125"/>
                  <a:gd name="connsiteX64" fmla="*/ 0 w 600075"/>
                  <a:gd name="connsiteY64" fmla="*/ 366255 h 619125"/>
                  <a:gd name="connsiteX65" fmla="*/ 0 w 600075"/>
                  <a:gd name="connsiteY65" fmla="*/ 368246 h 619125"/>
                  <a:gd name="connsiteX66" fmla="*/ 22279 w 600075"/>
                  <a:gd name="connsiteY66" fmla="*/ 390525 h 619125"/>
                  <a:gd name="connsiteX67" fmla="*/ 28575 w 600075"/>
                  <a:gd name="connsiteY67" fmla="*/ 390525 h 619125"/>
                  <a:gd name="connsiteX68" fmla="*/ 38100 w 600075"/>
                  <a:gd name="connsiteY68" fmla="*/ 381000 h 619125"/>
                  <a:gd name="connsiteX69" fmla="*/ 28575 w 600075"/>
                  <a:gd name="connsiteY69" fmla="*/ 371475 h 619125"/>
                  <a:gd name="connsiteX70" fmla="*/ 22279 w 600075"/>
                  <a:gd name="connsiteY70" fmla="*/ 371475 h 619125"/>
                  <a:gd name="connsiteX71" fmla="*/ 19050 w 600075"/>
                  <a:gd name="connsiteY71" fmla="*/ 368246 h 619125"/>
                  <a:gd name="connsiteX72" fmla="*/ 19050 w 600075"/>
                  <a:gd name="connsiteY72" fmla="*/ 366255 h 619125"/>
                  <a:gd name="connsiteX73" fmla="*/ 23355 w 600075"/>
                  <a:gd name="connsiteY73" fmla="*/ 361950 h 619125"/>
                  <a:gd name="connsiteX74" fmla="*/ 47625 w 600075"/>
                  <a:gd name="connsiteY74" fmla="*/ 361950 h 619125"/>
                  <a:gd name="connsiteX75" fmla="*/ 47625 w 600075"/>
                  <a:gd name="connsiteY75" fmla="*/ 438150 h 619125"/>
                  <a:gd name="connsiteX76" fmla="*/ 23355 w 600075"/>
                  <a:gd name="connsiteY76" fmla="*/ 438150 h 619125"/>
                  <a:gd name="connsiteX77" fmla="*/ 0 w 600075"/>
                  <a:gd name="connsiteY77" fmla="*/ 461505 h 619125"/>
                  <a:gd name="connsiteX78" fmla="*/ 0 w 600075"/>
                  <a:gd name="connsiteY78" fmla="*/ 463496 h 619125"/>
                  <a:gd name="connsiteX79" fmla="*/ 22279 w 600075"/>
                  <a:gd name="connsiteY79" fmla="*/ 485775 h 619125"/>
                  <a:gd name="connsiteX80" fmla="*/ 28575 w 600075"/>
                  <a:gd name="connsiteY80" fmla="*/ 485775 h 619125"/>
                  <a:gd name="connsiteX81" fmla="*/ 38100 w 600075"/>
                  <a:gd name="connsiteY81" fmla="*/ 476250 h 619125"/>
                  <a:gd name="connsiteX82" fmla="*/ 28575 w 600075"/>
                  <a:gd name="connsiteY82" fmla="*/ 466725 h 619125"/>
                  <a:gd name="connsiteX83" fmla="*/ 22279 w 600075"/>
                  <a:gd name="connsiteY83" fmla="*/ 466725 h 619125"/>
                  <a:gd name="connsiteX84" fmla="*/ 19050 w 600075"/>
                  <a:gd name="connsiteY84" fmla="*/ 463496 h 619125"/>
                  <a:gd name="connsiteX85" fmla="*/ 19050 w 600075"/>
                  <a:gd name="connsiteY85" fmla="*/ 461505 h 619125"/>
                  <a:gd name="connsiteX86" fmla="*/ 23355 w 600075"/>
                  <a:gd name="connsiteY86" fmla="*/ 457200 h 619125"/>
                  <a:gd name="connsiteX87" fmla="*/ 66675 w 600075"/>
                  <a:gd name="connsiteY87" fmla="*/ 19050 h 619125"/>
                  <a:gd name="connsiteX88" fmla="*/ 581025 w 600075"/>
                  <a:gd name="connsiteY88" fmla="*/ 19050 h 619125"/>
                  <a:gd name="connsiteX89" fmla="*/ 581025 w 600075"/>
                  <a:gd name="connsiteY89" fmla="*/ 600075 h 619125"/>
                  <a:gd name="connsiteX90" fmla="*/ 66675 w 600075"/>
                  <a:gd name="connsiteY90" fmla="*/ 600075 h 619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600075" h="619125">
                    <a:moveTo>
                      <a:pt x="23355" y="457200"/>
                    </a:moveTo>
                    <a:lnTo>
                      <a:pt x="47625" y="457200"/>
                    </a:lnTo>
                    <a:lnTo>
                      <a:pt x="47625" y="533400"/>
                    </a:lnTo>
                    <a:lnTo>
                      <a:pt x="23355" y="533400"/>
                    </a:lnTo>
                    <a:cubicBezTo>
                      <a:pt x="10463" y="533416"/>
                      <a:pt x="16" y="543863"/>
                      <a:pt x="0" y="556755"/>
                    </a:cubicBezTo>
                    <a:lnTo>
                      <a:pt x="0" y="558746"/>
                    </a:lnTo>
                    <a:cubicBezTo>
                      <a:pt x="10" y="571046"/>
                      <a:pt x="9979" y="581015"/>
                      <a:pt x="22279" y="581025"/>
                    </a:cubicBezTo>
                    <a:lnTo>
                      <a:pt x="28575" y="581025"/>
                    </a:lnTo>
                    <a:cubicBezTo>
                      <a:pt x="33836" y="581025"/>
                      <a:pt x="38100" y="576761"/>
                      <a:pt x="38100" y="571500"/>
                    </a:cubicBezTo>
                    <a:cubicBezTo>
                      <a:pt x="38100" y="566239"/>
                      <a:pt x="33836" y="561975"/>
                      <a:pt x="28575" y="561975"/>
                    </a:cubicBezTo>
                    <a:lnTo>
                      <a:pt x="22279" y="561975"/>
                    </a:lnTo>
                    <a:cubicBezTo>
                      <a:pt x="20496" y="561975"/>
                      <a:pt x="19050" y="560529"/>
                      <a:pt x="19050" y="558746"/>
                    </a:cubicBezTo>
                    <a:lnTo>
                      <a:pt x="19050" y="556755"/>
                    </a:lnTo>
                    <a:cubicBezTo>
                      <a:pt x="19055" y="554380"/>
                      <a:pt x="20980" y="552456"/>
                      <a:pt x="23355" y="552450"/>
                    </a:cubicBezTo>
                    <a:lnTo>
                      <a:pt x="47625" y="552450"/>
                    </a:lnTo>
                    <a:lnTo>
                      <a:pt x="47625" y="609600"/>
                    </a:lnTo>
                    <a:cubicBezTo>
                      <a:pt x="47625" y="614861"/>
                      <a:pt x="51889" y="619125"/>
                      <a:pt x="57150" y="619125"/>
                    </a:cubicBezTo>
                    <a:lnTo>
                      <a:pt x="590550" y="619125"/>
                    </a:lnTo>
                    <a:cubicBezTo>
                      <a:pt x="595811" y="619125"/>
                      <a:pt x="600075" y="614861"/>
                      <a:pt x="600075" y="609600"/>
                    </a:cubicBezTo>
                    <a:lnTo>
                      <a:pt x="600075" y="9525"/>
                    </a:lnTo>
                    <a:cubicBezTo>
                      <a:pt x="600075" y="4264"/>
                      <a:pt x="595811" y="0"/>
                      <a:pt x="590550" y="0"/>
                    </a:cubicBezTo>
                    <a:lnTo>
                      <a:pt x="57150" y="0"/>
                    </a:lnTo>
                    <a:cubicBezTo>
                      <a:pt x="51889" y="0"/>
                      <a:pt x="47625" y="4264"/>
                      <a:pt x="47625" y="9525"/>
                    </a:cubicBezTo>
                    <a:lnTo>
                      <a:pt x="47625" y="57150"/>
                    </a:lnTo>
                    <a:lnTo>
                      <a:pt x="23355" y="57150"/>
                    </a:lnTo>
                    <a:cubicBezTo>
                      <a:pt x="10463" y="57166"/>
                      <a:pt x="16" y="67613"/>
                      <a:pt x="0" y="80505"/>
                    </a:cubicBezTo>
                    <a:lnTo>
                      <a:pt x="0" y="82496"/>
                    </a:lnTo>
                    <a:cubicBezTo>
                      <a:pt x="10" y="94796"/>
                      <a:pt x="9979" y="104765"/>
                      <a:pt x="22279" y="104775"/>
                    </a:cubicBezTo>
                    <a:lnTo>
                      <a:pt x="28575" y="104775"/>
                    </a:lnTo>
                    <a:cubicBezTo>
                      <a:pt x="33836" y="104775"/>
                      <a:pt x="38100" y="100511"/>
                      <a:pt x="38100" y="95250"/>
                    </a:cubicBezTo>
                    <a:cubicBezTo>
                      <a:pt x="38100" y="89989"/>
                      <a:pt x="33836" y="85725"/>
                      <a:pt x="28575" y="85725"/>
                    </a:cubicBezTo>
                    <a:lnTo>
                      <a:pt x="22279" y="85725"/>
                    </a:lnTo>
                    <a:cubicBezTo>
                      <a:pt x="20496" y="85725"/>
                      <a:pt x="19050" y="84279"/>
                      <a:pt x="19050" y="82496"/>
                    </a:cubicBezTo>
                    <a:lnTo>
                      <a:pt x="19050" y="80505"/>
                    </a:lnTo>
                    <a:cubicBezTo>
                      <a:pt x="19055" y="78130"/>
                      <a:pt x="20980" y="76205"/>
                      <a:pt x="23355" y="76200"/>
                    </a:cubicBezTo>
                    <a:lnTo>
                      <a:pt x="47625" y="76200"/>
                    </a:lnTo>
                    <a:lnTo>
                      <a:pt x="47625" y="152400"/>
                    </a:lnTo>
                    <a:lnTo>
                      <a:pt x="23355" y="152400"/>
                    </a:lnTo>
                    <a:cubicBezTo>
                      <a:pt x="10463" y="152416"/>
                      <a:pt x="16" y="162863"/>
                      <a:pt x="0" y="175755"/>
                    </a:cubicBezTo>
                    <a:lnTo>
                      <a:pt x="0" y="177746"/>
                    </a:lnTo>
                    <a:cubicBezTo>
                      <a:pt x="10" y="190046"/>
                      <a:pt x="9979" y="200015"/>
                      <a:pt x="22279" y="200025"/>
                    </a:cubicBezTo>
                    <a:lnTo>
                      <a:pt x="28575" y="200025"/>
                    </a:lnTo>
                    <a:cubicBezTo>
                      <a:pt x="33836" y="200025"/>
                      <a:pt x="38100" y="195761"/>
                      <a:pt x="38100" y="190500"/>
                    </a:cubicBezTo>
                    <a:cubicBezTo>
                      <a:pt x="38100" y="185239"/>
                      <a:pt x="33836" y="180975"/>
                      <a:pt x="28575" y="180975"/>
                    </a:cubicBezTo>
                    <a:lnTo>
                      <a:pt x="22279" y="180975"/>
                    </a:lnTo>
                    <a:cubicBezTo>
                      <a:pt x="20496" y="180975"/>
                      <a:pt x="19050" y="179529"/>
                      <a:pt x="19050" y="177746"/>
                    </a:cubicBezTo>
                    <a:lnTo>
                      <a:pt x="19050" y="175755"/>
                    </a:lnTo>
                    <a:cubicBezTo>
                      <a:pt x="19055" y="173380"/>
                      <a:pt x="20980" y="171455"/>
                      <a:pt x="23355" y="171450"/>
                    </a:cubicBezTo>
                    <a:lnTo>
                      <a:pt x="47625" y="171450"/>
                    </a:lnTo>
                    <a:lnTo>
                      <a:pt x="47625" y="247650"/>
                    </a:lnTo>
                    <a:lnTo>
                      <a:pt x="23355" y="247650"/>
                    </a:lnTo>
                    <a:cubicBezTo>
                      <a:pt x="10463" y="247666"/>
                      <a:pt x="16" y="258113"/>
                      <a:pt x="0" y="271005"/>
                    </a:cubicBezTo>
                    <a:lnTo>
                      <a:pt x="0" y="272996"/>
                    </a:lnTo>
                    <a:cubicBezTo>
                      <a:pt x="10" y="285296"/>
                      <a:pt x="9979" y="295265"/>
                      <a:pt x="22279" y="295275"/>
                    </a:cubicBezTo>
                    <a:lnTo>
                      <a:pt x="28575" y="295275"/>
                    </a:lnTo>
                    <a:cubicBezTo>
                      <a:pt x="33836" y="295275"/>
                      <a:pt x="38100" y="291011"/>
                      <a:pt x="38100" y="285750"/>
                    </a:cubicBezTo>
                    <a:cubicBezTo>
                      <a:pt x="38100" y="280489"/>
                      <a:pt x="33836" y="276225"/>
                      <a:pt x="28575" y="276225"/>
                    </a:cubicBezTo>
                    <a:lnTo>
                      <a:pt x="22279" y="276225"/>
                    </a:lnTo>
                    <a:cubicBezTo>
                      <a:pt x="20496" y="276225"/>
                      <a:pt x="19050" y="274779"/>
                      <a:pt x="19050" y="272996"/>
                    </a:cubicBezTo>
                    <a:lnTo>
                      <a:pt x="19050" y="271005"/>
                    </a:lnTo>
                    <a:cubicBezTo>
                      <a:pt x="19055" y="268630"/>
                      <a:pt x="20980" y="266705"/>
                      <a:pt x="23355" y="266700"/>
                    </a:cubicBezTo>
                    <a:lnTo>
                      <a:pt x="47625" y="266700"/>
                    </a:lnTo>
                    <a:lnTo>
                      <a:pt x="47625" y="342900"/>
                    </a:lnTo>
                    <a:lnTo>
                      <a:pt x="23355" y="342900"/>
                    </a:lnTo>
                    <a:cubicBezTo>
                      <a:pt x="10463" y="342916"/>
                      <a:pt x="16" y="353363"/>
                      <a:pt x="0" y="366255"/>
                    </a:cubicBezTo>
                    <a:lnTo>
                      <a:pt x="0" y="368246"/>
                    </a:lnTo>
                    <a:cubicBezTo>
                      <a:pt x="10" y="380546"/>
                      <a:pt x="9979" y="390515"/>
                      <a:pt x="22279" y="390525"/>
                    </a:cubicBezTo>
                    <a:lnTo>
                      <a:pt x="28575" y="390525"/>
                    </a:lnTo>
                    <a:cubicBezTo>
                      <a:pt x="33836" y="390525"/>
                      <a:pt x="38100" y="386261"/>
                      <a:pt x="38100" y="381000"/>
                    </a:cubicBezTo>
                    <a:cubicBezTo>
                      <a:pt x="38100" y="375739"/>
                      <a:pt x="33836" y="371475"/>
                      <a:pt x="28575" y="371475"/>
                    </a:cubicBezTo>
                    <a:lnTo>
                      <a:pt x="22279" y="371475"/>
                    </a:lnTo>
                    <a:cubicBezTo>
                      <a:pt x="20496" y="371475"/>
                      <a:pt x="19050" y="370029"/>
                      <a:pt x="19050" y="368246"/>
                    </a:cubicBezTo>
                    <a:lnTo>
                      <a:pt x="19050" y="366255"/>
                    </a:lnTo>
                    <a:cubicBezTo>
                      <a:pt x="19055" y="363880"/>
                      <a:pt x="20980" y="361955"/>
                      <a:pt x="23355" y="361950"/>
                    </a:cubicBezTo>
                    <a:lnTo>
                      <a:pt x="47625" y="361950"/>
                    </a:lnTo>
                    <a:lnTo>
                      <a:pt x="47625" y="438150"/>
                    </a:lnTo>
                    <a:lnTo>
                      <a:pt x="23355" y="438150"/>
                    </a:lnTo>
                    <a:cubicBezTo>
                      <a:pt x="10463" y="438166"/>
                      <a:pt x="16" y="448613"/>
                      <a:pt x="0" y="461505"/>
                    </a:cubicBezTo>
                    <a:lnTo>
                      <a:pt x="0" y="463496"/>
                    </a:lnTo>
                    <a:cubicBezTo>
                      <a:pt x="10" y="475796"/>
                      <a:pt x="9979" y="485765"/>
                      <a:pt x="22279" y="485775"/>
                    </a:cubicBezTo>
                    <a:lnTo>
                      <a:pt x="28575" y="485775"/>
                    </a:lnTo>
                    <a:cubicBezTo>
                      <a:pt x="33836" y="485775"/>
                      <a:pt x="38100" y="481511"/>
                      <a:pt x="38100" y="476250"/>
                    </a:cubicBezTo>
                    <a:cubicBezTo>
                      <a:pt x="38100" y="470989"/>
                      <a:pt x="33836" y="466725"/>
                      <a:pt x="28575" y="466725"/>
                    </a:cubicBezTo>
                    <a:lnTo>
                      <a:pt x="22279" y="466725"/>
                    </a:lnTo>
                    <a:cubicBezTo>
                      <a:pt x="20496" y="466725"/>
                      <a:pt x="19050" y="465279"/>
                      <a:pt x="19050" y="463496"/>
                    </a:cubicBezTo>
                    <a:lnTo>
                      <a:pt x="19050" y="461505"/>
                    </a:lnTo>
                    <a:cubicBezTo>
                      <a:pt x="19055" y="459130"/>
                      <a:pt x="20980" y="457206"/>
                      <a:pt x="23355" y="457200"/>
                    </a:cubicBezTo>
                    <a:close/>
                    <a:moveTo>
                      <a:pt x="66675" y="19050"/>
                    </a:moveTo>
                    <a:lnTo>
                      <a:pt x="581025" y="19050"/>
                    </a:lnTo>
                    <a:lnTo>
                      <a:pt x="581025" y="600075"/>
                    </a:lnTo>
                    <a:lnTo>
                      <a:pt x="66675" y="600075"/>
                    </a:lnTo>
                    <a:close/>
                  </a:path>
                </a:pathLst>
              </a:custGeom>
              <a:solidFill>
                <a:schemeClr val="accent1"/>
              </a:solidFill>
              <a:ln w="9525" cap="flat">
                <a:noFill/>
                <a:prstDash val="solid"/>
                <a:miter/>
              </a:ln>
            </p:spPr>
            <p:txBody>
              <a:bodyPr rtlCol="0" anchor="ctr"/>
              <a:lstStyle/>
              <a:p>
                <a:endParaRPr lang="en-US"/>
              </a:p>
            </p:txBody>
          </p:sp>
        </p:grpSp>
      </p:grpSp>
      <p:sp>
        <p:nvSpPr>
          <p:cNvPr id="33" name="Text Placeholder 31">
            <a:extLst>
              <a:ext uri="{FF2B5EF4-FFF2-40B4-BE49-F238E27FC236}">
                <a16:creationId xmlns:a16="http://schemas.microsoft.com/office/drawing/2014/main" id="{8889CBED-D29E-2F6D-0012-F7983F23C787}"/>
              </a:ext>
            </a:extLst>
          </p:cNvPr>
          <p:cNvSpPr>
            <a:spLocks noGrp="1"/>
          </p:cNvSpPr>
          <p:nvPr>
            <p:ph type="body" sz="quarter" idx="35" hasCustomPrompt="1"/>
          </p:nvPr>
        </p:nvSpPr>
        <p:spPr>
          <a:xfrm>
            <a:off x="720724" y="1477067"/>
            <a:ext cx="6065559" cy="1622425"/>
          </a:xfrm>
        </p:spPr>
        <p:txBody>
          <a:bodyPr/>
          <a:lstStyle>
            <a:lvl1pPr marL="171450" indent="-171450">
              <a:spcBef>
                <a:spcPts val="600"/>
              </a:spcBef>
              <a:buFont typeface="Arial" panose="020B0604020202020204" pitchFamily="34" charset="0"/>
              <a:buChar char="•"/>
              <a:defRPr sz="1050">
                <a:solidFill>
                  <a:schemeClr val="tx1"/>
                </a:solidFill>
                <a:latin typeface="+mn-lt"/>
              </a:defRPr>
            </a:lvl1pPr>
          </a:lstStyle>
          <a:p>
            <a:pPr lvl="0"/>
            <a:r>
              <a:rPr lang="en-US"/>
              <a:t>Key Observations</a:t>
            </a:r>
          </a:p>
        </p:txBody>
      </p:sp>
      <p:sp>
        <p:nvSpPr>
          <p:cNvPr id="34" name="Text Placeholder 31">
            <a:extLst>
              <a:ext uri="{FF2B5EF4-FFF2-40B4-BE49-F238E27FC236}">
                <a16:creationId xmlns:a16="http://schemas.microsoft.com/office/drawing/2014/main" id="{72C35BD8-DD3E-035D-F507-71FB25156137}"/>
              </a:ext>
            </a:extLst>
          </p:cNvPr>
          <p:cNvSpPr>
            <a:spLocks noGrp="1"/>
          </p:cNvSpPr>
          <p:nvPr>
            <p:ph type="body" sz="quarter" idx="36" hasCustomPrompt="1"/>
          </p:nvPr>
        </p:nvSpPr>
        <p:spPr>
          <a:xfrm>
            <a:off x="720724" y="3312505"/>
            <a:ext cx="6065559" cy="1622425"/>
          </a:xfrm>
        </p:spPr>
        <p:txBody>
          <a:bodyPr/>
          <a:lstStyle>
            <a:lvl1pPr marL="171450" indent="-171450">
              <a:spcBef>
                <a:spcPts val="600"/>
              </a:spcBef>
              <a:buFont typeface="Arial" panose="020B0604020202020204" pitchFamily="34" charset="0"/>
              <a:buChar char="•"/>
              <a:defRPr sz="1050">
                <a:solidFill>
                  <a:schemeClr val="tx1"/>
                </a:solidFill>
                <a:latin typeface="+mn-lt"/>
              </a:defRPr>
            </a:lvl1pPr>
          </a:lstStyle>
          <a:p>
            <a:pPr lvl="0"/>
            <a:r>
              <a:rPr lang="en-US"/>
              <a:t>Go-to-Market Observations</a:t>
            </a:r>
          </a:p>
        </p:txBody>
      </p:sp>
    </p:spTree>
    <p:extLst>
      <p:ext uri="{BB962C8B-B14F-4D97-AF65-F5344CB8AC3E}">
        <p14:creationId xmlns:p14="http://schemas.microsoft.com/office/powerpoint/2010/main" val="2630067061"/>
      </p:ext>
    </p:extLst>
  </p:cSld>
  <p:clrMapOvr>
    <a:masterClrMapping/>
  </p:clrMapOvr>
  <p:extLst>
    <p:ext uri="{DCECCB84-F9BA-43D5-87BE-67443E8EF086}">
      <p15:sldGuideLst xmlns:p15="http://schemas.microsoft.com/office/powerpoint/2012/main">
        <p15:guide id="4" orient="horz" pos="1008">
          <p15:clr>
            <a:srgbClr val="FBAE40"/>
          </p15:clr>
        </p15:guide>
        <p15:guide id="5" pos="384">
          <p15:clr>
            <a:srgbClr val="FBAE40"/>
          </p15:clr>
        </p15:guide>
        <p15:guide id="6" pos="7296">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wo Column - Right Two Photo">
    <p:spTree>
      <p:nvGrpSpPr>
        <p:cNvPr id="1" name=""/>
        <p:cNvGrpSpPr/>
        <p:nvPr/>
      </p:nvGrpSpPr>
      <p:grpSpPr>
        <a:xfrm>
          <a:off x="0" y="0"/>
          <a:ext cx="0" cy="0"/>
          <a:chOff x="0" y="0"/>
          <a:chExt cx="0" cy="0"/>
        </a:xfrm>
      </p:grpSpPr>
      <p:cxnSp>
        <p:nvCxnSpPr>
          <p:cNvPr id="53" name="Straight Connector 52">
            <a:extLst>
              <a:ext uri="{FF2B5EF4-FFF2-40B4-BE49-F238E27FC236}">
                <a16:creationId xmlns:a16="http://schemas.microsoft.com/office/drawing/2014/main" id="{ABCE0F2E-2714-4580-9DBC-755ECB7DE619}"/>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7" name="Content Placeholder 2">
            <a:extLst>
              <a:ext uri="{FF2B5EF4-FFF2-40B4-BE49-F238E27FC236}">
                <a16:creationId xmlns:a16="http://schemas.microsoft.com/office/drawing/2014/main" id="{356BCCFD-B912-2F49-AE52-7814FFDCB534}"/>
              </a:ext>
            </a:extLst>
          </p:cNvPr>
          <p:cNvSpPr>
            <a:spLocks noGrp="1"/>
          </p:cNvSpPr>
          <p:nvPr>
            <p:ph sz="quarter" idx="31"/>
          </p:nvPr>
        </p:nvSpPr>
        <p:spPr>
          <a:xfrm>
            <a:off x="609600" y="1600200"/>
            <a:ext cx="5283200" cy="4610100"/>
          </a:xfrm>
        </p:spPr>
        <p:txBody>
          <a:bodyPr>
            <a:noAutofit/>
          </a:bodyPr>
          <a:lstStyle>
            <a:lvl1pPr>
              <a:spcBef>
                <a:spcPts val="600"/>
              </a:spcBef>
              <a:defRPr>
                <a:solidFill>
                  <a:schemeClr val="accent1"/>
                </a:solidFill>
                <a:latin typeface="+mj-lt"/>
              </a:defRPr>
            </a:lvl1pPr>
            <a:lvl2pPr>
              <a:spcBef>
                <a:spcPts val="600"/>
              </a:spcBef>
              <a:defRPr>
                <a:solidFill>
                  <a:schemeClr val="tx1"/>
                </a:solidFill>
              </a:defRPr>
            </a:lvl2pPr>
            <a:lvl3pPr>
              <a:spcBef>
                <a:spcPts val="600"/>
              </a:spcBef>
              <a:defRPr>
                <a:solidFill>
                  <a:schemeClr val="tx1"/>
                </a:solidFill>
              </a:defRPr>
            </a:lvl3pPr>
            <a:lvl4pPr>
              <a:spcBef>
                <a:spcPts val="600"/>
              </a:spcBef>
              <a:defRPr>
                <a:solidFill>
                  <a:schemeClr val="tx1"/>
                </a:solidFill>
              </a:defRPr>
            </a:lvl4pPr>
            <a:lvl5pPr>
              <a:spcBef>
                <a:spcPts val="60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Picture Placeholder 2">
            <a:extLst>
              <a:ext uri="{FF2B5EF4-FFF2-40B4-BE49-F238E27FC236}">
                <a16:creationId xmlns:a16="http://schemas.microsoft.com/office/drawing/2014/main" id="{5832065A-C6D7-614D-A733-535BCA5ADF1B}"/>
              </a:ext>
            </a:extLst>
          </p:cNvPr>
          <p:cNvSpPr>
            <a:spLocks noGrp="1"/>
          </p:cNvSpPr>
          <p:nvPr>
            <p:ph type="pic" sz="quarter" idx="35" hasCustomPrompt="1"/>
          </p:nvPr>
        </p:nvSpPr>
        <p:spPr>
          <a:xfrm>
            <a:off x="6248400" y="3308598"/>
            <a:ext cx="5334000" cy="2901702"/>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19" name="Picture Placeholder 2">
            <a:extLst>
              <a:ext uri="{FF2B5EF4-FFF2-40B4-BE49-F238E27FC236}">
                <a16:creationId xmlns:a16="http://schemas.microsoft.com/office/drawing/2014/main" id="{97C7B404-7F93-AD4C-BE41-E5247D351B57}"/>
              </a:ext>
            </a:extLst>
          </p:cNvPr>
          <p:cNvSpPr>
            <a:spLocks noGrp="1"/>
          </p:cNvSpPr>
          <p:nvPr>
            <p:ph type="pic" sz="quarter" idx="36" hasCustomPrompt="1"/>
          </p:nvPr>
        </p:nvSpPr>
        <p:spPr>
          <a:xfrm>
            <a:off x="6248399" y="471458"/>
            <a:ext cx="5334001" cy="2731964"/>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20" name="Title Placeholder 1">
            <a:extLst>
              <a:ext uri="{FF2B5EF4-FFF2-40B4-BE49-F238E27FC236}">
                <a16:creationId xmlns:a16="http://schemas.microsoft.com/office/drawing/2014/main" id="{A5108AEE-9096-4643-8AFA-8EFF143BF800}"/>
              </a:ext>
            </a:extLst>
          </p:cNvPr>
          <p:cNvSpPr>
            <a:spLocks noGrp="1"/>
          </p:cNvSpPr>
          <p:nvPr>
            <p:ph type="title"/>
          </p:nvPr>
        </p:nvSpPr>
        <p:spPr>
          <a:xfrm>
            <a:off x="609600" y="471459"/>
            <a:ext cx="52832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2" name="Text Placeholder 2">
            <a:extLst>
              <a:ext uri="{FF2B5EF4-FFF2-40B4-BE49-F238E27FC236}">
                <a16:creationId xmlns:a16="http://schemas.microsoft.com/office/drawing/2014/main" id="{27962758-65CF-1D46-ADE8-60345727EDE4}"/>
              </a:ext>
            </a:extLst>
          </p:cNvPr>
          <p:cNvSpPr>
            <a:spLocks noGrp="1"/>
          </p:cNvSpPr>
          <p:nvPr>
            <p:ph type="body" sz="quarter" idx="26"/>
          </p:nvPr>
        </p:nvSpPr>
        <p:spPr>
          <a:xfrm>
            <a:off x="609600" y="768068"/>
            <a:ext cx="52832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1" name="Text Placeholder 2">
            <a:extLst>
              <a:ext uri="{FF2B5EF4-FFF2-40B4-BE49-F238E27FC236}">
                <a16:creationId xmlns:a16="http://schemas.microsoft.com/office/drawing/2014/main" id="{4AC0383B-4DFE-41B8-9E86-224BAA4F75E6}"/>
              </a:ext>
            </a:extLst>
          </p:cNvPr>
          <p:cNvSpPr>
            <a:spLocks noGrp="1"/>
          </p:cNvSpPr>
          <p:nvPr>
            <p:ph type="body" sz="quarter" idx="30" hasCustomPrompt="1"/>
          </p:nvPr>
        </p:nvSpPr>
        <p:spPr>
          <a:xfrm>
            <a:off x="941164" y="6386541"/>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2" name="TextBox 11">
            <a:extLst>
              <a:ext uri="{FF2B5EF4-FFF2-40B4-BE49-F238E27FC236}">
                <a16:creationId xmlns:a16="http://schemas.microsoft.com/office/drawing/2014/main" id="{1425784D-75B2-452E-A835-A761758F810A}"/>
              </a:ext>
            </a:extLst>
          </p:cNvPr>
          <p:cNvSpPr txBox="1"/>
          <p:nvPr/>
        </p:nvSpPr>
        <p:spPr>
          <a:xfrm>
            <a:off x="11387579" y="657747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1829636282"/>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6" pos="3712">
          <p15:clr>
            <a:srgbClr val="FBAE40"/>
          </p15:clr>
        </p15:guide>
        <p15:guide id="7" pos="3936">
          <p15:clr>
            <a:srgbClr val="FBAE40"/>
          </p15:clr>
        </p15:guide>
        <p15:guide id="10" orient="horz" pos="1008">
          <p15:clr>
            <a:srgbClr val="FBAE40"/>
          </p15:clr>
        </p15:guide>
      </p15:sldGuideLst>
    </p:ext>
  </p:extLst>
</p:sldLayout>
</file>

<file path=ppt/slideLayouts/slideLayout450.xml><?xml version="1.0" encoding="utf-8"?>
<p:sldLayout xmlns:a="http://schemas.openxmlformats.org/drawingml/2006/main" xmlns:r="http://schemas.openxmlformats.org/officeDocument/2006/relationships" xmlns:p="http://schemas.openxmlformats.org/presentationml/2006/main" preserve="1" userDrawn="1">
  <p:cSld name="1_Future Consideration">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BE884460-2E6B-57C3-4A1A-3DD22677707E}"/>
              </a:ext>
            </a:extLst>
          </p:cNvPr>
          <p:cNvGraphicFramePr>
            <a:graphicFrameLocks noChangeAspect="1"/>
          </p:cNvGraphicFramePr>
          <p:nvPr userDrawn="1">
            <p:custDataLst>
              <p:tags r:id="rId1"/>
            </p:custDataLst>
            <p:extLst>
              <p:ext uri="{D42A27DB-BD31-4B8C-83A1-F6EECF244321}">
                <p14:modId xmlns:p14="http://schemas.microsoft.com/office/powerpoint/2010/main" val="178558863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3" name="Object 2" hidden="1">
                        <a:extLst>
                          <a:ext uri="{FF2B5EF4-FFF2-40B4-BE49-F238E27FC236}">
                            <a16:creationId xmlns:a16="http://schemas.microsoft.com/office/drawing/2014/main" id="{BE884460-2E6B-57C3-4A1A-3DD22677707E}"/>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3" name="Text Placeholder 2">
            <a:extLst>
              <a:ext uri="{FF2B5EF4-FFF2-40B4-BE49-F238E27FC236}">
                <a16:creationId xmlns:a16="http://schemas.microsoft.com/office/drawing/2014/main" id="{3AA401A3-5E31-1746-967D-DE8C07716436}"/>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pic>
        <p:nvPicPr>
          <p:cNvPr id="14" name="Picture 13" descr="Logo&#10;&#10;Description automatically generated">
            <a:extLst>
              <a:ext uri="{FF2B5EF4-FFF2-40B4-BE49-F238E27FC236}">
                <a16:creationId xmlns:a16="http://schemas.microsoft.com/office/drawing/2014/main" id="{81FF40AA-DA29-4214-9EF5-FE828C04A99F}"/>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5" name="Title Placeholder 1">
            <a:extLst>
              <a:ext uri="{FF2B5EF4-FFF2-40B4-BE49-F238E27FC236}">
                <a16:creationId xmlns:a16="http://schemas.microsoft.com/office/drawing/2014/main" id="{68FC6AED-2776-AC42-B536-8EFA0107CCFA}"/>
              </a:ext>
            </a:extLst>
          </p:cNvPr>
          <p:cNvSpPr>
            <a:spLocks noGrp="1"/>
          </p:cNvSpPr>
          <p:nvPr>
            <p:ph type="title"/>
          </p:nvPr>
        </p:nvSpPr>
        <p:spPr>
          <a:xfrm>
            <a:off x="609600" y="471459"/>
            <a:ext cx="10972800" cy="236825"/>
          </a:xfrm>
          <a:prstGeom prst="rect">
            <a:avLst/>
          </a:prstGeom>
        </p:spPr>
        <p:txBody>
          <a:bodyPr vert="horz" wrap="square" lIns="0" tIns="0" rIns="0" bIns="91440" rtlCol="0" anchor="t" anchorCtr="0">
            <a:noAutofit/>
          </a:bodyPr>
          <a:lstStyle>
            <a:lvl1pPr>
              <a:defRPr lang="en-US" dirty="0"/>
            </a:lvl1pPr>
          </a:lstStyle>
          <a:p>
            <a:pPr lvl="0"/>
            <a:r>
              <a:rPr lang="en-US"/>
              <a:t>Click to edit Master title style</a:t>
            </a:r>
          </a:p>
        </p:txBody>
      </p:sp>
      <p:sp>
        <p:nvSpPr>
          <p:cNvPr id="12" name="TextBox 11">
            <a:extLst>
              <a:ext uri="{FF2B5EF4-FFF2-40B4-BE49-F238E27FC236}">
                <a16:creationId xmlns:a16="http://schemas.microsoft.com/office/drawing/2014/main" id="{716590A4-CB62-44C6-9982-CD5776E5E67C}"/>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©2023 Visa. All rights reserved. Visa Confidential</a:t>
            </a:r>
          </a:p>
        </p:txBody>
      </p:sp>
      <p:sp>
        <p:nvSpPr>
          <p:cNvPr id="10" name="TextBox 9">
            <a:extLst>
              <a:ext uri="{FF2B5EF4-FFF2-40B4-BE49-F238E27FC236}">
                <a16:creationId xmlns:a16="http://schemas.microsoft.com/office/drawing/2014/main" id="{396B1BD8-0C96-47E0-927A-0B5BE4D639E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4" name="Slide Number Placeholder 3">
            <a:extLst>
              <a:ext uri="{FF2B5EF4-FFF2-40B4-BE49-F238E27FC236}">
                <a16:creationId xmlns:a16="http://schemas.microsoft.com/office/drawing/2014/main" id="{E847A007-5B4A-4EF4-A9D8-A37381DD294E}"/>
              </a:ext>
            </a:extLst>
          </p:cNvPr>
          <p:cNvSpPr>
            <a:spLocks noGrp="1"/>
          </p:cNvSpPr>
          <p:nvPr>
            <p:ph type="sldNum" sz="quarter" idx="32"/>
          </p:nvPr>
        </p:nvSpPr>
        <p:spPr/>
        <p:txBody>
          <a:bodyPr/>
          <a:lstStyle/>
          <a:p>
            <a:fld id="{F4246F8F-FAA8-46C5-BC54-A96E0370B4C4}" type="slidenum">
              <a:rPr lang="en-US" smtClean="0"/>
              <a:t>‹#›</a:t>
            </a:fld>
            <a:endParaRPr lang="en-US"/>
          </a:p>
        </p:txBody>
      </p:sp>
      <p:sp>
        <p:nvSpPr>
          <p:cNvPr id="7" name="TextBox 6">
            <a:extLst>
              <a:ext uri="{FF2B5EF4-FFF2-40B4-BE49-F238E27FC236}">
                <a16:creationId xmlns:a16="http://schemas.microsoft.com/office/drawing/2014/main" id="{D5D521B3-D4AC-4931-5F2F-477B6B191603}"/>
              </a:ext>
            </a:extLst>
          </p:cNvPr>
          <p:cNvSpPr txBox="1"/>
          <p:nvPr userDrawn="1"/>
        </p:nvSpPr>
        <p:spPr>
          <a:xfrm>
            <a:off x="515869" y="145885"/>
            <a:ext cx="5525192" cy="230832"/>
          </a:xfrm>
          <a:prstGeom prst="rect">
            <a:avLst/>
          </a:prstGeom>
          <a:noFill/>
        </p:spPr>
        <p:txBody>
          <a:bodyPr wrap="square">
            <a:spAutoFit/>
          </a:bodyPr>
          <a:lstStyle/>
          <a:p>
            <a:pPr marL="0" marR="0" lvl="0" indent="0" defTabSz="914400" rtl="0" eaLnBrk="1" fontAlgn="auto" latinLnBrk="0" hangingPunct="1">
              <a:lnSpc>
                <a:spcPct val="90000"/>
              </a:lnSpc>
              <a:spcBef>
                <a:spcPct val="0"/>
              </a:spcBef>
              <a:spcAft>
                <a:spcPts val="0"/>
              </a:spcAft>
              <a:buClrTx/>
              <a:buSzTx/>
              <a:buFontTx/>
              <a:buNone/>
              <a:tabLst/>
              <a:defRPr/>
            </a:pPr>
            <a:r>
              <a:rPr kumimoji="0" lang="en-US" sz="1000" b="0" i="0" u="none" strike="noStrike" kern="1200" cap="none" spc="0" normalizeH="0" baseline="0">
                <a:ln>
                  <a:noFill/>
                </a:ln>
                <a:solidFill>
                  <a:schemeClr val="tx1">
                    <a:lumMod val="50000"/>
                    <a:lumOff val="50000"/>
                  </a:schemeClr>
                </a:solidFill>
                <a:effectLst/>
                <a:uLnTx/>
                <a:uFillTx/>
                <a:latin typeface="Visa Dialect Regular"/>
                <a:ea typeface="+mn-ea"/>
                <a:cs typeface="+mn-cs"/>
              </a:rPr>
              <a:t>Quick Win</a:t>
            </a:r>
            <a:r>
              <a:rPr kumimoji="0" lang="en-US" sz="1000" b="0" i="0" u="none" strike="noStrike" kern="1200" cap="none" spc="0" normalizeH="0" baseline="0" noProof="0">
                <a:ln>
                  <a:noFill/>
                </a:ln>
                <a:solidFill>
                  <a:schemeClr val="tx1">
                    <a:lumMod val="50000"/>
                    <a:lumOff val="50000"/>
                  </a:schemeClr>
                </a:solidFill>
                <a:effectLst/>
                <a:uLnTx/>
                <a:uFillTx/>
                <a:latin typeface="Visa Dialect Regular"/>
                <a:ea typeface="+mn-ea"/>
                <a:cs typeface="+mn-cs"/>
              </a:rPr>
              <a:t> / Strategic Priority / </a:t>
            </a:r>
            <a:r>
              <a:rPr lang="en-US" sz="1000" kern="1200" noProof="0">
                <a:solidFill>
                  <a:schemeClr val="accent3"/>
                </a:solidFill>
                <a:latin typeface="Visa Dialect Semibold" pitchFamily="2" charset="0"/>
                <a:ea typeface="+mn-ea"/>
                <a:cs typeface="+mn-cs"/>
              </a:rPr>
              <a:t>Future Consideration</a:t>
            </a:r>
          </a:p>
        </p:txBody>
      </p:sp>
      <p:sp>
        <p:nvSpPr>
          <p:cNvPr id="8" name="Right Triangle 7">
            <a:extLst>
              <a:ext uri="{FF2B5EF4-FFF2-40B4-BE49-F238E27FC236}">
                <a16:creationId xmlns:a16="http://schemas.microsoft.com/office/drawing/2014/main" id="{BAD59D84-744C-480C-92A8-2418F81104FF}"/>
              </a:ext>
            </a:extLst>
          </p:cNvPr>
          <p:cNvSpPr/>
          <p:nvPr userDrawn="1"/>
        </p:nvSpPr>
        <p:spPr bwMode="auto">
          <a:xfrm rot="5400000">
            <a:off x="-9145" y="-11017"/>
            <a:ext cx="457200" cy="457200"/>
          </a:xfrm>
          <a:prstGeom prst="rtTriangle">
            <a:avLst/>
          </a:prstGeom>
          <a:solidFill>
            <a:schemeClr val="accent3"/>
          </a:solidFill>
          <a:ln w="9525" cap="flat" cmpd="sng" algn="ctr">
            <a:noFill/>
            <a:prstDash val="solid"/>
            <a:roun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90000"/>
              </a:lnSpc>
              <a:spcBef>
                <a:spcPts val="60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9" name="Text Placeholder 17">
            <a:extLst>
              <a:ext uri="{FF2B5EF4-FFF2-40B4-BE49-F238E27FC236}">
                <a16:creationId xmlns:a16="http://schemas.microsoft.com/office/drawing/2014/main" id="{66799D28-B391-06B3-D24A-6F510AD8478E}"/>
              </a:ext>
            </a:extLst>
          </p:cNvPr>
          <p:cNvSpPr>
            <a:spLocks noGrp="1"/>
          </p:cNvSpPr>
          <p:nvPr>
            <p:ph type="body" sz="quarter" idx="34" hasCustomPrompt="1"/>
          </p:nvPr>
        </p:nvSpPr>
        <p:spPr>
          <a:xfrm>
            <a:off x="0" y="6817"/>
            <a:ext cx="277813" cy="311151"/>
          </a:xfrm>
        </p:spPr>
        <p:txBody>
          <a:bodyPr/>
          <a:lstStyle>
            <a:lvl1pPr algn="ctr">
              <a:defRPr>
                <a:solidFill>
                  <a:schemeClr val="bg1"/>
                </a:solidFill>
                <a:latin typeface="+mj-lt"/>
              </a:defRPr>
            </a:lvl1pPr>
          </a:lstStyle>
          <a:p>
            <a:pPr lvl="0"/>
            <a:r>
              <a:rPr lang="en-US"/>
              <a:t>#</a:t>
            </a:r>
          </a:p>
        </p:txBody>
      </p:sp>
      <p:cxnSp>
        <p:nvCxnSpPr>
          <p:cNvPr id="18" name="Straight Connector 17">
            <a:extLst>
              <a:ext uri="{FF2B5EF4-FFF2-40B4-BE49-F238E27FC236}">
                <a16:creationId xmlns:a16="http://schemas.microsoft.com/office/drawing/2014/main" id="{3113CD8B-B9CB-A647-F5BB-07FF390B2766}"/>
              </a:ext>
            </a:extLst>
          </p:cNvPr>
          <p:cNvCxnSpPr>
            <a:cxnSpLocks/>
          </p:cNvCxnSpPr>
          <p:nvPr userDrawn="1"/>
        </p:nvCxnSpPr>
        <p:spPr>
          <a:xfrm>
            <a:off x="720724" y="3649726"/>
            <a:ext cx="6065559"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AC810204-7F21-219F-A718-3F5E41C955E6}"/>
              </a:ext>
            </a:extLst>
          </p:cNvPr>
          <p:cNvSpPr/>
          <p:nvPr userDrawn="1"/>
        </p:nvSpPr>
        <p:spPr>
          <a:xfrm>
            <a:off x="2335771" y="3462439"/>
            <a:ext cx="2835465" cy="3005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a:extLst>
              <a:ext uri="{FF2B5EF4-FFF2-40B4-BE49-F238E27FC236}">
                <a16:creationId xmlns:a16="http://schemas.microsoft.com/office/drawing/2014/main" id="{F5986F40-8CE1-90D2-BED2-A6BF956C43A4}"/>
              </a:ext>
            </a:extLst>
          </p:cNvPr>
          <p:cNvCxnSpPr>
            <a:cxnSpLocks/>
          </p:cNvCxnSpPr>
          <p:nvPr userDrawn="1"/>
        </p:nvCxnSpPr>
        <p:spPr>
          <a:xfrm>
            <a:off x="720724" y="1310708"/>
            <a:ext cx="6065559"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866DC150-E05C-93F4-918D-A6AE2567153F}"/>
              </a:ext>
            </a:extLst>
          </p:cNvPr>
          <p:cNvSpPr/>
          <p:nvPr userDrawn="1"/>
        </p:nvSpPr>
        <p:spPr>
          <a:xfrm>
            <a:off x="2784582" y="1114921"/>
            <a:ext cx="1900518" cy="3005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a:extLst>
              <a:ext uri="{FF2B5EF4-FFF2-40B4-BE49-F238E27FC236}">
                <a16:creationId xmlns:a16="http://schemas.microsoft.com/office/drawing/2014/main" id="{018FBD77-D606-2FC1-8CED-AB0B04EF1DBC}"/>
              </a:ext>
            </a:extLst>
          </p:cNvPr>
          <p:cNvGrpSpPr/>
          <p:nvPr userDrawn="1"/>
        </p:nvGrpSpPr>
        <p:grpSpPr>
          <a:xfrm>
            <a:off x="2878805" y="1182940"/>
            <a:ext cx="1712072" cy="225498"/>
            <a:chOff x="665155" y="1219075"/>
            <a:chExt cx="1712072" cy="225498"/>
          </a:xfrm>
          <a:solidFill>
            <a:schemeClr val="bg1"/>
          </a:solidFill>
        </p:grpSpPr>
        <p:sp>
          <p:nvSpPr>
            <p:cNvPr id="24" name="TextBox 23">
              <a:extLst>
                <a:ext uri="{FF2B5EF4-FFF2-40B4-BE49-F238E27FC236}">
                  <a16:creationId xmlns:a16="http://schemas.microsoft.com/office/drawing/2014/main" id="{D7C0BC4E-3361-AF5F-6C03-971CF1F82753}"/>
                </a:ext>
              </a:extLst>
            </p:cNvPr>
            <p:cNvSpPr txBox="1"/>
            <p:nvPr userDrawn="1"/>
          </p:nvSpPr>
          <p:spPr>
            <a:xfrm>
              <a:off x="968187" y="1247732"/>
              <a:ext cx="1409040" cy="184666"/>
            </a:xfrm>
            <a:prstGeom prst="rect">
              <a:avLst/>
            </a:prstGeom>
            <a:grp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accent1"/>
                  </a:solidFill>
                  <a:effectLst/>
                  <a:uLnTx/>
                  <a:uFillTx/>
                  <a:latin typeface="Visa Dialect Medium" pitchFamily="2" charset="0"/>
                  <a:ea typeface="+mn-ea"/>
                  <a:cs typeface="Segoe UI" panose="020B0502040204020203" pitchFamily="34" charset="0"/>
                </a:rPr>
                <a:t>Key Observations</a:t>
              </a:r>
            </a:p>
          </p:txBody>
        </p:sp>
        <p:pic>
          <p:nvPicPr>
            <p:cNvPr id="25" name="Picture 24" descr="Icon&#10;&#10;Description automatically generated">
              <a:extLst>
                <a:ext uri="{FF2B5EF4-FFF2-40B4-BE49-F238E27FC236}">
                  <a16:creationId xmlns:a16="http://schemas.microsoft.com/office/drawing/2014/main" id="{32EE242C-CF4C-0ECF-B105-D50BF44DC1A9}"/>
                </a:ext>
              </a:extLst>
            </p:cNvPr>
            <p:cNvPicPr>
              <a:picLocks noChangeAspect="1"/>
            </p:cNvPicPr>
            <p:nvPr userDrawn="1"/>
          </p:nvPicPr>
          <p:blipFill>
            <a:blip r:embed="rId6"/>
            <a:stretch>
              <a:fillRect/>
            </a:stretch>
          </p:blipFill>
          <p:spPr>
            <a:xfrm>
              <a:off x="665155" y="1219075"/>
              <a:ext cx="225498" cy="225498"/>
            </a:xfrm>
            <a:prstGeom prst="rect">
              <a:avLst/>
            </a:prstGeom>
            <a:grpFill/>
          </p:spPr>
        </p:pic>
      </p:grpSp>
      <p:grpSp>
        <p:nvGrpSpPr>
          <p:cNvPr id="26" name="Group 25">
            <a:extLst>
              <a:ext uri="{FF2B5EF4-FFF2-40B4-BE49-F238E27FC236}">
                <a16:creationId xmlns:a16="http://schemas.microsoft.com/office/drawing/2014/main" id="{CED1BFFB-F857-5AA5-2B81-580A3155A2F4}"/>
              </a:ext>
            </a:extLst>
          </p:cNvPr>
          <p:cNvGrpSpPr/>
          <p:nvPr userDrawn="1"/>
        </p:nvGrpSpPr>
        <p:grpSpPr>
          <a:xfrm>
            <a:off x="2440285" y="3519670"/>
            <a:ext cx="2626437" cy="228600"/>
            <a:chOff x="720798" y="3314700"/>
            <a:chExt cx="2626437" cy="228600"/>
          </a:xfrm>
        </p:grpSpPr>
        <p:sp>
          <p:nvSpPr>
            <p:cNvPr id="27" name="TextBox 26">
              <a:extLst>
                <a:ext uri="{FF2B5EF4-FFF2-40B4-BE49-F238E27FC236}">
                  <a16:creationId xmlns:a16="http://schemas.microsoft.com/office/drawing/2014/main" id="{390D9B5D-C78A-1801-8DB3-401B1AAC6CEC}"/>
                </a:ext>
              </a:extLst>
            </p:cNvPr>
            <p:cNvSpPr txBox="1"/>
            <p:nvPr userDrawn="1"/>
          </p:nvSpPr>
          <p:spPr>
            <a:xfrm>
              <a:off x="1030895" y="3336667"/>
              <a:ext cx="2316340"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accent1"/>
                  </a:solidFill>
                  <a:effectLst/>
                  <a:uLnTx/>
                  <a:uFillTx/>
                  <a:latin typeface="Visa Dialect Medium" pitchFamily="2" charset="0"/>
                  <a:ea typeface="+mn-ea"/>
                  <a:cs typeface="Segoe UI" panose="020B0502040204020203" pitchFamily="34" charset="0"/>
                </a:rPr>
                <a:t>Go-to-Market Considerations</a:t>
              </a:r>
            </a:p>
          </p:txBody>
        </p:sp>
        <p:grpSp>
          <p:nvGrpSpPr>
            <p:cNvPr id="28" name="Graphic 22" descr="Playbook outline">
              <a:extLst>
                <a:ext uri="{FF2B5EF4-FFF2-40B4-BE49-F238E27FC236}">
                  <a16:creationId xmlns:a16="http://schemas.microsoft.com/office/drawing/2014/main" id="{A4415860-A8EF-5BA8-AC0D-81672DCE9121}"/>
                </a:ext>
              </a:extLst>
            </p:cNvPr>
            <p:cNvGrpSpPr/>
            <p:nvPr/>
          </p:nvGrpSpPr>
          <p:grpSpPr>
            <a:xfrm>
              <a:off x="720798" y="3314700"/>
              <a:ext cx="228600" cy="228600"/>
              <a:chOff x="5800725" y="3124200"/>
              <a:chExt cx="600075" cy="619125"/>
            </a:xfrm>
            <a:solidFill>
              <a:srgbClr val="000000"/>
            </a:solidFill>
          </p:grpSpPr>
          <p:sp>
            <p:nvSpPr>
              <p:cNvPr id="29" name="Freeform: Shape 28">
                <a:extLst>
                  <a:ext uri="{FF2B5EF4-FFF2-40B4-BE49-F238E27FC236}">
                    <a16:creationId xmlns:a16="http://schemas.microsoft.com/office/drawing/2014/main" id="{5C60D95E-F279-F0E1-4D16-630F9FC1A11D}"/>
                  </a:ext>
                </a:extLst>
              </p:cNvPr>
              <p:cNvSpPr/>
              <p:nvPr/>
            </p:nvSpPr>
            <p:spPr>
              <a:xfrm>
                <a:off x="5948364" y="3229091"/>
                <a:ext cx="142756" cy="142756"/>
              </a:xfrm>
              <a:custGeom>
                <a:avLst/>
                <a:gdLst>
                  <a:gd name="connsiteX0" fmla="*/ 2789 w 142756"/>
                  <a:gd name="connsiteY0" fmla="*/ 139967 h 142756"/>
                  <a:gd name="connsiteX1" fmla="*/ 16257 w 142756"/>
                  <a:gd name="connsiteY1" fmla="*/ 139967 h 142756"/>
                  <a:gd name="connsiteX2" fmla="*/ 71436 w 142756"/>
                  <a:gd name="connsiteY2" fmla="*/ 84789 h 142756"/>
                  <a:gd name="connsiteX3" fmla="*/ 126614 w 142756"/>
                  <a:gd name="connsiteY3" fmla="*/ 139967 h 142756"/>
                  <a:gd name="connsiteX4" fmla="*/ 140082 w 142756"/>
                  <a:gd name="connsiteY4" fmla="*/ 139733 h 142756"/>
                  <a:gd name="connsiteX5" fmla="*/ 140082 w 142756"/>
                  <a:gd name="connsiteY5" fmla="*/ 126499 h 142756"/>
                  <a:gd name="connsiteX6" fmla="*/ 84904 w 142756"/>
                  <a:gd name="connsiteY6" fmla="*/ 71321 h 142756"/>
                  <a:gd name="connsiteX7" fmla="*/ 140082 w 142756"/>
                  <a:gd name="connsiteY7" fmla="*/ 16142 h 142756"/>
                  <a:gd name="connsiteX8" fmla="*/ 139848 w 142756"/>
                  <a:gd name="connsiteY8" fmla="*/ 2674 h 142756"/>
                  <a:gd name="connsiteX9" fmla="*/ 126614 w 142756"/>
                  <a:gd name="connsiteY9" fmla="*/ 2674 h 142756"/>
                  <a:gd name="connsiteX10" fmla="*/ 71436 w 142756"/>
                  <a:gd name="connsiteY10" fmla="*/ 57852 h 142756"/>
                  <a:gd name="connsiteX11" fmla="*/ 16257 w 142756"/>
                  <a:gd name="connsiteY11" fmla="*/ 2674 h 142756"/>
                  <a:gd name="connsiteX12" fmla="*/ 2789 w 142756"/>
                  <a:gd name="connsiteY12" fmla="*/ 2908 h 142756"/>
                  <a:gd name="connsiteX13" fmla="*/ 2789 w 142756"/>
                  <a:gd name="connsiteY13" fmla="*/ 16142 h 142756"/>
                  <a:gd name="connsiteX14" fmla="*/ 57967 w 142756"/>
                  <a:gd name="connsiteY14" fmla="*/ 71321 h 142756"/>
                  <a:gd name="connsiteX15" fmla="*/ 2789 w 142756"/>
                  <a:gd name="connsiteY15" fmla="*/ 126499 h 142756"/>
                  <a:gd name="connsiteX16" fmla="*/ 2789 w 142756"/>
                  <a:gd name="connsiteY16" fmla="*/ 139967 h 142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2756" h="142756">
                    <a:moveTo>
                      <a:pt x="2789" y="139967"/>
                    </a:moveTo>
                    <a:cubicBezTo>
                      <a:pt x="6508" y="143686"/>
                      <a:pt x="12538" y="143686"/>
                      <a:pt x="16257" y="139967"/>
                    </a:cubicBezTo>
                    <a:lnTo>
                      <a:pt x="71436" y="84789"/>
                    </a:lnTo>
                    <a:lnTo>
                      <a:pt x="126614" y="139967"/>
                    </a:lnTo>
                    <a:cubicBezTo>
                      <a:pt x="130398" y="143622"/>
                      <a:pt x="136428" y="143517"/>
                      <a:pt x="140082" y="139733"/>
                    </a:cubicBezTo>
                    <a:cubicBezTo>
                      <a:pt x="143647" y="136042"/>
                      <a:pt x="143647" y="130190"/>
                      <a:pt x="140082" y="126499"/>
                    </a:cubicBezTo>
                    <a:lnTo>
                      <a:pt x="84904" y="71321"/>
                    </a:lnTo>
                    <a:lnTo>
                      <a:pt x="140082" y="16142"/>
                    </a:lnTo>
                    <a:cubicBezTo>
                      <a:pt x="143737" y="12358"/>
                      <a:pt x="143632" y="6329"/>
                      <a:pt x="139848" y="2674"/>
                    </a:cubicBezTo>
                    <a:cubicBezTo>
                      <a:pt x="136157" y="-891"/>
                      <a:pt x="130305" y="-891"/>
                      <a:pt x="126614" y="2674"/>
                    </a:cubicBezTo>
                    <a:lnTo>
                      <a:pt x="71436" y="57852"/>
                    </a:lnTo>
                    <a:lnTo>
                      <a:pt x="16257" y="2674"/>
                    </a:lnTo>
                    <a:cubicBezTo>
                      <a:pt x="12473" y="-981"/>
                      <a:pt x="6444" y="-876"/>
                      <a:pt x="2789" y="2908"/>
                    </a:cubicBezTo>
                    <a:cubicBezTo>
                      <a:pt x="-776" y="6599"/>
                      <a:pt x="-776" y="12451"/>
                      <a:pt x="2789" y="16142"/>
                    </a:cubicBezTo>
                    <a:lnTo>
                      <a:pt x="57967" y="71321"/>
                    </a:lnTo>
                    <a:lnTo>
                      <a:pt x="2789" y="126499"/>
                    </a:lnTo>
                    <a:cubicBezTo>
                      <a:pt x="-930" y="130218"/>
                      <a:pt x="-930" y="136248"/>
                      <a:pt x="2789" y="139967"/>
                    </a:cubicBezTo>
                    <a:close/>
                  </a:path>
                </a:pathLst>
              </a:custGeom>
              <a:solidFill>
                <a:schemeClr val="accent2"/>
              </a:solid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74A44CC0-97ED-007E-0377-F5D2BFF84AA1}"/>
                  </a:ext>
                </a:extLst>
              </p:cNvPr>
              <p:cNvSpPr/>
              <p:nvPr/>
            </p:nvSpPr>
            <p:spPr>
              <a:xfrm>
                <a:off x="6157795" y="3495676"/>
                <a:ext cx="142990" cy="142990"/>
              </a:xfrm>
              <a:custGeom>
                <a:avLst/>
                <a:gdLst>
                  <a:gd name="connsiteX0" fmla="*/ 140202 w 142990"/>
                  <a:gd name="connsiteY0" fmla="*/ 2789 h 142990"/>
                  <a:gd name="connsiteX1" fmla="*/ 126733 w 142990"/>
                  <a:gd name="connsiteY1" fmla="*/ 2789 h 142990"/>
                  <a:gd name="connsiteX2" fmla="*/ 71555 w 142990"/>
                  <a:gd name="connsiteY2" fmla="*/ 57967 h 142990"/>
                  <a:gd name="connsiteX3" fmla="*/ 16377 w 142990"/>
                  <a:gd name="connsiteY3" fmla="*/ 2789 h 142990"/>
                  <a:gd name="connsiteX4" fmla="*/ 2908 w 142990"/>
                  <a:gd name="connsiteY4" fmla="*/ 3023 h 142990"/>
                  <a:gd name="connsiteX5" fmla="*/ 2908 w 142990"/>
                  <a:gd name="connsiteY5" fmla="*/ 16257 h 142990"/>
                  <a:gd name="connsiteX6" fmla="*/ 58087 w 142990"/>
                  <a:gd name="connsiteY6" fmla="*/ 71436 h 142990"/>
                  <a:gd name="connsiteX7" fmla="*/ 2908 w 142990"/>
                  <a:gd name="connsiteY7" fmla="*/ 126614 h 142990"/>
                  <a:gd name="connsiteX8" fmla="*/ 2674 w 142990"/>
                  <a:gd name="connsiteY8" fmla="*/ 140082 h 142990"/>
                  <a:gd name="connsiteX9" fmla="*/ 16142 w 142990"/>
                  <a:gd name="connsiteY9" fmla="*/ 140317 h 142990"/>
                  <a:gd name="connsiteX10" fmla="*/ 16377 w 142990"/>
                  <a:gd name="connsiteY10" fmla="*/ 140082 h 142990"/>
                  <a:gd name="connsiteX11" fmla="*/ 71555 w 142990"/>
                  <a:gd name="connsiteY11" fmla="*/ 84904 h 142990"/>
                  <a:gd name="connsiteX12" fmla="*/ 126733 w 142990"/>
                  <a:gd name="connsiteY12" fmla="*/ 140082 h 142990"/>
                  <a:gd name="connsiteX13" fmla="*/ 140202 w 142990"/>
                  <a:gd name="connsiteY13" fmla="*/ 139848 h 142990"/>
                  <a:gd name="connsiteX14" fmla="*/ 140202 w 142990"/>
                  <a:gd name="connsiteY14" fmla="*/ 126614 h 142990"/>
                  <a:gd name="connsiteX15" fmla="*/ 85023 w 142990"/>
                  <a:gd name="connsiteY15" fmla="*/ 71436 h 142990"/>
                  <a:gd name="connsiteX16" fmla="*/ 140202 w 142990"/>
                  <a:gd name="connsiteY16" fmla="*/ 16257 h 142990"/>
                  <a:gd name="connsiteX17" fmla="*/ 140202 w 142990"/>
                  <a:gd name="connsiteY17" fmla="*/ 2789 h 142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2990" h="142990">
                    <a:moveTo>
                      <a:pt x="140202" y="2789"/>
                    </a:moveTo>
                    <a:cubicBezTo>
                      <a:pt x="136482" y="-930"/>
                      <a:pt x="130453" y="-930"/>
                      <a:pt x="126733" y="2789"/>
                    </a:cubicBezTo>
                    <a:lnTo>
                      <a:pt x="71555" y="57967"/>
                    </a:lnTo>
                    <a:lnTo>
                      <a:pt x="16377" y="2789"/>
                    </a:lnTo>
                    <a:cubicBezTo>
                      <a:pt x="12592" y="-866"/>
                      <a:pt x="6563" y="-761"/>
                      <a:pt x="2908" y="3023"/>
                    </a:cubicBezTo>
                    <a:cubicBezTo>
                      <a:pt x="-657" y="6714"/>
                      <a:pt x="-657" y="12566"/>
                      <a:pt x="2908" y="16257"/>
                    </a:cubicBezTo>
                    <a:lnTo>
                      <a:pt x="58087" y="71436"/>
                    </a:lnTo>
                    <a:lnTo>
                      <a:pt x="2908" y="126614"/>
                    </a:lnTo>
                    <a:cubicBezTo>
                      <a:pt x="-876" y="130269"/>
                      <a:pt x="-981" y="136298"/>
                      <a:pt x="2674" y="140082"/>
                    </a:cubicBezTo>
                    <a:cubicBezTo>
                      <a:pt x="6329" y="143867"/>
                      <a:pt x="12359" y="143971"/>
                      <a:pt x="16142" y="140317"/>
                    </a:cubicBezTo>
                    <a:cubicBezTo>
                      <a:pt x="16222" y="140239"/>
                      <a:pt x="16300" y="140161"/>
                      <a:pt x="16377" y="140082"/>
                    </a:cubicBezTo>
                    <a:lnTo>
                      <a:pt x="71555" y="84904"/>
                    </a:lnTo>
                    <a:lnTo>
                      <a:pt x="126733" y="140082"/>
                    </a:lnTo>
                    <a:cubicBezTo>
                      <a:pt x="130518" y="143737"/>
                      <a:pt x="136547" y="143632"/>
                      <a:pt x="140202" y="139848"/>
                    </a:cubicBezTo>
                    <a:cubicBezTo>
                      <a:pt x="143767" y="136157"/>
                      <a:pt x="143767" y="130305"/>
                      <a:pt x="140202" y="126614"/>
                    </a:cubicBezTo>
                    <a:lnTo>
                      <a:pt x="85023" y="71436"/>
                    </a:lnTo>
                    <a:lnTo>
                      <a:pt x="140202" y="16257"/>
                    </a:lnTo>
                    <a:cubicBezTo>
                      <a:pt x="143920" y="12538"/>
                      <a:pt x="143920" y="6508"/>
                      <a:pt x="140202" y="2789"/>
                    </a:cubicBezTo>
                    <a:close/>
                  </a:path>
                </a:pathLst>
              </a:custGeom>
              <a:solidFill>
                <a:schemeClr val="accent2"/>
              </a:solid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647CA920-AE44-2098-0F05-76BC5FB66769}"/>
                  </a:ext>
                </a:extLst>
              </p:cNvPr>
              <p:cNvSpPr/>
              <p:nvPr/>
            </p:nvSpPr>
            <p:spPr>
              <a:xfrm>
                <a:off x="5943867" y="3229013"/>
                <a:ext cx="361565" cy="409561"/>
              </a:xfrm>
              <a:custGeom>
                <a:avLst/>
                <a:gdLst>
                  <a:gd name="connsiteX0" fmla="*/ 78133 w 361565"/>
                  <a:gd name="connsiteY0" fmla="*/ 409537 h 409561"/>
                  <a:gd name="connsiteX1" fmla="*/ 152018 w 361565"/>
                  <a:gd name="connsiteY1" fmla="*/ 337509 h 409561"/>
                  <a:gd name="connsiteX2" fmla="*/ 85458 w 361565"/>
                  <a:gd name="connsiteY2" fmla="*/ 257794 h 409561"/>
                  <a:gd name="connsiteX3" fmla="*/ 85458 w 361565"/>
                  <a:gd name="connsiteY3" fmla="*/ 238087 h 409561"/>
                  <a:gd name="connsiteX4" fmla="*/ 114033 w 361565"/>
                  <a:gd name="connsiteY4" fmla="*/ 209512 h 409561"/>
                  <a:gd name="connsiteX5" fmla="*/ 247383 w 361565"/>
                  <a:gd name="connsiteY5" fmla="*/ 209512 h 409561"/>
                  <a:gd name="connsiteX6" fmla="*/ 295008 w 361565"/>
                  <a:gd name="connsiteY6" fmla="*/ 161887 h 409561"/>
                  <a:gd name="connsiteX7" fmla="*/ 295008 w 361565"/>
                  <a:gd name="connsiteY7" fmla="*/ 32709 h 409561"/>
                  <a:gd name="connsiteX8" fmla="*/ 295104 w 361565"/>
                  <a:gd name="connsiteY8" fmla="*/ 32615 h 409561"/>
                  <a:gd name="connsiteX9" fmla="*/ 295170 w 361565"/>
                  <a:gd name="connsiteY9" fmla="*/ 32642 h 409561"/>
                  <a:gd name="connsiteX10" fmla="*/ 345424 w 361565"/>
                  <a:gd name="connsiteY10" fmla="*/ 82896 h 409561"/>
                  <a:gd name="connsiteX11" fmla="*/ 358892 w 361565"/>
                  <a:gd name="connsiteY11" fmla="*/ 82662 h 409561"/>
                  <a:gd name="connsiteX12" fmla="*/ 358892 w 361565"/>
                  <a:gd name="connsiteY12" fmla="*/ 69428 h 409561"/>
                  <a:gd name="connsiteX13" fmla="*/ 292217 w 361565"/>
                  <a:gd name="connsiteY13" fmla="*/ 2753 h 409561"/>
                  <a:gd name="connsiteX14" fmla="*/ 291922 w 361565"/>
                  <a:gd name="connsiteY14" fmla="*/ 2553 h 409561"/>
                  <a:gd name="connsiteX15" fmla="*/ 289131 w 361565"/>
                  <a:gd name="connsiteY15" fmla="*/ 648 h 409561"/>
                  <a:gd name="connsiteX16" fmla="*/ 289131 w 361565"/>
                  <a:gd name="connsiteY16" fmla="*/ 648 h 409561"/>
                  <a:gd name="connsiteX17" fmla="*/ 288874 w 361565"/>
                  <a:gd name="connsiteY17" fmla="*/ 591 h 409561"/>
                  <a:gd name="connsiteX18" fmla="*/ 285883 w 361565"/>
                  <a:gd name="connsiteY18" fmla="*/ 0 h 409561"/>
                  <a:gd name="connsiteX19" fmla="*/ 284930 w 361565"/>
                  <a:gd name="connsiteY19" fmla="*/ 57 h 409561"/>
                  <a:gd name="connsiteX20" fmla="*/ 282578 w 361565"/>
                  <a:gd name="connsiteY20" fmla="*/ 514 h 409561"/>
                  <a:gd name="connsiteX21" fmla="*/ 281625 w 361565"/>
                  <a:gd name="connsiteY21" fmla="*/ 848 h 409561"/>
                  <a:gd name="connsiteX22" fmla="*/ 278768 w 361565"/>
                  <a:gd name="connsiteY22" fmla="*/ 2753 h 409561"/>
                  <a:gd name="connsiteX23" fmla="*/ 212093 w 361565"/>
                  <a:gd name="connsiteY23" fmla="*/ 69428 h 409561"/>
                  <a:gd name="connsiteX24" fmla="*/ 212327 w 361565"/>
                  <a:gd name="connsiteY24" fmla="*/ 82896 h 409561"/>
                  <a:gd name="connsiteX25" fmla="*/ 225561 w 361565"/>
                  <a:gd name="connsiteY25" fmla="*/ 82896 h 409561"/>
                  <a:gd name="connsiteX26" fmla="*/ 275815 w 361565"/>
                  <a:gd name="connsiteY26" fmla="*/ 32642 h 409561"/>
                  <a:gd name="connsiteX27" fmla="*/ 275949 w 361565"/>
                  <a:gd name="connsiteY27" fmla="*/ 32643 h 409561"/>
                  <a:gd name="connsiteX28" fmla="*/ 275977 w 361565"/>
                  <a:gd name="connsiteY28" fmla="*/ 32709 h 409561"/>
                  <a:gd name="connsiteX29" fmla="*/ 275977 w 361565"/>
                  <a:gd name="connsiteY29" fmla="*/ 161887 h 409561"/>
                  <a:gd name="connsiteX30" fmla="*/ 247402 w 361565"/>
                  <a:gd name="connsiteY30" fmla="*/ 190462 h 409561"/>
                  <a:gd name="connsiteX31" fmla="*/ 114033 w 361565"/>
                  <a:gd name="connsiteY31" fmla="*/ 190462 h 409561"/>
                  <a:gd name="connsiteX32" fmla="*/ 66408 w 361565"/>
                  <a:gd name="connsiteY32" fmla="*/ 238087 h 409561"/>
                  <a:gd name="connsiteX33" fmla="*/ 66408 w 361565"/>
                  <a:gd name="connsiteY33" fmla="*/ 257794 h 409561"/>
                  <a:gd name="connsiteX34" fmla="*/ 641 w 361565"/>
                  <a:gd name="connsiteY34" fmla="*/ 343162 h 409561"/>
                  <a:gd name="connsiteX35" fmla="*/ 78133 w 361565"/>
                  <a:gd name="connsiteY35" fmla="*/ 409537 h 409561"/>
                  <a:gd name="connsiteX36" fmla="*/ 75933 w 361565"/>
                  <a:gd name="connsiteY36" fmla="*/ 276187 h 409561"/>
                  <a:gd name="connsiteX37" fmla="*/ 133083 w 361565"/>
                  <a:gd name="connsiteY37" fmla="*/ 333337 h 409561"/>
                  <a:gd name="connsiteX38" fmla="*/ 75933 w 361565"/>
                  <a:gd name="connsiteY38" fmla="*/ 390487 h 409561"/>
                  <a:gd name="connsiteX39" fmla="*/ 18783 w 361565"/>
                  <a:gd name="connsiteY39" fmla="*/ 333337 h 409561"/>
                  <a:gd name="connsiteX40" fmla="*/ 75933 w 361565"/>
                  <a:gd name="connsiteY40" fmla="*/ 276187 h 409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61565" h="409561">
                    <a:moveTo>
                      <a:pt x="78133" y="409537"/>
                    </a:moveTo>
                    <a:cubicBezTo>
                      <a:pt x="117584" y="408016"/>
                      <a:pt x="149494" y="376908"/>
                      <a:pt x="152018" y="337509"/>
                    </a:cubicBezTo>
                    <a:cubicBezTo>
                      <a:pt x="154176" y="297591"/>
                      <a:pt x="125120" y="262793"/>
                      <a:pt x="85458" y="257794"/>
                    </a:cubicBezTo>
                    <a:lnTo>
                      <a:pt x="85458" y="238087"/>
                    </a:lnTo>
                    <a:cubicBezTo>
                      <a:pt x="85458" y="222305"/>
                      <a:pt x="98251" y="209512"/>
                      <a:pt x="114033" y="209512"/>
                    </a:cubicBezTo>
                    <a:lnTo>
                      <a:pt x="247383" y="209512"/>
                    </a:lnTo>
                    <a:cubicBezTo>
                      <a:pt x="273685" y="209512"/>
                      <a:pt x="295008" y="188189"/>
                      <a:pt x="295008" y="161887"/>
                    </a:cubicBezTo>
                    <a:lnTo>
                      <a:pt x="295008" y="32709"/>
                    </a:lnTo>
                    <a:cubicBezTo>
                      <a:pt x="295009" y="32656"/>
                      <a:pt x="295052" y="32615"/>
                      <a:pt x="295104" y="32615"/>
                    </a:cubicBezTo>
                    <a:cubicBezTo>
                      <a:pt x="295129" y="32616"/>
                      <a:pt x="295153" y="32625"/>
                      <a:pt x="295170" y="32642"/>
                    </a:cubicBezTo>
                    <a:lnTo>
                      <a:pt x="345424" y="82896"/>
                    </a:lnTo>
                    <a:cubicBezTo>
                      <a:pt x="349208" y="86551"/>
                      <a:pt x="355237" y="86446"/>
                      <a:pt x="358892" y="82662"/>
                    </a:cubicBezTo>
                    <a:cubicBezTo>
                      <a:pt x="362457" y="78971"/>
                      <a:pt x="362457" y="73119"/>
                      <a:pt x="358892" y="69428"/>
                    </a:cubicBezTo>
                    <a:lnTo>
                      <a:pt x="292217" y="2753"/>
                    </a:lnTo>
                    <a:cubicBezTo>
                      <a:pt x="292131" y="2667"/>
                      <a:pt x="292007" y="2638"/>
                      <a:pt x="291922" y="2553"/>
                    </a:cubicBezTo>
                    <a:cubicBezTo>
                      <a:pt x="291110" y="1759"/>
                      <a:pt x="290165" y="1114"/>
                      <a:pt x="289131" y="648"/>
                    </a:cubicBezTo>
                    <a:lnTo>
                      <a:pt x="289131" y="648"/>
                    </a:lnTo>
                    <a:cubicBezTo>
                      <a:pt x="289055" y="648"/>
                      <a:pt x="288959" y="648"/>
                      <a:pt x="288874" y="591"/>
                    </a:cubicBezTo>
                    <a:cubicBezTo>
                      <a:pt x="287915" y="231"/>
                      <a:pt x="286905" y="32"/>
                      <a:pt x="285883" y="0"/>
                    </a:cubicBezTo>
                    <a:cubicBezTo>
                      <a:pt x="285565" y="1"/>
                      <a:pt x="285247" y="20"/>
                      <a:pt x="284930" y="57"/>
                    </a:cubicBezTo>
                    <a:cubicBezTo>
                      <a:pt x="284129" y="105"/>
                      <a:pt x="283338" y="258"/>
                      <a:pt x="282578" y="514"/>
                    </a:cubicBezTo>
                    <a:cubicBezTo>
                      <a:pt x="282253" y="605"/>
                      <a:pt x="281935" y="716"/>
                      <a:pt x="281625" y="848"/>
                    </a:cubicBezTo>
                    <a:cubicBezTo>
                      <a:pt x="280562" y="1298"/>
                      <a:pt x="279592" y="1944"/>
                      <a:pt x="278768" y="2753"/>
                    </a:cubicBezTo>
                    <a:lnTo>
                      <a:pt x="212093" y="69428"/>
                    </a:lnTo>
                    <a:cubicBezTo>
                      <a:pt x="208438" y="73212"/>
                      <a:pt x="208543" y="79241"/>
                      <a:pt x="212327" y="82896"/>
                    </a:cubicBezTo>
                    <a:cubicBezTo>
                      <a:pt x="216018" y="86461"/>
                      <a:pt x="221870" y="86461"/>
                      <a:pt x="225561" y="82896"/>
                    </a:cubicBezTo>
                    <a:lnTo>
                      <a:pt x="275815" y="32642"/>
                    </a:lnTo>
                    <a:cubicBezTo>
                      <a:pt x="275852" y="32605"/>
                      <a:pt x="275913" y="32606"/>
                      <a:pt x="275949" y="32643"/>
                    </a:cubicBezTo>
                    <a:cubicBezTo>
                      <a:pt x="275966" y="32661"/>
                      <a:pt x="275977" y="32684"/>
                      <a:pt x="275977" y="32709"/>
                    </a:cubicBezTo>
                    <a:lnTo>
                      <a:pt x="275977" y="161887"/>
                    </a:lnTo>
                    <a:cubicBezTo>
                      <a:pt x="275977" y="177669"/>
                      <a:pt x="263184" y="190462"/>
                      <a:pt x="247402" y="190462"/>
                    </a:cubicBezTo>
                    <a:lnTo>
                      <a:pt x="114033" y="190462"/>
                    </a:lnTo>
                    <a:cubicBezTo>
                      <a:pt x="87730" y="190462"/>
                      <a:pt x="66408" y="211785"/>
                      <a:pt x="66408" y="238087"/>
                    </a:cubicBezTo>
                    <a:lnTo>
                      <a:pt x="66408" y="257794"/>
                    </a:lnTo>
                    <a:cubicBezTo>
                      <a:pt x="24673" y="263207"/>
                      <a:pt x="-4772" y="301427"/>
                      <a:pt x="641" y="343162"/>
                    </a:cubicBezTo>
                    <a:cubicBezTo>
                      <a:pt x="5661" y="381868"/>
                      <a:pt x="39116" y="410523"/>
                      <a:pt x="78133" y="409537"/>
                    </a:cubicBezTo>
                    <a:close/>
                    <a:moveTo>
                      <a:pt x="75933" y="276187"/>
                    </a:moveTo>
                    <a:cubicBezTo>
                      <a:pt x="107496" y="276187"/>
                      <a:pt x="133083" y="301774"/>
                      <a:pt x="133083" y="333337"/>
                    </a:cubicBezTo>
                    <a:cubicBezTo>
                      <a:pt x="133083" y="364900"/>
                      <a:pt x="107496" y="390487"/>
                      <a:pt x="75933" y="390487"/>
                    </a:cubicBezTo>
                    <a:cubicBezTo>
                      <a:pt x="44370" y="390487"/>
                      <a:pt x="18783" y="364900"/>
                      <a:pt x="18783" y="333337"/>
                    </a:cubicBezTo>
                    <a:cubicBezTo>
                      <a:pt x="18820" y="301789"/>
                      <a:pt x="44385" y="276224"/>
                      <a:pt x="75933" y="276187"/>
                    </a:cubicBezTo>
                    <a:close/>
                  </a:path>
                </a:pathLst>
              </a:custGeom>
              <a:solidFill>
                <a:schemeClr val="accent1"/>
              </a:solid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08BF310E-271C-0DE3-A5C6-92DA32031ADB}"/>
                  </a:ext>
                </a:extLst>
              </p:cNvPr>
              <p:cNvSpPr/>
              <p:nvPr/>
            </p:nvSpPr>
            <p:spPr>
              <a:xfrm>
                <a:off x="5800725" y="3124200"/>
                <a:ext cx="600075" cy="619125"/>
              </a:xfrm>
              <a:custGeom>
                <a:avLst/>
                <a:gdLst>
                  <a:gd name="connsiteX0" fmla="*/ 23355 w 600075"/>
                  <a:gd name="connsiteY0" fmla="*/ 457200 h 619125"/>
                  <a:gd name="connsiteX1" fmla="*/ 47625 w 600075"/>
                  <a:gd name="connsiteY1" fmla="*/ 457200 h 619125"/>
                  <a:gd name="connsiteX2" fmla="*/ 47625 w 600075"/>
                  <a:gd name="connsiteY2" fmla="*/ 533400 h 619125"/>
                  <a:gd name="connsiteX3" fmla="*/ 23355 w 600075"/>
                  <a:gd name="connsiteY3" fmla="*/ 533400 h 619125"/>
                  <a:gd name="connsiteX4" fmla="*/ 0 w 600075"/>
                  <a:gd name="connsiteY4" fmla="*/ 556755 h 619125"/>
                  <a:gd name="connsiteX5" fmla="*/ 0 w 600075"/>
                  <a:gd name="connsiteY5" fmla="*/ 558746 h 619125"/>
                  <a:gd name="connsiteX6" fmla="*/ 22279 w 600075"/>
                  <a:gd name="connsiteY6" fmla="*/ 581025 h 619125"/>
                  <a:gd name="connsiteX7" fmla="*/ 28575 w 600075"/>
                  <a:gd name="connsiteY7" fmla="*/ 581025 h 619125"/>
                  <a:gd name="connsiteX8" fmla="*/ 38100 w 600075"/>
                  <a:gd name="connsiteY8" fmla="*/ 571500 h 619125"/>
                  <a:gd name="connsiteX9" fmla="*/ 28575 w 600075"/>
                  <a:gd name="connsiteY9" fmla="*/ 561975 h 619125"/>
                  <a:gd name="connsiteX10" fmla="*/ 22279 w 600075"/>
                  <a:gd name="connsiteY10" fmla="*/ 561975 h 619125"/>
                  <a:gd name="connsiteX11" fmla="*/ 19050 w 600075"/>
                  <a:gd name="connsiteY11" fmla="*/ 558746 h 619125"/>
                  <a:gd name="connsiteX12" fmla="*/ 19050 w 600075"/>
                  <a:gd name="connsiteY12" fmla="*/ 556755 h 619125"/>
                  <a:gd name="connsiteX13" fmla="*/ 23355 w 600075"/>
                  <a:gd name="connsiteY13" fmla="*/ 552450 h 619125"/>
                  <a:gd name="connsiteX14" fmla="*/ 47625 w 600075"/>
                  <a:gd name="connsiteY14" fmla="*/ 552450 h 619125"/>
                  <a:gd name="connsiteX15" fmla="*/ 47625 w 600075"/>
                  <a:gd name="connsiteY15" fmla="*/ 609600 h 619125"/>
                  <a:gd name="connsiteX16" fmla="*/ 57150 w 600075"/>
                  <a:gd name="connsiteY16" fmla="*/ 619125 h 619125"/>
                  <a:gd name="connsiteX17" fmla="*/ 590550 w 600075"/>
                  <a:gd name="connsiteY17" fmla="*/ 619125 h 619125"/>
                  <a:gd name="connsiteX18" fmla="*/ 600075 w 600075"/>
                  <a:gd name="connsiteY18" fmla="*/ 609600 h 619125"/>
                  <a:gd name="connsiteX19" fmla="*/ 600075 w 600075"/>
                  <a:gd name="connsiteY19" fmla="*/ 9525 h 619125"/>
                  <a:gd name="connsiteX20" fmla="*/ 590550 w 600075"/>
                  <a:gd name="connsiteY20" fmla="*/ 0 h 619125"/>
                  <a:gd name="connsiteX21" fmla="*/ 57150 w 600075"/>
                  <a:gd name="connsiteY21" fmla="*/ 0 h 619125"/>
                  <a:gd name="connsiteX22" fmla="*/ 47625 w 600075"/>
                  <a:gd name="connsiteY22" fmla="*/ 9525 h 619125"/>
                  <a:gd name="connsiteX23" fmla="*/ 47625 w 600075"/>
                  <a:gd name="connsiteY23" fmla="*/ 57150 h 619125"/>
                  <a:gd name="connsiteX24" fmla="*/ 23355 w 600075"/>
                  <a:gd name="connsiteY24" fmla="*/ 57150 h 619125"/>
                  <a:gd name="connsiteX25" fmla="*/ 0 w 600075"/>
                  <a:gd name="connsiteY25" fmla="*/ 80505 h 619125"/>
                  <a:gd name="connsiteX26" fmla="*/ 0 w 600075"/>
                  <a:gd name="connsiteY26" fmla="*/ 82496 h 619125"/>
                  <a:gd name="connsiteX27" fmla="*/ 22279 w 600075"/>
                  <a:gd name="connsiteY27" fmla="*/ 104775 h 619125"/>
                  <a:gd name="connsiteX28" fmla="*/ 28575 w 600075"/>
                  <a:gd name="connsiteY28" fmla="*/ 104775 h 619125"/>
                  <a:gd name="connsiteX29" fmla="*/ 38100 w 600075"/>
                  <a:gd name="connsiteY29" fmla="*/ 95250 h 619125"/>
                  <a:gd name="connsiteX30" fmla="*/ 28575 w 600075"/>
                  <a:gd name="connsiteY30" fmla="*/ 85725 h 619125"/>
                  <a:gd name="connsiteX31" fmla="*/ 22279 w 600075"/>
                  <a:gd name="connsiteY31" fmla="*/ 85725 h 619125"/>
                  <a:gd name="connsiteX32" fmla="*/ 19050 w 600075"/>
                  <a:gd name="connsiteY32" fmla="*/ 82496 h 619125"/>
                  <a:gd name="connsiteX33" fmla="*/ 19050 w 600075"/>
                  <a:gd name="connsiteY33" fmla="*/ 80505 h 619125"/>
                  <a:gd name="connsiteX34" fmla="*/ 23355 w 600075"/>
                  <a:gd name="connsiteY34" fmla="*/ 76200 h 619125"/>
                  <a:gd name="connsiteX35" fmla="*/ 47625 w 600075"/>
                  <a:gd name="connsiteY35" fmla="*/ 76200 h 619125"/>
                  <a:gd name="connsiteX36" fmla="*/ 47625 w 600075"/>
                  <a:gd name="connsiteY36" fmla="*/ 152400 h 619125"/>
                  <a:gd name="connsiteX37" fmla="*/ 23355 w 600075"/>
                  <a:gd name="connsiteY37" fmla="*/ 152400 h 619125"/>
                  <a:gd name="connsiteX38" fmla="*/ 0 w 600075"/>
                  <a:gd name="connsiteY38" fmla="*/ 175755 h 619125"/>
                  <a:gd name="connsiteX39" fmla="*/ 0 w 600075"/>
                  <a:gd name="connsiteY39" fmla="*/ 177746 h 619125"/>
                  <a:gd name="connsiteX40" fmla="*/ 22279 w 600075"/>
                  <a:gd name="connsiteY40" fmla="*/ 200025 h 619125"/>
                  <a:gd name="connsiteX41" fmla="*/ 28575 w 600075"/>
                  <a:gd name="connsiteY41" fmla="*/ 200025 h 619125"/>
                  <a:gd name="connsiteX42" fmla="*/ 38100 w 600075"/>
                  <a:gd name="connsiteY42" fmla="*/ 190500 h 619125"/>
                  <a:gd name="connsiteX43" fmla="*/ 28575 w 600075"/>
                  <a:gd name="connsiteY43" fmla="*/ 180975 h 619125"/>
                  <a:gd name="connsiteX44" fmla="*/ 22279 w 600075"/>
                  <a:gd name="connsiteY44" fmla="*/ 180975 h 619125"/>
                  <a:gd name="connsiteX45" fmla="*/ 19050 w 600075"/>
                  <a:gd name="connsiteY45" fmla="*/ 177746 h 619125"/>
                  <a:gd name="connsiteX46" fmla="*/ 19050 w 600075"/>
                  <a:gd name="connsiteY46" fmla="*/ 175755 h 619125"/>
                  <a:gd name="connsiteX47" fmla="*/ 23355 w 600075"/>
                  <a:gd name="connsiteY47" fmla="*/ 171450 h 619125"/>
                  <a:gd name="connsiteX48" fmla="*/ 47625 w 600075"/>
                  <a:gd name="connsiteY48" fmla="*/ 171450 h 619125"/>
                  <a:gd name="connsiteX49" fmla="*/ 47625 w 600075"/>
                  <a:gd name="connsiteY49" fmla="*/ 247650 h 619125"/>
                  <a:gd name="connsiteX50" fmla="*/ 23355 w 600075"/>
                  <a:gd name="connsiteY50" fmla="*/ 247650 h 619125"/>
                  <a:gd name="connsiteX51" fmla="*/ 0 w 600075"/>
                  <a:gd name="connsiteY51" fmla="*/ 271005 h 619125"/>
                  <a:gd name="connsiteX52" fmla="*/ 0 w 600075"/>
                  <a:gd name="connsiteY52" fmla="*/ 272996 h 619125"/>
                  <a:gd name="connsiteX53" fmla="*/ 22279 w 600075"/>
                  <a:gd name="connsiteY53" fmla="*/ 295275 h 619125"/>
                  <a:gd name="connsiteX54" fmla="*/ 28575 w 600075"/>
                  <a:gd name="connsiteY54" fmla="*/ 295275 h 619125"/>
                  <a:gd name="connsiteX55" fmla="*/ 38100 w 600075"/>
                  <a:gd name="connsiteY55" fmla="*/ 285750 h 619125"/>
                  <a:gd name="connsiteX56" fmla="*/ 28575 w 600075"/>
                  <a:gd name="connsiteY56" fmla="*/ 276225 h 619125"/>
                  <a:gd name="connsiteX57" fmla="*/ 22279 w 600075"/>
                  <a:gd name="connsiteY57" fmla="*/ 276225 h 619125"/>
                  <a:gd name="connsiteX58" fmla="*/ 19050 w 600075"/>
                  <a:gd name="connsiteY58" fmla="*/ 272996 h 619125"/>
                  <a:gd name="connsiteX59" fmla="*/ 19050 w 600075"/>
                  <a:gd name="connsiteY59" fmla="*/ 271005 h 619125"/>
                  <a:gd name="connsiteX60" fmla="*/ 23355 w 600075"/>
                  <a:gd name="connsiteY60" fmla="*/ 266700 h 619125"/>
                  <a:gd name="connsiteX61" fmla="*/ 47625 w 600075"/>
                  <a:gd name="connsiteY61" fmla="*/ 266700 h 619125"/>
                  <a:gd name="connsiteX62" fmla="*/ 47625 w 600075"/>
                  <a:gd name="connsiteY62" fmla="*/ 342900 h 619125"/>
                  <a:gd name="connsiteX63" fmla="*/ 23355 w 600075"/>
                  <a:gd name="connsiteY63" fmla="*/ 342900 h 619125"/>
                  <a:gd name="connsiteX64" fmla="*/ 0 w 600075"/>
                  <a:gd name="connsiteY64" fmla="*/ 366255 h 619125"/>
                  <a:gd name="connsiteX65" fmla="*/ 0 w 600075"/>
                  <a:gd name="connsiteY65" fmla="*/ 368246 h 619125"/>
                  <a:gd name="connsiteX66" fmla="*/ 22279 w 600075"/>
                  <a:gd name="connsiteY66" fmla="*/ 390525 h 619125"/>
                  <a:gd name="connsiteX67" fmla="*/ 28575 w 600075"/>
                  <a:gd name="connsiteY67" fmla="*/ 390525 h 619125"/>
                  <a:gd name="connsiteX68" fmla="*/ 38100 w 600075"/>
                  <a:gd name="connsiteY68" fmla="*/ 381000 h 619125"/>
                  <a:gd name="connsiteX69" fmla="*/ 28575 w 600075"/>
                  <a:gd name="connsiteY69" fmla="*/ 371475 h 619125"/>
                  <a:gd name="connsiteX70" fmla="*/ 22279 w 600075"/>
                  <a:gd name="connsiteY70" fmla="*/ 371475 h 619125"/>
                  <a:gd name="connsiteX71" fmla="*/ 19050 w 600075"/>
                  <a:gd name="connsiteY71" fmla="*/ 368246 h 619125"/>
                  <a:gd name="connsiteX72" fmla="*/ 19050 w 600075"/>
                  <a:gd name="connsiteY72" fmla="*/ 366255 h 619125"/>
                  <a:gd name="connsiteX73" fmla="*/ 23355 w 600075"/>
                  <a:gd name="connsiteY73" fmla="*/ 361950 h 619125"/>
                  <a:gd name="connsiteX74" fmla="*/ 47625 w 600075"/>
                  <a:gd name="connsiteY74" fmla="*/ 361950 h 619125"/>
                  <a:gd name="connsiteX75" fmla="*/ 47625 w 600075"/>
                  <a:gd name="connsiteY75" fmla="*/ 438150 h 619125"/>
                  <a:gd name="connsiteX76" fmla="*/ 23355 w 600075"/>
                  <a:gd name="connsiteY76" fmla="*/ 438150 h 619125"/>
                  <a:gd name="connsiteX77" fmla="*/ 0 w 600075"/>
                  <a:gd name="connsiteY77" fmla="*/ 461505 h 619125"/>
                  <a:gd name="connsiteX78" fmla="*/ 0 w 600075"/>
                  <a:gd name="connsiteY78" fmla="*/ 463496 h 619125"/>
                  <a:gd name="connsiteX79" fmla="*/ 22279 w 600075"/>
                  <a:gd name="connsiteY79" fmla="*/ 485775 h 619125"/>
                  <a:gd name="connsiteX80" fmla="*/ 28575 w 600075"/>
                  <a:gd name="connsiteY80" fmla="*/ 485775 h 619125"/>
                  <a:gd name="connsiteX81" fmla="*/ 38100 w 600075"/>
                  <a:gd name="connsiteY81" fmla="*/ 476250 h 619125"/>
                  <a:gd name="connsiteX82" fmla="*/ 28575 w 600075"/>
                  <a:gd name="connsiteY82" fmla="*/ 466725 h 619125"/>
                  <a:gd name="connsiteX83" fmla="*/ 22279 w 600075"/>
                  <a:gd name="connsiteY83" fmla="*/ 466725 h 619125"/>
                  <a:gd name="connsiteX84" fmla="*/ 19050 w 600075"/>
                  <a:gd name="connsiteY84" fmla="*/ 463496 h 619125"/>
                  <a:gd name="connsiteX85" fmla="*/ 19050 w 600075"/>
                  <a:gd name="connsiteY85" fmla="*/ 461505 h 619125"/>
                  <a:gd name="connsiteX86" fmla="*/ 23355 w 600075"/>
                  <a:gd name="connsiteY86" fmla="*/ 457200 h 619125"/>
                  <a:gd name="connsiteX87" fmla="*/ 66675 w 600075"/>
                  <a:gd name="connsiteY87" fmla="*/ 19050 h 619125"/>
                  <a:gd name="connsiteX88" fmla="*/ 581025 w 600075"/>
                  <a:gd name="connsiteY88" fmla="*/ 19050 h 619125"/>
                  <a:gd name="connsiteX89" fmla="*/ 581025 w 600075"/>
                  <a:gd name="connsiteY89" fmla="*/ 600075 h 619125"/>
                  <a:gd name="connsiteX90" fmla="*/ 66675 w 600075"/>
                  <a:gd name="connsiteY90" fmla="*/ 600075 h 619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600075" h="619125">
                    <a:moveTo>
                      <a:pt x="23355" y="457200"/>
                    </a:moveTo>
                    <a:lnTo>
                      <a:pt x="47625" y="457200"/>
                    </a:lnTo>
                    <a:lnTo>
                      <a:pt x="47625" y="533400"/>
                    </a:lnTo>
                    <a:lnTo>
                      <a:pt x="23355" y="533400"/>
                    </a:lnTo>
                    <a:cubicBezTo>
                      <a:pt x="10463" y="533416"/>
                      <a:pt x="16" y="543863"/>
                      <a:pt x="0" y="556755"/>
                    </a:cubicBezTo>
                    <a:lnTo>
                      <a:pt x="0" y="558746"/>
                    </a:lnTo>
                    <a:cubicBezTo>
                      <a:pt x="10" y="571046"/>
                      <a:pt x="9979" y="581015"/>
                      <a:pt x="22279" y="581025"/>
                    </a:cubicBezTo>
                    <a:lnTo>
                      <a:pt x="28575" y="581025"/>
                    </a:lnTo>
                    <a:cubicBezTo>
                      <a:pt x="33836" y="581025"/>
                      <a:pt x="38100" y="576761"/>
                      <a:pt x="38100" y="571500"/>
                    </a:cubicBezTo>
                    <a:cubicBezTo>
                      <a:pt x="38100" y="566239"/>
                      <a:pt x="33836" y="561975"/>
                      <a:pt x="28575" y="561975"/>
                    </a:cubicBezTo>
                    <a:lnTo>
                      <a:pt x="22279" y="561975"/>
                    </a:lnTo>
                    <a:cubicBezTo>
                      <a:pt x="20496" y="561975"/>
                      <a:pt x="19050" y="560529"/>
                      <a:pt x="19050" y="558746"/>
                    </a:cubicBezTo>
                    <a:lnTo>
                      <a:pt x="19050" y="556755"/>
                    </a:lnTo>
                    <a:cubicBezTo>
                      <a:pt x="19055" y="554380"/>
                      <a:pt x="20980" y="552456"/>
                      <a:pt x="23355" y="552450"/>
                    </a:cubicBezTo>
                    <a:lnTo>
                      <a:pt x="47625" y="552450"/>
                    </a:lnTo>
                    <a:lnTo>
                      <a:pt x="47625" y="609600"/>
                    </a:lnTo>
                    <a:cubicBezTo>
                      <a:pt x="47625" y="614861"/>
                      <a:pt x="51889" y="619125"/>
                      <a:pt x="57150" y="619125"/>
                    </a:cubicBezTo>
                    <a:lnTo>
                      <a:pt x="590550" y="619125"/>
                    </a:lnTo>
                    <a:cubicBezTo>
                      <a:pt x="595811" y="619125"/>
                      <a:pt x="600075" y="614861"/>
                      <a:pt x="600075" y="609600"/>
                    </a:cubicBezTo>
                    <a:lnTo>
                      <a:pt x="600075" y="9525"/>
                    </a:lnTo>
                    <a:cubicBezTo>
                      <a:pt x="600075" y="4264"/>
                      <a:pt x="595811" y="0"/>
                      <a:pt x="590550" y="0"/>
                    </a:cubicBezTo>
                    <a:lnTo>
                      <a:pt x="57150" y="0"/>
                    </a:lnTo>
                    <a:cubicBezTo>
                      <a:pt x="51889" y="0"/>
                      <a:pt x="47625" y="4264"/>
                      <a:pt x="47625" y="9525"/>
                    </a:cubicBezTo>
                    <a:lnTo>
                      <a:pt x="47625" y="57150"/>
                    </a:lnTo>
                    <a:lnTo>
                      <a:pt x="23355" y="57150"/>
                    </a:lnTo>
                    <a:cubicBezTo>
                      <a:pt x="10463" y="57166"/>
                      <a:pt x="16" y="67613"/>
                      <a:pt x="0" y="80505"/>
                    </a:cubicBezTo>
                    <a:lnTo>
                      <a:pt x="0" y="82496"/>
                    </a:lnTo>
                    <a:cubicBezTo>
                      <a:pt x="10" y="94796"/>
                      <a:pt x="9979" y="104765"/>
                      <a:pt x="22279" y="104775"/>
                    </a:cubicBezTo>
                    <a:lnTo>
                      <a:pt x="28575" y="104775"/>
                    </a:lnTo>
                    <a:cubicBezTo>
                      <a:pt x="33836" y="104775"/>
                      <a:pt x="38100" y="100511"/>
                      <a:pt x="38100" y="95250"/>
                    </a:cubicBezTo>
                    <a:cubicBezTo>
                      <a:pt x="38100" y="89989"/>
                      <a:pt x="33836" y="85725"/>
                      <a:pt x="28575" y="85725"/>
                    </a:cubicBezTo>
                    <a:lnTo>
                      <a:pt x="22279" y="85725"/>
                    </a:lnTo>
                    <a:cubicBezTo>
                      <a:pt x="20496" y="85725"/>
                      <a:pt x="19050" y="84279"/>
                      <a:pt x="19050" y="82496"/>
                    </a:cubicBezTo>
                    <a:lnTo>
                      <a:pt x="19050" y="80505"/>
                    </a:lnTo>
                    <a:cubicBezTo>
                      <a:pt x="19055" y="78130"/>
                      <a:pt x="20980" y="76205"/>
                      <a:pt x="23355" y="76200"/>
                    </a:cubicBezTo>
                    <a:lnTo>
                      <a:pt x="47625" y="76200"/>
                    </a:lnTo>
                    <a:lnTo>
                      <a:pt x="47625" y="152400"/>
                    </a:lnTo>
                    <a:lnTo>
                      <a:pt x="23355" y="152400"/>
                    </a:lnTo>
                    <a:cubicBezTo>
                      <a:pt x="10463" y="152416"/>
                      <a:pt x="16" y="162863"/>
                      <a:pt x="0" y="175755"/>
                    </a:cubicBezTo>
                    <a:lnTo>
                      <a:pt x="0" y="177746"/>
                    </a:lnTo>
                    <a:cubicBezTo>
                      <a:pt x="10" y="190046"/>
                      <a:pt x="9979" y="200015"/>
                      <a:pt x="22279" y="200025"/>
                    </a:cubicBezTo>
                    <a:lnTo>
                      <a:pt x="28575" y="200025"/>
                    </a:lnTo>
                    <a:cubicBezTo>
                      <a:pt x="33836" y="200025"/>
                      <a:pt x="38100" y="195761"/>
                      <a:pt x="38100" y="190500"/>
                    </a:cubicBezTo>
                    <a:cubicBezTo>
                      <a:pt x="38100" y="185239"/>
                      <a:pt x="33836" y="180975"/>
                      <a:pt x="28575" y="180975"/>
                    </a:cubicBezTo>
                    <a:lnTo>
                      <a:pt x="22279" y="180975"/>
                    </a:lnTo>
                    <a:cubicBezTo>
                      <a:pt x="20496" y="180975"/>
                      <a:pt x="19050" y="179529"/>
                      <a:pt x="19050" y="177746"/>
                    </a:cubicBezTo>
                    <a:lnTo>
                      <a:pt x="19050" y="175755"/>
                    </a:lnTo>
                    <a:cubicBezTo>
                      <a:pt x="19055" y="173380"/>
                      <a:pt x="20980" y="171455"/>
                      <a:pt x="23355" y="171450"/>
                    </a:cubicBezTo>
                    <a:lnTo>
                      <a:pt x="47625" y="171450"/>
                    </a:lnTo>
                    <a:lnTo>
                      <a:pt x="47625" y="247650"/>
                    </a:lnTo>
                    <a:lnTo>
                      <a:pt x="23355" y="247650"/>
                    </a:lnTo>
                    <a:cubicBezTo>
                      <a:pt x="10463" y="247666"/>
                      <a:pt x="16" y="258113"/>
                      <a:pt x="0" y="271005"/>
                    </a:cubicBezTo>
                    <a:lnTo>
                      <a:pt x="0" y="272996"/>
                    </a:lnTo>
                    <a:cubicBezTo>
                      <a:pt x="10" y="285296"/>
                      <a:pt x="9979" y="295265"/>
                      <a:pt x="22279" y="295275"/>
                    </a:cubicBezTo>
                    <a:lnTo>
                      <a:pt x="28575" y="295275"/>
                    </a:lnTo>
                    <a:cubicBezTo>
                      <a:pt x="33836" y="295275"/>
                      <a:pt x="38100" y="291011"/>
                      <a:pt x="38100" y="285750"/>
                    </a:cubicBezTo>
                    <a:cubicBezTo>
                      <a:pt x="38100" y="280489"/>
                      <a:pt x="33836" y="276225"/>
                      <a:pt x="28575" y="276225"/>
                    </a:cubicBezTo>
                    <a:lnTo>
                      <a:pt x="22279" y="276225"/>
                    </a:lnTo>
                    <a:cubicBezTo>
                      <a:pt x="20496" y="276225"/>
                      <a:pt x="19050" y="274779"/>
                      <a:pt x="19050" y="272996"/>
                    </a:cubicBezTo>
                    <a:lnTo>
                      <a:pt x="19050" y="271005"/>
                    </a:lnTo>
                    <a:cubicBezTo>
                      <a:pt x="19055" y="268630"/>
                      <a:pt x="20980" y="266705"/>
                      <a:pt x="23355" y="266700"/>
                    </a:cubicBezTo>
                    <a:lnTo>
                      <a:pt x="47625" y="266700"/>
                    </a:lnTo>
                    <a:lnTo>
                      <a:pt x="47625" y="342900"/>
                    </a:lnTo>
                    <a:lnTo>
                      <a:pt x="23355" y="342900"/>
                    </a:lnTo>
                    <a:cubicBezTo>
                      <a:pt x="10463" y="342916"/>
                      <a:pt x="16" y="353363"/>
                      <a:pt x="0" y="366255"/>
                    </a:cubicBezTo>
                    <a:lnTo>
                      <a:pt x="0" y="368246"/>
                    </a:lnTo>
                    <a:cubicBezTo>
                      <a:pt x="10" y="380546"/>
                      <a:pt x="9979" y="390515"/>
                      <a:pt x="22279" y="390525"/>
                    </a:cubicBezTo>
                    <a:lnTo>
                      <a:pt x="28575" y="390525"/>
                    </a:lnTo>
                    <a:cubicBezTo>
                      <a:pt x="33836" y="390525"/>
                      <a:pt x="38100" y="386261"/>
                      <a:pt x="38100" y="381000"/>
                    </a:cubicBezTo>
                    <a:cubicBezTo>
                      <a:pt x="38100" y="375739"/>
                      <a:pt x="33836" y="371475"/>
                      <a:pt x="28575" y="371475"/>
                    </a:cubicBezTo>
                    <a:lnTo>
                      <a:pt x="22279" y="371475"/>
                    </a:lnTo>
                    <a:cubicBezTo>
                      <a:pt x="20496" y="371475"/>
                      <a:pt x="19050" y="370029"/>
                      <a:pt x="19050" y="368246"/>
                    </a:cubicBezTo>
                    <a:lnTo>
                      <a:pt x="19050" y="366255"/>
                    </a:lnTo>
                    <a:cubicBezTo>
                      <a:pt x="19055" y="363880"/>
                      <a:pt x="20980" y="361955"/>
                      <a:pt x="23355" y="361950"/>
                    </a:cubicBezTo>
                    <a:lnTo>
                      <a:pt x="47625" y="361950"/>
                    </a:lnTo>
                    <a:lnTo>
                      <a:pt x="47625" y="438150"/>
                    </a:lnTo>
                    <a:lnTo>
                      <a:pt x="23355" y="438150"/>
                    </a:lnTo>
                    <a:cubicBezTo>
                      <a:pt x="10463" y="438166"/>
                      <a:pt x="16" y="448613"/>
                      <a:pt x="0" y="461505"/>
                    </a:cubicBezTo>
                    <a:lnTo>
                      <a:pt x="0" y="463496"/>
                    </a:lnTo>
                    <a:cubicBezTo>
                      <a:pt x="10" y="475796"/>
                      <a:pt x="9979" y="485765"/>
                      <a:pt x="22279" y="485775"/>
                    </a:cubicBezTo>
                    <a:lnTo>
                      <a:pt x="28575" y="485775"/>
                    </a:lnTo>
                    <a:cubicBezTo>
                      <a:pt x="33836" y="485775"/>
                      <a:pt x="38100" y="481511"/>
                      <a:pt x="38100" y="476250"/>
                    </a:cubicBezTo>
                    <a:cubicBezTo>
                      <a:pt x="38100" y="470989"/>
                      <a:pt x="33836" y="466725"/>
                      <a:pt x="28575" y="466725"/>
                    </a:cubicBezTo>
                    <a:lnTo>
                      <a:pt x="22279" y="466725"/>
                    </a:lnTo>
                    <a:cubicBezTo>
                      <a:pt x="20496" y="466725"/>
                      <a:pt x="19050" y="465279"/>
                      <a:pt x="19050" y="463496"/>
                    </a:cubicBezTo>
                    <a:lnTo>
                      <a:pt x="19050" y="461505"/>
                    </a:lnTo>
                    <a:cubicBezTo>
                      <a:pt x="19055" y="459130"/>
                      <a:pt x="20980" y="457206"/>
                      <a:pt x="23355" y="457200"/>
                    </a:cubicBezTo>
                    <a:close/>
                    <a:moveTo>
                      <a:pt x="66675" y="19050"/>
                    </a:moveTo>
                    <a:lnTo>
                      <a:pt x="581025" y="19050"/>
                    </a:lnTo>
                    <a:lnTo>
                      <a:pt x="581025" y="600075"/>
                    </a:lnTo>
                    <a:lnTo>
                      <a:pt x="66675" y="600075"/>
                    </a:lnTo>
                    <a:close/>
                  </a:path>
                </a:pathLst>
              </a:custGeom>
              <a:solidFill>
                <a:schemeClr val="accent1"/>
              </a:solidFill>
              <a:ln w="9525" cap="flat">
                <a:noFill/>
                <a:prstDash val="solid"/>
                <a:miter/>
              </a:ln>
            </p:spPr>
            <p:txBody>
              <a:bodyPr rtlCol="0" anchor="ctr"/>
              <a:lstStyle/>
              <a:p>
                <a:endParaRPr lang="en-US"/>
              </a:p>
            </p:txBody>
          </p:sp>
        </p:grpSp>
      </p:grpSp>
      <p:sp>
        <p:nvSpPr>
          <p:cNvPr id="34" name="Text Placeholder 31">
            <a:extLst>
              <a:ext uri="{FF2B5EF4-FFF2-40B4-BE49-F238E27FC236}">
                <a16:creationId xmlns:a16="http://schemas.microsoft.com/office/drawing/2014/main" id="{2541B3C5-0601-6653-1358-0EE6F33E407B}"/>
              </a:ext>
            </a:extLst>
          </p:cNvPr>
          <p:cNvSpPr>
            <a:spLocks noGrp="1"/>
          </p:cNvSpPr>
          <p:nvPr>
            <p:ph type="body" sz="quarter" idx="36" hasCustomPrompt="1"/>
          </p:nvPr>
        </p:nvSpPr>
        <p:spPr>
          <a:xfrm>
            <a:off x="720724" y="3832652"/>
            <a:ext cx="6065559" cy="1622425"/>
          </a:xfrm>
        </p:spPr>
        <p:txBody>
          <a:bodyPr/>
          <a:lstStyle>
            <a:lvl1pPr marL="171450" indent="-171450">
              <a:spcBef>
                <a:spcPts val="600"/>
              </a:spcBef>
              <a:spcAft>
                <a:spcPts val="0"/>
              </a:spcAft>
              <a:buFont typeface="Arial" panose="020B0604020202020204" pitchFamily="34" charset="0"/>
              <a:buChar char="•"/>
              <a:defRPr sz="1050">
                <a:solidFill>
                  <a:schemeClr val="tx1"/>
                </a:solidFill>
                <a:latin typeface="+mn-lt"/>
              </a:defRPr>
            </a:lvl1pPr>
          </a:lstStyle>
          <a:p>
            <a:pPr lvl="0"/>
            <a:r>
              <a:rPr lang="en-US"/>
              <a:t>Go-to-Market Observations</a:t>
            </a:r>
          </a:p>
        </p:txBody>
      </p:sp>
      <p:sp>
        <p:nvSpPr>
          <p:cNvPr id="35" name="Rectangle 34">
            <a:extLst>
              <a:ext uri="{FF2B5EF4-FFF2-40B4-BE49-F238E27FC236}">
                <a16:creationId xmlns:a16="http://schemas.microsoft.com/office/drawing/2014/main" id="{681E2DF2-310A-B859-1CD2-BE081AF76B85}"/>
              </a:ext>
            </a:extLst>
          </p:cNvPr>
          <p:cNvSpPr/>
          <p:nvPr userDrawn="1"/>
        </p:nvSpPr>
        <p:spPr>
          <a:xfrm>
            <a:off x="7162801" y="1120307"/>
            <a:ext cx="4419600" cy="498573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 Placeholder 31">
            <a:extLst>
              <a:ext uri="{FF2B5EF4-FFF2-40B4-BE49-F238E27FC236}">
                <a16:creationId xmlns:a16="http://schemas.microsoft.com/office/drawing/2014/main" id="{5DEB308E-52E9-65FB-39A2-3E53FD6A6861}"/>
              </a:ext>
            </a:extLst>
          </p:cNvPr>
          <p:cNvSpPr>
            <a:spLocks noGrp="1"/>
          </p:cNvSpPr>
          <p:nvPr>
            <p:ph type="body" sz="quarter" idx="35" hasCustomPrompt="1"/>
          </p:nvPr>
        </p:nvSpPr>
        <p:spPr>
          <a:xfrm>
            <a:off x="720724" y="1477067"/>
            <a:ext cx="6065559" cy="1622425"/>
          </a:xfrm>
        </p:spPr>
        <p:txBody>
          <a:bodyPr/>
          <a:lstStyle>
            <a:lvl1pPr marL="171450" indent="-171450">
              <a:spcBef>
                <a:spcPts val="600"/>
              </a:spcBef>
              <a:buFont typeface="Arial" panose="020B0604020202020204" pitchFamily="34" charset="0"/>
              <a:buChar char="•"/>
              <a:defRPr sz="1050">
                <a:solidFill>
                  <a:schemeClr val="tx1"/>
                </a:solidFill>
                <a:latin typeface="+mn-lt"/>
              </a:defRPr>
            </a:lvl1pPr>
          </a:lstStyle>
          <a:p>
            <a:pPr lvl="0"/>
            <a:r>
              <a:rPr lang="en-US"/>
              <a:t>Key Observations</a:t>
            </a:r>
          </a:p>
        </p:txBody>
      </p:sp>
    </p:spTree>
    <p:extLst>
      <p:ext uri="{BB962C8B-B14F-4D97-AF65-F5344CB8AC3E}">
        <p14:creationId xmlns:p14="http://schemas.microsoft.com/office/powerpoint/2010/main" val="3689122438"/>
      </p:ext>
    </p:extLst>
  </p:cSld>
  <p:clrMapOvr>
    <a:masterClrMapping/>
  </p:clrMapOvr>
  <p:extLst>
    <p:ext uri="{DCECCB84-F9BA-43D5-87BE-67443E8EF086}">
      <p15:sldGuideLst xmlns:p15="http://schemas.microsoft.com/office/powerpoint/2012/main">
        <p15:guide id="4" orient="horz" pos="1008">
          <p15:clr>
            <a:srgbClr val="FBAE40"/>
          </p15:clr>
        </p15:guide>
        <p15:guide id="5" pos="384">
          <p15:clr>
            <a:srgbClr val="FBAE40"/>
          </p15:clr>
        </p15:guide>
        <p15:guide id="6" pos="7296">
          <p15:clr>
            <a:srgbClr val="FBAE40"/>
          </p15:clr>
        </p15:guide>
      </p15:sldGuideLst>
    </p:ext>
  </p:extLst>
</p:sldLayout>
</file>

<file path=ppt/slideLayouts/slideLayout451.xml><?xml version="1.0" encoding="utf-8"?>
<p:sldLayout xmlns:a="http://schemas.openxmlformats.org/drawingml/2006/main" xmlns:r="http://schemas.openxmlformats.org/officeDocument/2006/relationships" xmlns:p="http://schemas.openxmlformats.org/presentationml/2006/main" preserve="1" userDrawn="1">
  <p:cSld name="4_Future Consideration">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BE884460-2E6B-57C3-4A1A-3DD22677707E}"/>
              </a:ext>
            </a:extLst>
          </p:cNvPr>
          <p:cNvGraphicFramePr>
            <a:graphicFrameLocks noChangeAspect="1"/>
          </p:cNvGraphicFramePr>
          <p:nvPr userDrawn="1">
            <p:custDataLst>
              <p:tags r:id="rId1"/>
            </p:custDataLst>
            <p:extLst>
              <p:ext uri="{D42A27DB-BD31-4B8C-83A1-F6EECF244321}">
                <p14:modId xmlns:p14="http://schemas.microsoft.com/office/powerpoint/2010/main" val="178558863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3" name="Object 2" hidden="1">
                        <a:extLst>
                          <a:ext uri="{FF2B5EF4-FFF2-40B4-BE49-F238E27FC236}">
                            <a16:creationId xmlns:a16="http://schemas.microsoft.com/office/drawing/2014/main" id="{BE884460-2E6B-57C3-4A1A-3DD22677707E}"/>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3" name="Text Placeholder 2">
            <a:extLst>
              <a:ext uri="{FF2B5EF4-FFF2-40B4-BE49-F238E27FC236}">
                <a16:creationId xmlns:a16="http://schemas.microsoft.com/office/drawing/2014/main" id="{3AA401A3-5E31-1746-967D-DE8C07716436}"/>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pic>
        <p:nvPicPr>
          <p:cNvPr id="14" name="Picture 13" descr="Logo&#10;&#10;Description automatically generated">
            <a:extLst>
              <a:ext uri="{FF2B5EF4-FFF2-40B4-BE49-F238E27FC236}">
                <a16:creationId xmlns:a16="http://schemas.microsoft.com/office/drawing/2014/main" id="{81FF40AA-DA29-4214-9EF5-FE828C04A99F}"/>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5" name="Title Placeholder 1">
            <a:extLst>
              <a:ext uri="{FF2B5EF4-FFF2-40B4-BE49-F238E27FC236}">
                <a16:creationId xmlns:a16="http://schemas.microsoft.com/office/drawing/2014/main" id="{68FC6AED-2776-AC42-B536-8EFA0107CCFA}"/>
              </a:ext>
            </a:extLst>
          </p:cNvPr>
          <p:cNvSpPr>
            <a:spLocks noGrp="1"/>
          </p:cNvSpPr>
          <p:nvPr>
            <p:ph type="title"/>
          </p:nvPr>
        </p:nvSpPr>
        <p:spPr>
          <a:xfrm>
            <a:off x="609600" y="471459"/>
            <a:ext cx="10972800" cy="236825"/>
          </a:xfrm>
          <a:prstGeom prst="rect">
            <a:avLst/>
          </a:prstGeom>
        </p:spPr>
        <p:txBody>
          <a:bodyPr vert="horz" wrap="square" lIns="0" tIns="0" rIns="0" bIns="91440" rtlCol="0" anchor="t" anchorCtr="0">
            <a:noAutofit/>
          </a:bodyPr>
          <a:lstStyle>
            <a:lvl1pPr>
              <a:defRPr lang="en-US" dirty="0"/>
            </a:lvl1pPr>
          </a:lstStyle>
          <a:p>
            <a:pPr lvl="0"/>
            <a:r>
              <a:rPr lang="en-US"/>
              <a:t>Click to edit Master title style</a:t>
            </a:r>
          </a:p>
        </p:txBody>
      </p:sp>
      <p:sp>
        <p:nvSpPr>
          <p:cNvPr id="12" name="TextBox 11">
            <a:extLst>
              <a:ext uri="{FF2B5EF4-FFF2-40B4-BE49-F238E27FC236}">
                <a16:creationId xmlns:a16="http://schemas.microsoft.com/office/drawing/2014/main" id="{716590A4-CB62-44C6-9982-CD5776E5E67C}"/>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©2023 Visa. All rights reserved. Visa Confidential</a:t>
            </a:r>
          </a:p>
        </p:txBody>
      </p:sp>
      <p:sp>
        <p:nvSpPr>
          <p:cNvPr id="10" name="TextBox 9">
            <a:extLst>
              <a:ext uri="{FF2B5EF4-FFF2-40B4-BE49-F238E27FC236}">
                <a16:creationId xmlns:a16="http://schemas.microsoft.com/office/drawing/2014/main" id="{396B1BD8-0C96-47E0-927A-0B5BE4D639E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4" name="Slide Number Placeholder 3">
            <a:extLst>
              <a:ext uri="{FF2B5EF4-FFF2-40B4-BE49-F238E27FC236}">
                <a16:creationId xmlns:a16="http://schemas.microsoft.com/office/drawing/2014/main" id="{E847A007-5B4A-4EF4-A9D8-A37381DD294E}"/>
              </a:ext>
            </a:extLst>
          </p:cNvPr>
          <p:cNvSpPr>
            <a:spLocks noGrp="1"/>
          </p:cNvSpPr>
          <p:nvPr>
            <p:ph type="sldNum" sz="quarter" idx="32"/>
          </p:nvPr>
        </p:nvSpPr>
        <p:spPr/>
        <p:txBody>
          <a:bodyPr/>
          <a:lstStyle/>
          <a:p>
            <a:fld id="{F4246F8F-FAA8-46C5-BC54-A96E0370B4C4}" type="slidenum">
              <a:rPr lang="en-US" smtClean="0"/>
              <a:t>‹#›</a:t>
            </a:fld>
            <a:endParaRPr lang="en-US"/>
          </a:p>
        </p:txBody>
      </p:sp>
      <p:sp>
        <p:nvSpPr>
          <p:cNvPr id="7" name="TextBox 6">
            <a:extLst>
              <a:ext uri="{FF2B5EF4-FFF2-40B4-BE49-F238E27FC236}">
                <a16:creationId xmlns:a16="http://schemas.microsoft.com/office/drawing/2014/main" id="{D5D521B3-D4AC-4931-5F2F-477B6B191603}"/>
              </a:ext>
            </a:extLst>
          </p:cNvPr>
          <p:cNvSpPr txBox="1"/>
          <p:nvPr userDrawn="1"/>
        </p:nvSpPr>
        <p:spPr>
          <a:xfrm>
            <a:off x="515869" y="145885"/>
            <a:ext cx="5525192" cy="230832"/>
          </a:xfrm>
          <a:prstGeom prst="rect">
            <a:avLst/>
          </a:prstGeom>
          <a:noFill/>
        </p:spPr>
        <p:txBody>
          <a:bodyPr wrap="square">
            <a:spAutoFit/>
          </a:bodyPr>
          <a:lstStyle/>
          <a:p>
            <a:pPr marL="0" marR="0" lvl="0" indent="0" defTabSz="914400" rtl="0" eaLnBrk="1" fontAlgn="auto" latinLnBrk="0" hangingPunct="1">
              <a:lnSpc>
                <a:spcPct val="90000"/>
              </a:lnSpc>
              <a:spcBef>
                <a:spcPct val="0"/>
              </a:spcBef>
              <a:spcAft>
                <a:spcPts val="0"/>
              </a:spcAft>
              <a:buClrTx/>
              <a:buSzTx/>
              <a:buFontTx/>
              <a:buNone/>
              <a:tabLst/>
              <a:defRPr/>
            </a:pPr>
            <a:r>
              <a:rPr kumimoji="0" lang="en-US" sz="1000" b="0" i="0" u="none" strike="noStrike" kern="1200" cap="none" spc="0" normalizeH="0" baseline="0">
                <a:ln>
                  <a:noFill/>
                </a:ln>
                <a:solidFill>
                  <a:schemeClr val="tx1">
                    <a:lumMod val="50000"/>
                    <a:lumOff val="50000"/>
                  </a:schemeClr>
                </a:solidFill>
                <a:effectLst/>
                <a:uLnTx/>
                <a:uFillTx/>
                <a:latin typeface="Visa Dialect Regular"/>
                <a:ea typeface="+mn-ea"/>
                <a:cs typeface="+mn-cs"/>
              </a:rPr>
              <a:t>Quick Win</a:t>
            </a:r>
            <a:r>
              <a:rPr kumimoji="0" lang="en-US" sz="1000" b="0" i="0" u="none" strike="noStrike" kern="1200" cap="none" spc="0" normalizeH="0" baseline="0" noProof="0">
                <a:ln>
                  <a:noFill/>
                </a:ln>
                <a:solidFill>
                  <a:schemeClr val="tx1">
                    <a:lumMod val="50000"/>
                    <a:lumOff val="50000"/>
                  </a:schemeClr>
                </a:solidFill>
                <a:effectLst/>
                <a:uLnTx/>
                <a:uFillTx/>
                <a:latin typeface="Visa Dialect Regular"/>
                <a:ea typeface="+mn-ea"/>
                <a:cs typeface="+mn-cs"/>
              </a:rPr>
              <a:t> / Strategic Priority / </a:t>
            </a:r>
            <a:r>
              <a:rPr lang="en-US" sz="1000" kern="1200" noProof="0">
                <a:solidFill>
                  <a:schemeClr val="accent3"/>
                </a:solidFill>
                <a:latin typeface="Visa Dialect Semibold" pitchFamily="2" charset="0"/>
                <a:ea typeface="+mn-ea"/>
                <a:cs typeface="+mn-cs"/>
              </a:rPr>
              <a:t>Future Consideration</a:t>
            </a:r>
          </a:p>
        </p:txBody>
      </p:sp>
      <p:sp>
        <p:nvSpPr>
          <p:cNvPr id="8" name="Right Triangle 7">
            <a:extLst>
              <a:ext uri="{FF2B5EF4-FFF2-40B4-BE49-F238E27FC236}">
                <a16:creationId xmlns:a16="http://schemas.microsoft.com/office/drawing/2014/main" id="{BAD59D84-744C-480C-92A8-2418F81104FF}"/>
              </a:ext>
            </a:extLst>
          </p:cNvPr>
          <p:cNvSpPr/>
          <p:nvPr userDrawn="1"/>
        </p:nvSpPr>
        <p:spPr bwMode="auto">
          <a:xfrm rot="5400000">
            <a:off x="-9145" y="-11017"/>
            <a:ext cx="457200" cy="457200"/>
          </a:xfrm>
          <a:prstGeom prst="rtTriangle">
            <a:avLst/>
          </a:prstGeom>
          <a:solidFill>
            <a:schemeClr val="accent3"/>
          </a:solidFill>
          <a:ln w="9525" cap="flat" cmpd="sng" algn="ctr">
            <a:noFill/>
            <a:prstDash val="solid"/>
            <a:roun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90000"/>
              </a:lnSpc>
              <a:spcBef>
                <a:spcPts val="60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9" name="Text Placeholder 17">
            <a:extLst>
              <a:ext uri="{FF2B5EF4-FFF2-40B4-BE49-F238E27FC236}">
                <a16:creationId xmlns:a16="http://schemas.microsoft.com/office/drawing/2014/main" id="{66799D28-B391-06B3-D24A-6F510AD8478E}"/>
              </a:ext>
            </a:extLst>
          </p:cNvPr>
          <p:cNvSpPr>
            <a:spLocks noGrp="1"/>
          </p:cNvSpPr>
          <p:nvPr>
            <p:ph type="body" sz="quarter" idx="34" hasCustomPrompt="1"/>
          </p:nvPr>
        </p:nvSpPr>
        <p:spPr>
          <a:xfrm>
            <a:off x="0" y="6817"/>
            <a:ext cx="277813" cy="311151"/>
          </a:xfrm>
        </p:spPr>
        <p:txBody>
          <a:bodyPr/>
          <a:lstStyle>
            <a:lvl1pPr algn="ctr">
              <a:defRPr>
                <a:solidFill>
                  <a:schemeClr val="bg1"/>
                </a:solidFill>
                <a:latin typeface="+mj-lt"/>
              </a:defRPr>
            </a:lvl1pPr>
          </a:lstStyle>
          <a:p>
            <a:pPr lvl="0"/>
            <a:r>
              <a:rPr lang="en-US"/>
              <a:t>#</a:t>
            </a:r>
          </a:p>
        </p:txBody>
      </p:sp>
      <p:cxnSp>
        <p:nvCxnSpPr>
          <p:cNvPr id="18" name="Straight Connector 17">
            <a:extLst>
              <a:ext uri="{FF2B5EF4-FFF2-40B4-BE49-F238E27FC236}">
                <a16:creationId xmlns:a16="http://schemas.microsoft.com/office/drawing/2014/main" id="{3113CD8B-B9CB-A647-F5BB-07FF390B2766}"/>
              </a:ext>
            </a:extLst>
          </p:cNvPr>
          <p:cNvCxnSpPr>
            <a:cxnSpLocks/>
          </p:cNvCxnSpPr>
          <p:nvPr userDrawn="1"/>
        </p:nvCxnSpPr>
        <p:spPr>
          <a:xfrm>
            <a:off x="720724" y="3109399"/>
            <a:ext cx="6065559"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AC810204-7F21-219F-A718-3F5E41C955E6}"/>
              </a:ext>
            </a:extLst>
          </p:cNvPr>
          <p:cNvSpPr/>
          <p:nvPr userDrawn="1"/>
        </p:nvSpPr>
        <p:spPr>
          <a:xfrm>
            <a:off x="2335771" y="2922112"/>
            <a:ext cx="2835465" cy="3005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a:extLst>
              <a:ext uri="{FF2B5EF4-FFF2-40B4-BE49-F238E27FC236}">
                <a16:creationId xmlns:a16="http://schemas.microsoft.com/office/drawing/2014/main" id="{F5986F40-8CE1-90D2-BED2-A6BF956C43A4}"/>
              </a:ext>
            </a:extLst>
          </p:cNvPr>
          <p:cNvCxnSpPr>
            <a:cxnSpLocks/>
          </p:cNvCxnSpPr>
          <p:nvPr userDrawn="1"/>
        </p:nvCxnSpPr>
        <p:spPr>
          <a:xfrm>
            <a:off x="720724" y="1310708"/>
            <a:ext cx="6065559"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866DC150-E05C-93F4-918D-A6AE2567153F}"/>
              </a:ext>
            </a:extLst>
          </p:cNvPr>
          <p:cNvSpPr/>
          <p:nvPr userDrawn="1"/>
        </p:nvSpPr>
        <p:spPr>
          <a:xfrm>
            <a:off x="2784582" y="1114921"/>
            <a:ext cx="1900518" cy="3005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a:extLst>
              <a:ext uri="{FF2B5EF4-FFF2-40B4-BE49-F238E27FC236}">
                <a16:creationId xmlns:a16="http://schemas.microsoft.com/office/drawing/2014/main" id="{018FBD77-D606-2FC1-8CED-AB0B04EF1DBC}"/>
              </a:ext>
            </a:extLst>
          </p:cNvPr>
          <p:cNvGrpSpPr/>
          <p:nvPr userDrawn="1"/>
        </p:nvGrpSpPr>
        <p:grpSpPr>
          <a:xfrm>
            <a:off x="2878805" y="1182940"/>
            <a:ext cx="1712072" cy="225498"/>
            <a:chOff x="665155" y="1219075"/>
            <a:chExt cx="1712072" cy="225498"/>
          </a:xfrm>
          <a:solidFill>
            <a:schemeClr val="bg1"/>
          </a:solidFill>
        </p:grpSpPr>
        <p:sp>
          <p:nvSpPr>
            <p:cNvPr id="24" name="TextBox 23">
              <a:extLst>
                <a:ext uri="{FF2B5EF4-FFF2-40B4-BE49-F238E27FC236}">
                  <a16:creationId xmlns:a16="http://schemas.microsoft.com/office/drawing/2014/main" id="{D7C0BC4E-3361-AF5F-6C03-971CF1F82753}"/>
                </a:ext>
              </a:extLst>
            </p:cNvPr>
            <p:cNvSpPr txBox="1"/>
            <p:nvPr userDrawn="1"/>
          </p:nvSpPr>
          <p:spPr>
            <a:xfrm>
              <a:off x="968187" y="1247732"/>
              <a:ext cx="1409040" cy="184666"/>
            </a:xfrm>
            <a:prstGeom prst="rect">
              <a:avLst/>
            </a:prstGeom>
            <a:grp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accent1"/>
                  </a:solidFill>
                  <a:effectLst/>
                  <a:uLnTx/>
                  <a:uFillTx/>
                  <a:latin typeface="Visa Dialect Medium" pitchFamily="2" charset="0"/>
                  <a:ea typeface="+mn-ea"/>
                  <a:cs typeface="Segoe UI" panose="020B0502040204020203" pitchFamily="34" charset="0"/>
                </a:rPr>
                <a:t>Key Observations</a:t>
              </a:r>
            </a:p>
          </p:txBody>
        </p:sp>
        <p:pic>
          <p:nvPicPr>
            <p:cNvPr id="25" name="Picture 24" descr="Icon&#10;&#10;Description automatically generated">
              <a:extLst>
                <a:ext uri="{FF2B5EF4-FFF2-40B4-BE49-F238E27FC236}">
                  <a16:creationId xmlns:a16="http://schemas.microsoft.com/office/drawing/2014/main" id="{32EE242C-CF4C-0ECF-B105-D50BF44DC1A9}"/>
                </a:ext>
              </a:extLst>
            </p:cNvPr>
            <p:cNvPicPr>
              <a:picLocks noChangeAspect="1"/>
            </p:cNvPicPr>
            <p:nvPr userDrawn="1"/>
          </p:nvPicPr>
          <p:blipFill>
            <a:blip r:embed="rId6"/>
            <a:stretch>
              <a:fillRect/>
            </a:stretch>
          </p:blipFill>
          <p:spPr>
            <a:xfrm>
              <a:off x="665155" y="1219075"/>
              <a:ext cx="225498" cy="225498"/>
            </a:xfrm>
            <a:prstGeom prst="rect">
              <a:avLst/>
            </a:prstGeom>
            <a:grpFill/>
          </p:spPr>
        </p:pic>
      </p:grpSp>
      <p:grpSp>
        <p:nvGrpSpPr>
          <p:cNvPr id="26" name="Group 25">
            <a:extLst>
              <a:ext uri="{FF2B5EF4-FFF2-40B4-BE49-F238E27FC236}">
                <a16:creationId xmlns:a16="http://schemas.microsoft.com/office/drawing/2014/main" id="{CED1BFFB-F857-5AA5-2B81-580A3155A2F4}"/>
              </a:ext>
            </a:extLst>
          </p:cNvPr>
          <p:cNvGrpSpPr/>
          <p:nvPr userDrawn="1"/>
        </p:nvGrpSpPr>
        <p:grpSpPr>
          <a:xfrm>
            <a:off x="2440285" y="2979343"/>
            <a:ext cx="2626437" cy="228600"/>
            <a:chOff x="720798" y="3314700"/>
            <a:chExt cx="2626437" cy="228600"/>
          </a:xfrm>
        </p:grpSpPr>
        <p:sp>
          <p:nvSpPr>
            <p:cNvPr id="27" name="TextBox 26">
              <a:extLst>
                <a:ext uri="{FF2B5EF4-FFF2-40B4-BE49-F238E27FC236}">
                  <a16:creationId xmlns:a16="http://schemas.microsoft.com/office/drawing/2014/main" id="{390D9B5D-C78A-1801-8DB3-401B1AAC6CEC}"/>
                </a:ext>
              </a:extLst>
            </p:cNvPr>
            <p:cNvSpPr txBox="1"/>
            <p:nvPr userDrawn="1"/>
          </p:nvSpPr>
          <p:spPr>
            <a:xfrm>
              <a:off x="1030895" y="3336667"/>
              <a:ext cx="2316340"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accent1"/>
                  </a:solidFill>
                  <a:effectLst/>
                  <a:uLnTx/>
                  <a:uFillTx/>
                  <a:latin typeface="Visa Dialect Medium" pitchFamily="2" charset="0"/>
                  <a:ea typeface="+mn-ea"/>
                  <a:cs typeface="Segoe UI" panose="020B0502040204020203" pitchFamily="34" charset="0"/>
                </a:rPr>
                <a:t>Go-to-Market Considerations</a:t>
              </a:r>
            </a:p>
          </p:txBody>
        </p:sp>
        <p:grpSp>
          <p:nvGrpSpPr>
            <p:cNvPr id="28" name="Graphic 22" descr="Playbook outline">
              <a:extLst>
                <a:ext uri="{FF2B5EF4-FFF2-40B4-BE49-F238E27FC236}">
                  <a16:creationId xmlns:a16="http://schemas.microsoft.com/office/drawing/2014/main" id="{A4415860-A8EF-5BA8-AC0D-81672DCE9121}"/>
                </a:ext>
              </a:extLst>
            </p:cNvPr>
            <p:cNvGrpSpPr/>
            <p:nvPr/>
          </p:nvGrpSpPr>
          <p:grpSpPr>
            <a:xfrm>
              <a:off x="720798" y="3314700"/>
              <a:ext cx="228600" cy="228600"/>
              <a:chOff x="5800725" y="3124200"/>
              <a:chExt cx="600075" cy="619125"/>
            </a:xfrm>
            <a:solidFill>
              <a:srgbClr val="000000"/>
            </a:solidFill>
          </p:grpSpPr>
          <p:sp>
            <p:nvSpPr>
              <p:cNvPr id="29" name="Freeform: Shape 28">
                <a:extLst>
                  <a:ext uri="{FF2B5EF4-FFF2-40B4-BE49-F238E27FC236}">
                    <a16:creationId xmlns:a16="http://schemas.microsoft.com/office/drawing/2014/main" id="{5C60D95E-F279-F0E1-4D16-630F9FC1A11D}"/>
                  </a:ext>
                </a:extLst>
              </p:cNvPr>
              <p:cNvSpPr/>
              <p:nvPr/>
            </p:nvSpPr>
            <p:spPr>
              <a:xfrm>
                <a:off x="5948364" y="3229091"/>
                <a:ext cx="142756" cy="142756"/>
              </a:xfrm>
              <a:custGeom>
                <a:avLst/>
                <a:gdLst>
                  <a:gd name="connsiteX0" fmla="*/ 2789 w 142756"/>
                  <a:gd name="connsiteY0" fmla="*/ 139967 h 142756"/>
                  <a:gd name="connsiteX1" fmla="*/ 16257 w 142756"/>
                  <a:gd name="connsiteY1" fmla="*/ 139967 h 142756"/>
                  <a:gd name="connsiteX2" fmla="*/ 71436 w 142756"/>
                  <a:gd name="connsiteY2" fmla="*/ 84789 h 142756"/>
                  <a:gd name="connsiteX3" fmla="*/ 126614 w 142756"/>
                  <a:gd name="connsiteY3" fmla="*/ 139967 h 142756"/>
                  <a:gd name="connsiteX4" fmla="*/ 140082 w 142756"/>
                  <a:gd name="connsiteY4" fmla="*/ 139733 h 142756"/>
                  <a:gd name="connsiteX5" fmla="*/ 140082 w 142756"/>
                  <a:gd name="connsiteY5" fmla="*/ 126499 h 142756"/>
                  <a:gd name="connsiteX6" fmla="*/ 84904 w 142756"/>
                  <a:gd name="connsiteY6" fmla="*/ 71321 h 142756"/>
                  <a:gd name="connsiteX7" fmla="*/ 140082 w 142756"/>
                  <a:gd name="connsiteY7" fmla="*/ 16142 h 142756"/>
                  <a:gd name="connsiteX8" fmla="*/ 139848 w 142756"/>
                  <a:gd name="connsiteY8" fmla="*/ 2674 h 142756"/>
                  <a:gd name="connsiteX9" fmla="*/ 126614 w 142756"/>
                  <a:gd name="connsiteY9" fmla="*/ 2674 h 142756"/>
                  <a:gd name="connsiteX10" fmla="*/ 71436 w 142756"/>
                  <a:gd name="connsiteY10" fmla="*/ 57852 h 142756"/>
                  <a:gd name="connsiteX11" fmla="*/ 16257 w 142756"/>
                  <a:gd name="connsiteY11" fmla="*/ 2674 h 142756"/>
                  <a:gd name="connsiteX12" fmla="*/ 2789 w 142756"/>
                  <a:gd name="connsiteY12" fmla="*/ 2908 h 142756"/>
                  <a:gd name="connsiteX13" fmla="*/ 2789 w 142756"/>
                  <a:gd name="connsiteY13" fmla="*/ 16142 h 142756"/>
                  <a:gd name="connsiteX14" fmla="*/ 57967 w 142756"/>
                  <a:gd name="connsiteY14" fmla="*/ 71321 h 142756"/>
                  <a:gd name="connsiteX15" fmla="*/ 2789 w 142756"/>
                  <a:gd name="connsiteY15" fmla="*/ 126499 h 142756"/>
                  <a:gd name="connsiteX16" fmla="*/ 2789 w 142756"/>
                  <a:gd name="connsiteY16" fmla="*/ 139967 h 142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2756" h="142756">
                    <a:moveTo>
                      <a:pt x="2789" y="139967"/>
                    </a:moveTo>
                    <a:cubicBezTo>
                      <a:pt x="6508" y="143686"/>
                      <a:pt x="12538" y="143686"/>
                      <a:pt x="16257" y="139967"/>
                    </a:cubicBezTo>
                    <a:lnTo>
                      <a:pt x="71436" y="84789"/>
                    </a:lnTo>
                    <a:lnTo>
                      <a:pt x="126614" y="139967"/>
                    </a:lnTo>
                    <a:cubicBezTo>
                      <a:pt x="130398" y="143622"/>
                      <a:pt x="136428" y="143517"/>
                      <a:pt x="140082" y="139733"/>
                    </a:cubicBezTo>
                    <a:cubicBezTo>
                      <a:pt x="143647" y="136042"/>
                      <a:pt x="143647" y="130190"/>
                      <a:pt x="140082" y="126499"/>
                    </a:cubicBezTo>
                    <a:lnTo>
                      <a:pt x="84904" y="71321"/>
                    </a:lnTo>
                    <a:lnTo>
                      <a:pt x="140082" y="16142"/>
                    </a:lnTo>
                    <a:cubicBezTo>
                      <a:pt x="143737" y="12358"/>
                      <a:pt x="143632" y="6329"/>
                      <a:pt x="139848" y="2674"/>
                    </a:cubicBezTo>
                    <a:cubicBezTo>
                      <a:pt x="136157" y="-891"/>
                      <a:pt x="130305" y="-891"/>
                      <a:pt x="126614" y="2674"/>
                    </a:cubicBezTo>
                    <a:lnTo>
                      <a:pt x="71436" y="57852"/>
                    </a:lnTo>
                    <a:lnTo>
                      <a:pt x="16257" y="2674"/>
                    </a:lnTo>
                    <a:cubicBezTo>
                      <a:pt x="12473" y="-981"/>
                      <a:pt x="6444" y="-876"/>
                      <a:pt x="2789" y="2908"/>
                    </a:cubicBezTo>
                    <a:cubicBezTo>
                      <a:pt x="-776" y="6599"/>
                      <a:pt x="-776" y="12451"/>
                      <a:pt x="2789" y="16142"/>
                    </a:cubicBezTo>
                    <a:lnTo>
                      <a:pt x="57967" y="71321"/>
                    </a:lnTo>
                    <a:lnTo>
                      <a:pt x="2789" y="126499"/>
                    </a:lnTo>
                    <a:cubicBezTo>
                      <a:pt x="-930" y="130218"/>
                      <a:pt x="-930" y="136248"/>
                      <a:pt x="2789" y="139967"/>
                    </a:cubicBezTo>
                    <a:close/>
                  </a:path>
                </a:pathLst>
              </a:custGeom>
              <a:solidFill>
                <a:schemeClr val="accent2"/>
              </a:solid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74A44CC0-97ED-007E-0377-F5D2BFF84AA1}"/>
                  </a:ext>
                </a:extLst>
              </p:cNvPr>
              <p:cNvSpPr/>
              <p:nvPr/>
            </p:nvSpPr>
            <p:spPr>
              <a:xfrm>
                <a:off x="6157795" y="3495676"/>
                <a:ext cx="142990" cy="142990"/>
              </a:xfrm>
              <a:custGeom>
                <a:avLst/>
                <a:gdLst>
                  <a:gd name="connsiteX0" fmla="*/ 140202 w 142990"/>
                  <a:gd name="connsiteY0" fmla="*/ 2789 h 142990"/>
                  <a:gd name="connsiteX1" fmla="*/ 126733 w 142990"/>
                  <a:gd name="connsiteY1" fmla="*/ 2789 h 142990"/>
                  <a:gd name="connsiteX2" fmla="*/ 71555 w 142990"/>
                  <a:gd name="connsiteY2" fmla="*/ 57967 h 142990"/>
                  <a:gd name="connsiteX3" fmla="*/ 16377 w 142990"/>
                  <a:gd name="connsiteY3" fmla="*/ 2789 h 142990"/>
                  <a:gd name="connsiteX4" fmla="*/ 2908 w 142990"/>
                  <a:gd name="connsiteY4" fmla="*/ 3023 h 142990"/>
                  <a:gd name="connsiteX5" fmla="*/ 2908 w 142990"/>
                  <a:gd name="connsiteY5" fmla="*/ 16257 h 142990"/>
                  <a:gd name="connsiteX6" fmla="*/ 58087 w 142990"/>
                  <a:gd name="connsiteY6" fmla="*/ 71436 h 142990"/>
                  <a:gd name="connsiteX7" fmla="*/ 2908 w 142990"/>
                  <a:gd name="connsiteY7" fmla="*/ 126614 h 142990"/>
                  <a:gd name="connsiteX8" fmla="*/ 2674 w 142990"/>
                  <a:gd name="connsiteY8" fmla="*/ 140082 h 142990"/>
                  <a:gd name="connsiteX9" fmla="*/ 16142 w 142990"/>
                  <a:gd name="connsiteY9" fmla="*/ 140317 h 142990"/>
                  <a:gd name="connsiteX10" fmla="*/ 16377 w 142990"/>
                  <a:gd name="connsiteY10" fmla="*/ 140082 h 142990"/>
                  <a:gd name="connsiteX11" fmla="*/ 71555 w 142990"/>
                  <a:gd name="connsiteY11" fmla="*/ 84904 h 142990"/>
                  <a:gd name="connsiteX12" fmla="*/ 126733 w 142990"/>
                  <a:gd name="connsiteY12" fmla="*/ 140082 h 142990"/>
                  <a:gd name="connsiteX13" fmla="*/ 140202 w 142990"/>
                  <a:gd name="connsiteY13" fmla="*/ 139848 h 142990"/>
                  <a:gd name="connsiteX14" fmla="*/ 140202 w 142990"/>
                  <a:gd name="connsiteY14" fmla="*/ 126614 h 142990"/>
                  <a:gd name="connsiteX15" fmla="*/ 85023 w 142990"/>
                  <a:gd name="connsiteY15" fmla="*/ 71436 h 142990"/>
                  <a:gd name="connsiteX16" fmla="*/ 140202 w 142990"/>
                  <a:gd name="connsiteY16" fmla="*/ 16257 h 142990"/>
                  <a:gd name="connsiteX17" fmla="*/ 140202 w 142990"/>
                  <a:gd name="connsiteY17" fmla="*/ 2789 h 142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2990" h="142990">
                    <a:moveTo>
                      <a:pt x="140202" y="2789"/>
                    </a:moveTo>
                    <a:cubicBezTo>
                      <a:pt x="136482" y="-930"/>
                      <a:pt x="130453" y="-930"/>
                      <a:pt x="126733" y="2789"/>
                    </a:cubicBezTo>
                    <a:lnTo>
                      <a:pt x="71555" y="57967"/>
                    </a:lnTo>
                    <a:lnTo>
                      <a:pt x="16377" y="2789"/>
                    </a:lnTo>
                    <a:cubicBezTo>
                      <a:pt x="12592" y="-866"/>
                      <a:pt x="6563" y="-761"/>
                      <a:pt x="2908" y="3023"/>
                    </a:cubicBezTo>
                    <a:cubicBezTo>
                      <a:pt x="-657" y="6714"/>
                      <a:pt x="-657" y="12566"/>
                      <a:pt x="2908" y="16257"/>
                    </a:cubicBezTo>
                    <a:lnTo>
                      <a:pt x="58087" y="71436"/>
                    </a:lnTo>
                    <a:lnTo>
                      <a:pt x="2908" y="126614"/>
                    </a:lnTo>
                    <a:cubicBezTo>
                      <a:pt x="-876" y="130269"/>
                      <a:pt x="-981" y="136298"/>
                      <a:pt x="2674" y="140082"/>
                    </a:cubicBezTo>
                    <a:cubicBezTo>
                      <a:pt x="6329" y="143867"/>
                      <a:pt x="12359" y="143971"/>
                      <a:pt x="16142" y="140317"/>
                    </a:cubicBezTo>
                    <a:cubicBezTo>
                      <a:pt x="16222" y="140239"/>
                      <a:pt x="16300" y="140161"/>
                      <a:pt x="16377" y="140082"/>
                    </a:cubicBezTo>
                    <a:lnTo>
                      <a:pt x="71555" y="84904"/>
                    </a:lnTo>
                    <a:lnTo>
                      <a:pt x="126733" y="140082"/>
                    </a:lnTo>
                    <a:cubicBezTo>
                      <a:pt x="130518" y="143737"/>
                      <a:pt x="136547" y="143632"/>
                      <a:pt x="140202" y="139848"/>
                    </a:cubicBezTo>
                    <a:cubicBezTo>
                      <a:pt x="143767" y="136157"/>
                      <a:pt x="143767" y="130305"/>
                      <a:pt x="140202" y="126614"/>
                    </a:cubicBezTo>
                    <a:lnTo>
                      <a:pt x="85023" y="71436"/>
                    </a:lnTo>
                    <a:lnTo>
                      <a:pt x="140202" y="16257"/>
                    </a:lnTo>
                    <a:cubicBezTo>
                      <a:pt x="143920" y="12538"/>
                      <a:pt x="143920" y="6508"/>
                      <a:pt x="140202" y="2789"/>
                    </a:cubicBezTo>
                    <a:close/>
                  </a:path>
                </a:pathLst>
              </a:custGeom>
              <a:solidFill>
                <a:schemeClr val="accent2"/>
              </a:solid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647CA920-AE44-2098-0F05-76BC5FB66769}"/>
                  </a:ext>
                </a:extLst>
              </p:cNvPr>
              <p:cNvSpPr/>
              <p:nvPr/>
            </p:nvSpPr>
            <p:spPr>
              <a:xfrm>
                <a:off x="5943867" y="3229013"/>
                <a:ext cx="361565" cy="409561"/>
              </a:xfrm>
              <a:custGeom>
                <a:avLst/>
                <a:gdLst>
                  <a:gd name="connsiteX0" fmla="*/ 78133 w 361565"/>
                  <a:gd name="connsiteY0" fmla="*/ 409537 h 409561"/>
                  <a:gd name="connsiteX1" fmla="*/ 152018 w 361565"/>
                  <a:gd name="connsiteY1" fmla="*/ 337509 h 409561"/>
                  <a:gd name="connsiteX2" fmla="*/ 85458 w 361565"/>
                  <a:gd name="connsiteY2" fmla="*/ 257794 h 409561"/>
                  <a:gd name="connsiteX3" fmla="*/ 85458 w 361565"/>
                  <a:gd name="connsiteY3" fmla="*/ 238087 h 409561"/>
                  <a:gd name="connsiteX4" fmla="*/ 114033 w 361565"/>
                  <a:gd name="connsiteY4" fmla="*/ 209512 h 409561"/>
                  <a:gd name="connsiteX5" fmla="*/ 247383 w 361565"/>
                  <a:gd name="connsiteY5" fmla="*/ 209512 h 409561"/>
                  <a:gd name="connsiteX6" fmla="*/ 295008 w 361565"/>
                  <a:gd name="connsiteY6" fmla="*/ 161887 h 409561"/>
                  <a:gd name="connsiteX7" fmla="*/ 295008 w 361565"/>
                  <a:gd name="connsiteY7" fmla="*/ 32709 h 409561"/>
                  <a:gd name="connsiteX8" fmla="*/ 295104 w 361565"/>
                  <a:gd name="connsiteY8" fmla="*/ 32615 h 409561"/>
                  <a:gd name="connsiteX9" fmla="*/ 295170 w 361565"/>
                  <a:gd name="connsiteY9" fmla="*/ 32642 h 409561"/>
                  <a:gd name="connsiteX10" fmla="*/ 345424 w 361565"/>
                  <a:gd name="connsiteY10" fmla="*/ 82896 h 409561"/>
                  <a:gd name="connsiteX11" fmla="*/ 358892 w 361565"/>
                  <a:gd name="connsiteY11" fmla="*/ 82662 h 409561"/>
                  <a:gd name="connsiteX12" fmla="*/ 358892 w 361565"/>
                  <a:gd name="connsiteY12" fmla="*/ 69428 h 409561"/>
                  <a:gd name="connsiteX13" fmla="*/ 292217 w 361565"/>
                  <a:gd name="connsiteY13" fmla="*/ 2753 h 409561"/>
                  <a:gd name="connsiteX14" fmla="*/ 291922 w 361565"/>
                  <a:gd name="connsiteY14" fmla="*/ 2553 h 409561"/>
                  <a:gd name="connsiteX15" fmla="*/ 289131 w 361565"/>
                  <a:gd name="connsiteY15" fmla="*/ 648 h 409561"/>
                  <a:gd name="connsiteX16" fmla="*/ 289131 w 361565"/>
                  <a:gd name="connsiteY16" fmla="*/ 648 h 409561"/>
                  <a:gd name="connsiteX17" fmla="*/ 288874 w 361565"/>
                  <a:gd name="connsiteY17" fmla="*/ 591 h 409561"/>
                  <a:gd name="connsiteX18" fmla="*/ 285883 w 361565"/>
                  <a:gd name="connsiteY18" fmla="*/ 0 h 409561"/>
                  <a:gd name="connsiteX19" fmla="*/ 284930 w 361565"/>
                  <a:gd name="connsiteY19" fmla="*/ 57 h 409561"/>
                  <a:gd name="connsiteX20" fmla="*/ 282578 w 361565"/>
                  <a:gd name="connsiteY20" fmla="*/ 514 h 409561"/>
                  <a:gd name="connsiteX21" fmla="*/ 281625 w 361565"/>
                  <a:gd name="connsiteY21" fmla="*/ 848 h 409561"/>
                  <a:gd name="connsiteX22" fmla="*/ 278768 w 361565"/>
                  <a:gd name="connsiteY22" fmla="*/ 2753 h 409561"/>
                  <a:gd name="connsiteX23" fmla="*/ 212093 w 361565"/>
                  <a:gd name="connsiteY23" fmla="*/ 69428 h 409561"/>
                  <a:gd name="connsiteX24" fmla="*/ 212327 w 361565"/>
                  <a:gd name="connsiteY24" fmla="*/ 82896 h 409561"/>
                  <a:gd name="connsiteX25" fmla="*/ 225561 w 361565"/>
                  <a:gd name="connsiteY25" fmla="*/ 82896 h 409561"/>
                  <a:gd name="connsiteX26" fmla="*/ 275815 w 361565"/>
                  <a:gd name="connsiteY26" fmla="*/ 32642 h 409561"/>
                  <a:gd name="connsiteX27" fmla="*/ 275949 w 361565"/>
                  <a:gd name="connsiteY27" fmla="*/ 32643 h 409561"/>
                  <a:gd name="connsiteX28" fmla="*/ 275977 w 361565"/>
                  <a:gd name="connsiteY28" fmla="*/ 32709 h 409561"/>
                  <a:gd name="connsiteX29" fmla="*/ 275977 w 361565"/>
                  <a:gd name="connsiteY29" fmla="*/ 161887 h 409561"/>
                  <a:gd name="connsiteX30" fmla="*/ 247402 w 361565"/>
                  <a:gd name="connsiteY30" fmla="*/ 190462 h 409561"/>
                  <a:gd name="connsiteX31" fmla="*/ 114033 w 361565"/>
                  <a:gd name="connsiteY31" fmla="*/ 190462 h 409561"/>
                  <a:gd name="connsiteX32" fmla="*/ 66408 w 361565"/>
                  <a:gd name="connsiteY32" fmla="*/ 238087 h 409561"/>
                  <a:gd name="connsiteX33" fmla="*/ 66408 w 361565"/>
                  <a:gd name="connsiteY33" fmla="*/ 257794 h 409561"/>
                  <a:gd name="connsiteX34" fmla="*/ 641 w 361565"/>
                  <a:gd name="connsiteY34" fmla="*/ 343162 h 409561"/>
                  <a:gd name="connsiteX35" fmla="*/ 78133 w 361565"/>
                  <a:gd name="connsiteY35" fmla="*/ 409537 h 409561"/>
                  <a:gd name="connsiteX36" fmla="*/ 75933 w 361565"/>
                  <a:gd name="connsiteY36" fmla="*/ 276187 h 409561"/>
                  <a:gd name="connsiteX37" fmla="*/ 133083 w 361565"/>
                  <a:gd name="connsiteY37" fmla="*/ 333337 h 409561"/>
                  <a:gd name="connsiteX38" fmla="*/ 75933 w 361565"/>
                  <a:gd name="connsiteY38" fmla="*/ 390487 h 409561"/>
                  <a:gd name="connsiteX39" fmla="*/ 18783 w 361565"/>
                  <a:gd name="connsiteY39" fmla="*/ 333337 h 409561"/>
                  <a:gd name="connsiteX40" fmla="*/ 75933 w 361565"/>
                  <a:gd name="connsiteY40" fmla="*/ 276187 h 409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61565" h="409561">
                    <a:moveTo>
                      <a:pt x="78133" y="409537"/>
                    </a:moveTo>
                    <a:cubicBezTo>
                      <a:pt x="117584" y="408016"/>
                      <a:pt x="149494" y="376908"/>
                      <a:pt x="152018" y="337509"/>
                    </a:cubicBezTo>
                    <a:cubicBezTo>
                      <a:pt x="154176" y="297591"/>
                      <a:pt x="125120" y="262793"/>
                      <a:pt x="85458" y="257794"/>
                    </a:cubicBezTo>
                    <a:lnTo>
                      <a:pt x="85458" y="238087"/>
                    </a:lnTo>
                    <a:cubicBezTo>
                      <a:pt x="85458" y="222305"/>
                      <a:pt x="98251" y="209512"/>
                      <a:pt x="114033" y="209512"/>
                    </a:cubicBezTo>
                    <a:lnTo>
                      <a:pt x="247383" y="209512"/>
                    </a:lnTo>
                    <a:cubicBezTo>
                      <a:pt x="273685" y="209512"/>
                      <a:pt x="295008" y="188189"/>
                      <a:pt x="295008" y="161887"/>
                    </a:cubicBezTo>
                    <a:lnTo>
                      <a:pt x="295008" y="32709"/>
                    </a:lnTo>
                    <a:cubicBezTo>
                      <a:pt x="295009" y="32656"/>
                      <a:pt x="295052" y="32615"/>
                      <a:pt x="295104" y="32615"/>
                    </a:cubicBezTo>
                    <a:cubicBezTo>
                      <a:pt x="295129" y="32616"/>
                      <a:pt x="295153" y="32625"/>
                      <a:pt x="295170" y="32642"/>
                    </a:cubicBezTo>
                    <a:lnTo>
                      <a:pt x="345424" y="82896"/>
                    </a:lnTo>
                    <a:cubicBezTo>
                      <a:pt x="349208" y="86551"/>
                      <a:pt x="355237" y="86446"/>
                      <a:pt x="358892" y="82662"/>
                    </a:cubicBezTo>
                    <a:cubicBezTo>
                      <a:pt x="362457" y="78971"/>
                      <a:pt x="362457" y="73119"/>
                      <a:pt x="358892" y="69428"/>
                    </a:cubicBezTo>
                    <a:lnTo>
                      <a:pt x="292217" y="2753"/>
                    </a:lnTo>
                    <a:cubicBezTo>
                      <a:pt x="292131" y="2667"/>
                      <a:pt x="292007" y="2638"/>
                      <a:pt x="291922" y="2553"/>
                    </a:cubicBezTo>
                    <a:cubicBezTo>
                      <a:pt x="291110" y="1759"/>
                      <a:pt x="290165" y="1114"/>
                      <a:pt x="289131" y="648"/>
                    </a:cubicBezTo>
                    <a:lnTo>
                      <a:pt x="289131" y="648"/>
                    </a:lnTo>
                    <a:cubicBezTo>
                      <a:pt x="289055" y="648"/>
                      <a:pt x="288959" y="648"/>
                      <a:pt x="288874" y="591"/>
                    </a:cubicBezTo>
                    <a:cubicBezTo>
                      <a:pt x="287915" y="231"/>
                      <a:pt x="286905" y="32"/>
                      <a:pt x="285883" y="0"/>
                    </a:cubicBezTo>
                    <a:cubicBezTo>
                      <a:pt x="285565" y="1"/>
                      <a:pt x="285247" y="20"/>
                      <a:pt x="284930" y="57"/>
                    </a:cubicBezTo>
                    <a:cubicBezTo>
                      <a:pt x="284129" y="105"/>
                      <a:pt x="283338" y="258"/>
                      <a:pt x="282578" y="514"/>
                    </a:cubicBezTo>
                    <a:cubicBezTo>
                      <a:pt x="282253" y="605"/>
                      <a:pt x="281935" y="716"/>
                      <a:pt x="281625" y="848"/>
                    </a:cubicBezTo>
                    <a:cubicBezTo>
                      <a:pt x="280562" y="1298"/>
                      <a:pt x="279592" y="1944"/>
                      <a:pt x="278768" y="2753"/>
                    </a:cubicBezTo>
                    <a:lnTo>
                      <a:pt x="212093" y="69428"/>
                    </a:lnTo>
                    <a:cubicBezTo>
                      <a:pt x="208438" y="73212"/>
                      <a:pt x="208543" y="79241"/>
                      <a:pt x="212327" y="82896"/>
                    </a:cubicBezTo>
                    <a:cubicBezTo>
                      <a:pt x="216018" y="86461"/>
                      <a:pt x="221870" y="86461"/>
                      <a:pt x="225561" y="82896"/>
                    </a:cubicBezTo>
                    <a:lnTo>
                      <a:pt x="275815" y="32642"/>
                    </a:lnTo>
                    <a:cubicBezTo>
                      <a:pt x="275852" y="32605"/>
                      <a:pt x="275913" y="32606"/>
                      <a:pt x="275949" y="32643"/>
                    </a:cubicBezTo>
                    <a:cubicBezTo>
                      <a:pt x="275966" y="32661"/>
                      <a:pt x="275977" y="32684"/>
                      <a:pt x="275977" y="32709"/>
                    </a:cubicBezTo>
                    <a:lnTo>
                      <a:pt x="275977" y="161887"/>
                    </a:lnTo>
                    <a:cubicBezTo>
                      <a:pt x="275977" y="177669"/>
                      <a:pt x="263184" y="190462"/>
                      <a:pt x="247402" y="190462"/>
                    </a:cubicBezTo>
                    <a:lnTo>
                      <a:pt x="114033" y="190462"/>
                    </a:lnTo>
                    <a:cubicBezTo>
                      <a:pt x="87730" y="190462"/>
                      <a:pt x="66408" y="211785"/>
                      <a:pt x="66408" y="238087"/>
                    </a:cubicBezTo>
                    <a:lnTo>
                      <a:pt x="66408" y="257794"/>
                    </a:lnTo>
                    <a:cubicBezTo>
                      <a:pt x="24673" y="263207"/>
                      <a:pt x="-4772" y="301427"/>
                      <a:pt x="641" y="343162"/>
                    </a:cubicBezTo>
                    <a:cubicBezTo>
                      <a:pt x="5661" y="381868"/>
                      <a:pt x="39116" y="410523"/>
                      <a:pt x="78133" y="409537"/>
                    </a:cubicBezTo>
                    <a:close/>
                    <a:moveTo>
                      <a:pt x="75933" y="276187"/>
                    </a:moveTo>
                    <a:cubicBezTo>
                      <a:pt x="107496" y="276187"/>
                      <a:pt x="133083" y="301774"/>
                      <a:pt x="133083" y="333337"/>
                    </a:cubicBezTo>
                    <a:cubicBezTo>
                      <a:pt x="133083" y="364900"/>
                      <a:pt x="107496" y="390487"/>
                      <a:pt x="75933" y="390487"/>
                    </a:cubicBezTo>
                    <a:cubicBezTo>
                      <a:pt x="44370" y="390487"/>
                      <a:pt x="18783" y="364900"/>
                      <a:pt x="18783" y="333337"/>
                    </a:cubicBezTo>
                    <a:cubicBezTo>
                      <a:pt x="18820" y="301789"/>
                      <a:pt x="44385" y="276224"/>
                      <a:pt x="75933" y="276187"/>
                    </a:cubicBezTo>
                    <a:close/>
                  </a:path>
                </a:pathLst>
              </a:custGeom>
              <a:solidFill>
                <a:schemeClr val="accent1"/>
              </a:solid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08BF310E-271C-0DE3-A5C6-92DA32031ADB}"/>
                  </a:ext>
                </a:extLst>
              </p:cNvPr>
              <p:cNvSpPr/>
              <p:nvPr/>
            </p:nvSpPr>
            <p:spPr>
              <a:xfrm>
                <a:off x="5800725" y="3124200"/>
                <a:ext cx="600075" cy="619125"/>
              </a:xfrm>
              <a:custGeom>
                <a:avLst/>
                <a:gdLst>
                  <a:gd name="connsiteX0" fmla="*/ 23355 w 600075"/>
                  <a:gd name="connsiteY0" fmla="*/ 457200 h 619125"/>
                  <a:gd name="connsiteX1" fmla="*/ 47625 w 600075"/>
                  <a:gd name="connsiteY1" fmla="*/ 457200 h 619125"/>
                  <a:gd name="connsiteX2" fmla="*/ 47625 w 600075"/>
                  <a:gd name="connsiteY2" fmla="*/ 533400 h 619125"/>
                  <a:gd name="connsiteX3" fmla="*/ 23355 w 600075"/>
                  <a:gd name="connsiteY3" fmla="*/ 533400 h 619125"/>
                  <a:gd name="connsiteX4" fmla="*/ 0 w 600075"/>
                  <a:gd name="connsiteY4" fmla="*/ 556755 h 619125"/>
                  <a:gd name="connsiteX5" fmla="*/ 0 w 600075"/>
                  <a:gd name="connsiteY5" fmla="*/ 558746 h 619125"/>
                  <a:gd name="connsiteX6" fmla="*/ 22279 w 600075"/>
                  <a:gd name="connsiteY6" fmla="*/ 581025 h 619125"/>
                  <a:gd name="connsiteX7" fmla="*/ 28575 w 600075"/>
                  <a:gd name="connsiteY7" fmla="*/ 581025 h 619125"/>
                  <a:gd name="connsiteX8" fmla="*/ 38100 w 600075"/>
                  <a:gd name="connsiteY8" fmla="*/ 571500 h 619125"/>
                  <a:gd name="connsiteX9" fmla="*/ 28575 w 600075"/>
                  <a:gd name="connsiteY9" fmla="*/ 561975 h 619125"/>
                  <a:gd name="connsiteX10" fmla="*/ 22279 w 600075"/>
                  <a:gd name="connsiteY10" fmla="*/ 561975 h 619125"/>
                  <a:gd name="connsiteX11" fmla="*/ 19050 w 600075"/>
                  <a:gd name="connsiteY11" fmla="*/ 558746 h 619125"/>
                  <a:gd name="connsiteX12" fmla="*/ 19050 w 600075"/>
                  <a:gd name="connsiteY12" fmla="*/ 556755 h 619125"/>
                  <a:gd name="connsiteX13" fmla="*/ 23355 w 600075"/>
                  <a:gd name="connsiteY13" fmla="*/ 552450 h 619125"/>
                  <a:gd name="connsiteX14" fmla="*/ 47625 w 600075"/>
                  <a:gd name="connsiteY14" fmla="*/ 552450 h 619125"/>
                  <a:gd name="connsiteX15" fmla="*/ 47625 w 600075"/>
                  <a:gd name="connsiteY15" fmla="*/ 609600 h 619125"/>
                  <a:gd name="connsiteX16" fmla="*/ 57150 w 600075"/>
                  <a:gd name="connsiteY16" fmla="*/ 619125 h 619125"/>
                  <a:gd name="connsiteX17" fmla="*/ 590550 w 600075"/>
                  <a:gd name="connsiteY17" fmla="*/ 619125 h 619125"/>
                  <a:gd name="connsiteX18" fmla="*/ 600075 w 600075"/>
                  <a:gd name="connsiteY18" fmla="*/ 609600 h 619125"/>
                  <a:gd name="connsiteX19" fmla="*/ 600075 w 600075"/>
                  <a:gd name="connsiteY19" fmla="*/ 9525 h 619125"/>
                  <a:gd name="connsiteX20" fmla="*/ 590550 w 600075"/>
                  <a:gd name="connsiteY20" fmla="*/ 0 h 619125"/>
                  <a:gd name="connsiteX21" fmla="*/ 57150 w 600075"/>
                  <a:gd name="connsiteY21" fmla="*/ 0 h 619125"/>
                  <a:gd name="connsiteX22" fmla="*/ 47625 w 600075"/>
                  <a:gd name="connsiteY22" fmla="*/ 9525 h 619125"/>
                  <a:gd name="connsiteX23" fmla="*/ 47625 w 600075"/>
                  <a:gd name="connsiteY23" fmla="*/ 57150 h 619125"/>
                  <a:gd name="connsiteX24" fmla="*/ 23355 w 600075"/>
                  <a:gd name="connsiteY24" fmla="*/ 57150 h 619125"/>
                  <a:gd name="connsiteX25" fmla="*/ 0 w 600075"/>
                  <a:gd name="connsiteY25" fmla="*/ 80505 h 619125"/>
                  <a:gd name="connsiteX26" fmla="*/ 0 w 600075"/>
                  <a:gd name="connsiteY26" fmla="*/ 82496 h 619125"/>
                  <a:gd name="connsiteX27" fmla="*/ 22279 w 600075"/>
                  <a:gd name="connsiteY27" fmla="*/ 104775 h 619125"/>
                  <a:gd name="connsiteX28" fmla="*/ 28575 w 600075"/>
                  <a:gd name="connsiteY28" fmla="*/ 104775 h 619125"/>
                  <a:gd name="connsiteX29" fmla="*/ 38100 w 600075"/>
                  <a:gd name="connsiteY29" fmla="*/ 95250 h 619125"/>
                  <a:gd name="connsiteX30" fmla="*/ 28575 w 600075"/>
                  <a:gd name="connsiteY30" fmla="*/ 85725 h 619125"/>
                  <a:gd name="connsiteX31" fmla="*/ 22279 w 600075"/>
                  <a:gd name="connsiteY31" fmla="*/ 85725 h 619125"/>
                  <a:gd name="connsiteX32" fmla="*/ 19050 w 600075"/>
                  <a:gd name="connsiteY32" fmla="*/ 82496 h 619125"/>
                  <a:gd name="connsiteX33" fmla="*/ 19050 w 600075"/>
                  <a:gd name="connsiteY33" fmla="*/ 80505 h 619125"/>
                  <a:gd name="connsiteX34" fmla="*/ 23355 w 600075"/>
                  <a:gd name="connsiteY34" fmla="*/ 76200 h 619125"/>
                  <a:gd name="connsiteX35" fmla="*/ 47625 w 600075"/>
                  <a:gd name="connsiteY35" fmla="*/ 76200 h 619125"/>
                  <a:gd name="connsiteX36" fmla="*/ 47625 w 600075"/>
                  <a:gd name="connsiteY36" fmla="*/ 152400 h 619125"/>
                  <a:gd name="connsiteX37" fmla="*/ 23355 w 600075"/>
                  <a:gd name="connsiteY37" fmla="*/ 152400 h 619125"/>
                  <a:gd name="connsiteX38" fmla="*/ 0 w 600075"/>
                  <a:gd name="connsiteY38" fmla="*/ 175755 h 619125"/>
                  <a:gd name="connsiteX39" fmla="*/ 0 w 600075"/>
                  <a:gd name="connsiteY39" fmla="*/ 177746 h 619125"/>
                  <a:gd name="connsiteX40" fmla="*/ 22279 w 600075"/>
                  <a:gd name="connsiteY40" fmla="*/ 200025 h 619125"/>
                  <a:gd name="connsiteX41" fmla="*/ 28575 w 600075"/>
                  <a:gd name="connsiteY41" fmla="*/ 200025 h 619125"/>
                  <a:gd name="connsiteX42" fmla="*/ 38100 w 600075"/>
                  <a:gd name="connsiteY42" fmla="*/ 190500 h 619125"/>
                  <a:gd name="connsiteX43" fmla="*/ 28575 w 600075"/>
                  <a:gd name="connsiteY43" fmla="*/ 180975 h 619125"/>
                  <a:gd name="connsiteX44" fmla="*/ 22279 w 600075"/>
                  <a:gd name="connsiteY44" fmla="*/ 180975 h 619125"/>
                  <a:gd name="connsiteX45" fmla="*/ 19050 w 600075"/>
                  <a:gd name="connsiteY45" fmla="*/ 177746 h 619125"/>
                  <a:gd name="connsiteX46" fmla="*/ 19050 w 600075"/>
                  <a:gd name="connsiteY46" fmla="*/ 175755 h 619125"/>
                  <a:gd name="connsiteX47" fmla="*/ 23355 w 600075"/>
                  <a:gd name="connsiteY47" fmla="*/ 171450 h 619125"/>
                  <a:gd name="connsiteX48" fmla="*/ 47625 w 600075"/>
                  <a:gd name="connsiteY48" fmla="*/ 171450 h 619125"/>
                  <a:gd name="connsiteX49" fmla="*/ 47625 w 600075"/>
                  <a:gd name="connsiteY49" fmla="*/ 247650 h 619125"/>
                  <a:gd name="connsiteX50" fmla="*/ 23355 w 600075"/>
                  <a:gd name="connsiteY50" fmla="*/ 247650 h 619125"/>
                  <a:gd name="connsiteX51" fmla="*/ 0 w 600075"/>
                  <a:gd name="connsiteY51" fmla="*/ 271005 h 619125"/>
                  <a:gd name="connsiteX52" fmla="*/ 0 w 600075"/>
                  <a:gd name="connsiteY52" fmla="*/ 272996 h 619125"/>
                  <a:gd name="connsiteX53" fmla="*/ 22279 w 600075"/>
                  <a:gd name="connsiteY53" fmla="*/ 295275 h 619125"/>
                  <a:gd name="connsiteX54" fmla="*/ 28575 w 600075"/>
                  <a:gd name="connsiteY54" fmla="*/ 295275 h 619125"/>
                  <a:gd name="connsiteX55" fmla="*/ 38100 w 600075"/>
                  <a:gd name="connsiteY55" fmla="*/ 285750 h 619125"/>
                  <a:gd name="connsiteX56" fmla="*/ 28575 w 600075"/>
                  <a:gd name="connsiteY56" fmla="*/ 276225 h 619125"/>
                  <a:gd name="connsiteX57" fmla="*/ 22279 w 600075"/>
                  <a:gd name="connsiteY57" fmla="*/ 276225 h 619125"/>
                  <a:gd name="connsiteX58" fmla="*/ 19050 w 600075"/>
                  <a:gd name="connsiteY58" fmla="*/ 272996 h 619125"/>
                  <a:gd name="connsiteX59" fmla="*/ 19050 w 600075"/>
                  <a:gd name="connsiteY59" fmla="*/ 271005 h 619125"/>
                  <a:gd name="connsiteX60" fmla="*/ 23355 w 600075"/>
                  <a:gd name="connsiteY60" fmla="*/ 266700 h 619125"/>
                  <a:gd name="connsiteX61" fmla="*/ 47625 w 600075"/>
                  <a:gd name="connsiteY61" fmla="*/ 266700 h 619125"/>
                  <a:gd name="connsiteX62" fmla="*/ 47625 w 600075"/>
                  <a:gd name="connsiteY62" fmla="*/ 342900 h 619125"/>
                  <a:gd name="connsiteX63" fmla="*/ 23355 w 600075"/>
                  <a:gd name="connsiteY63" fmla="*/ 342900 h 619125"/>
                  <a:gd name="connsiteX64" fmla="*/ 0 w 600075"/>
                  <a:gd name="connsiteY64" fmla="*/ 366255 h 619125"/>
                  <a:gd name="connsiteX65" fmla="*/ 0 w 600075"/>
                  <a:gd name="connsiteY65" fmla="*/ 368246 h 619125"/>
                  <a:gd name="connsiteX66" fmla="*/ 22279 w 600075"/>
                  <a:gd name="connsiteY66" fmla="*/ 390525 h 619125"/>
                  <a:gd name="connsiteX67" fmla="*/ 28575 w 600075"/>
                  <a:gd name="connsiteY67" fmla="*/ 390525 h 619125"/>
                  <a:gd name="connsiteX68" fmla="*/ 38100 w 600075"/>
                  <a:gd name="connsiteY68" fmla="*/ 381000 h 619125"/>
                  <a:gd name="connsiteX69" fmla="*/ 28575 w 600075"/>
                  <a:gd name="connsiteY69" fmla="*/ 371475 h 619125"/>
                  <a:gd name="connsiteX70" fmla="*/ 22279 w 600075"/>
                  <a:gd name="connsiteY70" fmla="*/ 371475 h 619125"/>
                  <a:gd name="connsiteX71" fmla="*/ 19050 w 600075"/>
                  <a:gd name="connsiteY71" fmla="*/ 368246 h 619125"/>
                  <a:gd name="connsiteX72" fmla="*/ 19050 w 600075"/>
                  <a:gd name="connsiteY72" fmla="*/ 366255 h 619125"/>
                  <a:gd name="connsiteX73" fmla="*/ 23355 w 600075"/>
                  <a:gd name="connsiteY73" fmla="*/ 361950 h 619125"/>
                  <a:gd name="connsiteX74" fmla="*/ 47625 w 600075"/>
                  <a:gd name="connsiteY74" fmla="*/ 361950 h 619125"/>
                  <a:gd name="connsiteX75" fmla="*/ 47625 w 600075"/>
                  <a:gd name="connsiteY75" fmla="*/ 438150 h 619125"/>
                  <a:gd name="connsiteX76" fmla="*/ 23355 w 600075"/>
                  <a:gd name="connsiteY76" fmla="*/ 438150 h 619125"/>
                  <a:gd name="connsiteX77" fmla="*/ 0 w 600075"/>
                  <a:gd name="connsiteY77" fmla="*/ 461505 h 619125"/>
                  <a:gd name="connsiteX78" fmla="*/ 0 w 600075"/>
                  <a:gd name="connsiteY78" fmla="*/ 463496 h 619125"/>
                  <a:gd name="connsiteX79" fmla="*/ 22279 w 600075"/>
                  <a:gd name="connsiteY79" fmla="*/ 485775 h 619125"/>
                  <a:gd name="connsiteX80" fmla="*/ 28575 w 600075"/>
                  <a:gd name="connsiteY80" fmla="*/ 485775 h 619125"/>
                  <a:gd name="connsiteX81" fmla="*/ 38100 w 600075"/>
                  <a:gd name="connsiteY81" fmla="*/ 476250 h 619125"/>
                  <a:gd name="connsiteX82" fmla="*/ 28575 w 600075"/>
                  <a:gd name="connsiteY82" fmla="*/ 466725 h 619125"/>
                  <a:gd name="connsiteX83" fmla="*/ 22279 w 600075"/>
                  <a:gd name="connsiteY83" fmla="*/ 466725 h 619125"/>
                  <a:gd name="connsiteX84" fmla="*/ 19050 w 600075"/>
                  <a:gd name="connsiteY84" fmla="*/ 463496 h 619125"/>
                  <a:gd name="connsiteX85" fmla="*/ 19050 w 600075"/>
                  <a:gd name="connsiteY85" fmla="*/ 461505 h 619125"/>
                  <a:gd name="connsiteX86" fmla="*/ 23355 w 600075"/>
                  <a:gd name="connsiteY86" fmla="*/ 457200 h 619125"/>
                  <a:gd name="connsiteX87" fmla="*/ 66675 w 600075"/>
                  <a:gd name="connsiteY87" fmla="*/ 19050 h 619125"/>
                  <a:gd name="connsiteX88" fmla="*/ 581025 w 600075"/>
                  <a:gd name="connsiteY88" fmla="*/ 19050 h 619125"/>
                  <a:gd name="connsiteX89" fmla="*/ 581025 w 600075"/>
                  <a:gd name="connsiteY89" fmla="*/ 600075 h 619125"/>
                  <a:gd name="connsiteX90" fmla="*/ 66675 w 600075"/>
                  <a:gd name="connsiteY90" fmla="*/ 600075 h 619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600075" h="619125">
                    <a:moveTo>
                      <a:pt x="23355" y="457200"/>
                    </a:moveTo>
                    <a:lnTo>
                      <a:pt x="47625" y="457200"/>
                    </a:lnTo>
                    <a:lnTo>
                      <a:pt x="47625" y="533400"/>
                    </a:lnTo>
                    <a:lnTo>
                      <a:pt x="23355" y="533400"/>
                    </a:lnTo>
                    <a:cubicBezTo>
                      <a:pt x="10463" y="533416"/>
                      <a:pt x="16" y="543863"/>
                      <a:pt x="0" y="556755"/>
                    </a:cubicBezTo>
                    <a:lnTo>
                      <a:pt x="0" y="558746"/>
                    </a:lnTo>
                    <a:cubicBezTo>
                      <a:pt x="10" y="571046"/>
                      <a:pt x="9979" y="581015"/>
                      <a:pt x="22279" y="581025"/>
                    </a:cubicBezTo>
                    <a:lnTo>
                      <a:pt x="28575" y="581025"/>
                    </a:lnTo>
                    <a:cubicBezTo>
                      <a:pt x="33836" y="581025"/>
                      <a:pt x="38100" y="576761"/>
                      <a:pt x="38100" y="571500"/>
                    </a:cubicBezTo>
                    <a:cubicBezTo>
                      <a:pt x="38100" y="566239"/>
                      <a:pt x="33836" y="561975"/>
                      <a:pt x="28575" y="561975"/>
                    </a:cubicBezTo>
                    <a:lnTo>
                      <a:pt x="22279" y="561975"/>
                    </a:lnTo>
                    <a:cubicBezTo>
                      <a:pt x="20496" y="561975"/>
                      <a:pt x="19050" y="560529"/>
                      <a:pt x="19050" y="558746"/>
                    </a:cubicBezTo>
                    <a:lnTo>
                      <a:pt x="19050" y="556755"/>
                    </a:lnTo>
                    <a:cubicBezTo>
                      <a:pt x="19055" y="554380"/>
                      <a:pt x="20980" y="552456"/>
                      <a:pt x="23355" y="552450"/>
                    </a:cubicBezTo>
                    <a:lnTo>
                      <a:pt x="47625" y="552450"/>
                    </a:lnTo>
                    <a:lnTo>
                      <a:pt x="47625" y="609600"/>
                    </a:lnTo>
                    <a:cubicBezTo>
                      <a:pt x="47625" y="614861"/>
                      <a:pt x="51889" y="619125"/>
                      <a:pt x="57150" y="619125"/>
                    </a:cubicBezTo>
                    <a:lnTo>
                      <a:pt x="590550" y="619125"/>
                    </a:lnTo>
                    <a:cubicBezTo>
                      <a:pt x="595811" y="619125"/>
                      <a:pt x="600075" y="614861"/>
                      <a:pt x="600075" y="609600"/>
                    </a:cubicBezTo>
                    <a:lnTo>
                      <a:pt x="600075" y="9525"/>
                    </a:lnTo>
                    <a:cubicBezTo>
                      <a:pt x="600075" y="4264"/>
                      <a:pt x="595811" y="0"/>
                      <a:pt x="590550" y="0"/>
                    </a:cubicBezTo>
                    <a:lnTo>
                      <a:pt x="57150" y="0"/>
                    </a:lnTo>
                    <a:cubicBezTo>
                      <a:pt x="51889" y="0"/>
                      <a:pt x="47625" y="4264"/>
                      <a:pt x="47625" y="9525"/>
                    </a:cubicBezTo>
                    <a:lnTo>
                      <a:pt x="47625" y="57150"/>
                    </a:lnTo>
                    <a:lnTo>
                      <a:pt x="23355" y="57150"/>
                    </a:lnTo>
                    <a:cubicBezTo>
                      <a:pt x="10463" y="57166"/>
                      <a:pt x="16" y="67613"/>
                      <a:pt x="0" y="80505"/>
                    </a:cubicBezTo>
                    <a:lnTo>
                      <a:pt x="0" y="82496"/>
                    </a:lnTo>
                    <a:cubicBezTo>
                      <a:pt x="10" y="94796"/>
                      <a:pt x="9979" y="104765"/>
                      <a:pt x="22279" y="104775"/>
                    </a:cubicBezTo>
                    <a:lnTo>
                      <a:pt x="28575" y="104775"/>
                    </a:lnTo>
                    <a:cubicBezTo>
                      <a:pt x="33836" y="104775"/>
                      <a:pt x="38100" y="100511"/>
                      <a:pt x="38100" y="95250"/>
                    </a:cubicBezTo>
                    <a:cubicBezTo>
                      <a:pt x="38100" y="89989"/>
                      <a:pt x="33836" y="85725"/>
                      <a:pt x="28575" y="85725"/>
                    </a:cubicBezTo>
                    <a:lnTo>
                      <a:pt x="22279" y="85725"/>
                    </a:lnTo>
                    <a:cubicBezTo>
                      <a:pt x="20496" y="85725"/>
                      <a:pt x="19050" y="84279"/>
                      <a:pt x="19050" y="82496"/>
                    </a:cubicBezTo>
                    <a:lnTo>
                      <a:pt x="19050" y="80505"/>
                    </a:lnTo>
                    <a:cubicBezTo>
                      <a:pt x="19055" y="78130"/>
                      <a:pt x="20980" y="76205"/>
                      <a:pt x="23355" y="76200"/>
                    </a:cubicBezTo>
                    <a:lnTo>
                      <a:pt x="47625" y="76200"/>
                    </a:lnTo>
                    <a:lnTo>
                      <a:pt x="47625" y="152400"/>
                    </a:lnTo>
                    <a:lnTo>
                      <a:pt x="23355" y="152400"/>
                    </a:lnTo>
                    <a:cubicBezTo>
                      <a:pt x="10463" y="152416"/>
                      <a:pt x="16" y="162863"/>
                      <a:pt x="0" y="175755"/>
                    </a:cubicBezTo>
                    <a:lnTo>
                      <a:pt x="0" y="177746"/>
                    </a:lnTo>
                    <a:cubicBezTo>
                      <a:pt x="10" y="190046"/>
                      <a:pt x="9979" y="200015"/>
                      <a:pt x="22279" y="200025"/>
                    </a:cubicBezTo>
                    <a:lnTo>
                      <a:pt x="28575" y="200025"/>
                    </a:lnTo>
                    <a:cubicBezTo>
                      <a:pt x="33836" y="200025"/>
                      <a:pt x="38100" y="195761"/>
                      <a:pt x="38100" y="190500"/>
                    </a:cubicBezTo>
                    <a:cubicBezTo>
                      <a:pt x="38100" y="185239"/>
                      <a:pt x="33836" y="180975"/>
                      <a:pt x="28575" y="180975"/>
                    </a:cubicBezTo>
                    <a:lnTo>
                      <a:pt x="22279" y="180975"/>
                    </a:lnTo>
                    <a:cubicBezTo>
                      <a:pt x="20496" y="180975"/>
                      <a:pt x="19050" y="179529"/>
                      <a:pt x="19050" y="177746"/>
                    </a:cubicBezTo>
                    <a:lnTo>
                      <a:pt x="19050" y="175755"/>
                    </a:lnTo>
                    <a:cubicBezTo>
                      <a:pt x="19055" y="173380"/>
                      <a:pt x="20980" y="171455"/>
                      <a:pt x="23355" y="171450"/>
                    </a:cubicBezTo>
                    <a:lnTo>
                      <a:pt x="47625" y="171450"/>
                    </a:lnTo>
                    <a:lnTo>
                      <a:pt x="47625" y="247650"/>
                    </a:lnTo>
                    <a:lnTo>
                      <a:pt x="23355" y="247650"/>
                    </a:lnTo>
                    <a:cubicBezTo>
                      <a:pt x="10463" y="247666"/>
                      <a:pt x="16" y="258113"/>
                      <a:pt x="0" y="271005"/>
                    </a:cubicBezTo>
                    <a:lnTo>
                      <a:pt x="0" y="272996"/>
                    </a:lnTo>
                    <a:cubicBezTo>
                      <a:pt x="10" y="285296"/>
                      <a:pt x="9979" y="295265"/>
                      <a:pt x="22279" y="295275"/>
                    </a:cubicBezTo>
                    <a:lnTo>
                      <a:pt x="28575" y="295275"/>
                    </a:lnTo>
                    <a:cubicBezTo>
                      <a:pt x="33836" y="295275"/>
                      <a:pt x="38100" y="291011"/>
                      <a:pt x="38100" y="285750"/>
                    </a:cubicBezTo>
                    <a:cubicBezTo>
                      <a:pt x="38100" y="280489"/>
                      <a:pt x="33836" y="276225"/>
                      <a:pt x="28575" y="276225"/>
                    </a:cubicBezTo>
                    <a:lnTo>
                      <a:pt x="22279" y="276225"/>
                    </a:lnTo>
                    <a:cubicBezTo>
                      <a:pt x="20496" y="276225"/>
                      <a:pt x="19050" y="274779"/>
                      <a:pt x="19050" y="272996"/>
                    </a:cubicBezTo>
                    <a:lnTo>
                      <a:pt x="19050" y="271005"/>
                    </a:lnTo>
                    <a:cubicBezTo>
                      <a:pt x="19055" y="268630"/>
                      <a:pt x="20980" y="266705"/>
                      <a:pt x="23355" y="266700"/>
                    </a:cubicBezTo>
                    <a:lnTo>
                      <a:pt x="47625" y="266700"/>
                    </a:lnTo>
                    <a:lnTo>
                      <a:pt x="47625" y="342900"/>
                    </a:lnTo>
                    <a:lnTo>
                      <a:pt x="23355" y="342900"/>
                    </a:lnTo>
                    <a:cubicBezTo>
                      <a:pt x="10463" y="342916"/>
                      <a:pt x="16" y="353363"/>
                      <a:pt x="0" y="366255"/>
                    </a:cubicBezTo>
                    <a:lnTo>
                      <a:pt x="0" y="368246"/>
                    </a:lnTo>
                    <a:cubicBezTo>
                      <a:pt x="10" y="380546"/>
                      <a:pt x="9979" y="390515"/>
                      <a:pt x="22279" y="390525"/>
                    </a:cubicBezTo>
                    <a:lnTo>
                      <a:pt x="28575" y="390525"/>
                    </a:lnTo>
                    <a:cubicBezTo>
                      <a:pt x="33836" y="390525"/>
                      <a:pt x="38100" y="386261"/>
                      <a:pt x="38100" y="381000"/>
                    </a:cubicBezTo>
                    <a:cubicBezTo>
                      <a:pt x="38100" y="375739"/>
                      <a:pt x="33836" y="371475"/>
                      <a:pt x="28575" y="371475"/>
                    </a:cubicBezTo>
                    <a:lnTo>
                      <a:pt x="22279" y="371475"/>
                    </a:lnTo>
                    <a:cubicBezTo>
                      <a:pt x="20496" y="371475"/>
                      <a:pt x="19050" y="370029"/>
                      <a:pt x="19050" y="368246"/>
                    </a:cubicBezTo>
                    <a:lnTo>
                      <a:pt x="19050" y="366255"/>
                    </a:lnTo>
                    <a:cubicBezTo>
                      <a:pt x="19055" y="363880"/>
                      <a:pt x="20980" y="361955"/>
                      <a:pt x="23355" y="361950"/>
                    </a:cubicBezTo>
                    <a:lnTo>
                      <a:pt x="47625" y="361950"/>
                    </a:lnTo>
                    <a:lnTo>
                      <a:pt x="47625" y="438150"/>
                    </a:lnTo>
                    <a:lnTo>
                      <a:pt x="23355" y="438150"/>
                    </a:lnTo>
                    <a:cubicBezTo>
                      <a:pt x="10463" y="438166"/>
                      <a:pt x="16" y="448613"/>
                      <a:pt x="0" y="461505"/>
                    </a:cubicBezTo>
                    <a:lnTo>
                      <a:pt x="0" y="463496"/>
                    </a:lnTo>
                    <a:cubicBezTo>
                      <a:pt x="10" y="475796"/>
                      <a:pt x="9979" y="485765"/>
                      <a:pt x="22279" y="485775"/>
                    </a:cubicBezTo>
                    <a:lnTo>
                      <a:pt x="28575" y="485775"/>
                    </a:lnTo>
                    <a:cubicBezTo>
                      <a:pt x="33836" y="485775"/>
                      <a:pt x="38100" y="481511"/>
                      <a:pt x="38100" y="476250"/>
                    </a:cubicBezTo>
                    <a:cubicBezTo>
                      <a:pt x="38100" y="470989"/>
                      <a:pt x="33836" y="466725"/>
                      <a:pt x="28575" y="466725"/>
                    </a:cubicBezTo>
                    <a:lnTo>
                      <a:pt x="22279" y="466725"/>
                    </a:lnTo>
                    <a:cubicBezTo>
                      <a:pt x="20496" y="466725"/>
                      <a:pt x="19050" y="465279"/>
                      <a:pt x="19050" y="463496"/>
                    </a:cubicBezTo>
                    <a:lnTo>
                      <a:pt x="19050" y="461505"/>
                    </a:lnTo>
                    <a:cubicBezTo>
                      <a:pt x="19055" y="459130"/>
                      <a:pt x="20980" y="457206"/>
                      <a:pt x="23355" y="457200"/>
                    </a:cubicBezTo>
                    <a:close/>
                    <a:moveTo>
                      <a:pt x="66675" y="19050"/>
                    </a:moveTo>
                    <a:lnTo>
                      <a:pt x="581025" y="19050"/>
                    </a:lnTo>
                    <a:lnTo>
                      <a:pt x="581025" y="600075"/>
                    </a:lnTo>
                    <a:lnTo>
                      <a:pt x="66675" y="600075"/>
                    </a:lnTo>
                    <a:close/>
                  </a:path>
                </a:pathLst>
              </a:custGeom>
              <a:solidFill>
                <a:schemeClr val="accent1"/>
              </a:solidFill>
              <a:ln w="9525" cap="flat">
                <a:noFill/>
                <a:prstDash val="solid"/>
                <a:miter/>
              </a:ln>
            </p:spPr>
            <p:txBody>
              <a:bodyPr rtlCol="0" anchor="ctr"/>
              <a:lstStyle/>
              <a:p>
                <a:endParaRPr lang="en-US"/>
              </a:p>
            </p:txBody>
          </p:sp>
        </p:grpSp>
      </p:grpSp>
      <p:sp>
        <p:nvSpPr>
          <p:cNvPr id="34" name="Text Placeholder 31">
            <a:extLst>
              <a:ext uri="{FF2B5EF4-FFF2-40B4-BE49-F238E27FC236}">
                <a16:creationId xmlns:a16="http://schemas.microsoft.com/office/drawing/2014/main" id="{2541B3C5-0601-6653-1358-0EE6F33E407B}"/>
              </a:ext>
            </a:extLst>
          </p:cNvPr>
          <p:cNvSpPr>
            <a:spLocks noGrp="1"/>
          </p:cNvSpPr>
          <p:nvPr>
            <p:ph type="body" sz="quarter" idx="36" hasCustomPrompt="1"/>
          </p:nvPr>
        </p:nvSpPr>
        <p:spPr>
          <a:xfrm>
            <a:off x="720724" y="3832652"/>
            <a:ext cx="6065559" cy="1622425"/>
          </a:xfrm>
        </p:spPr>
        <p:txBody>
          <a:bodyPr/>
          <a:lstStyle>
            <a:lvl1pPr marL="171450" indent="-171450">
              <a:spcBef>
                <a:spcPts val="600"/>
              </a:spcBef>
              <a:spcAft>
                <a:spcPts val="0"/>
              </a:spcAft>
              <a:buFont typeface="Arial" panose="020B0604020202020204" pitchFamily="34" charset="0"/>
              <a:buChar char="•"/>
              <a:defRPr sz="1050">
                <a:solidFill>
                  <a:schemeClr val="tx1"/>
                </a:solidFill>
                <a:latin typeface="+mn-lt"/>
              </a:defRPr>
            </a:lvl1pPr>
          </a:lstStyle>
          <a:p>
            <a:pPr lvl="0"/>
            <a:r>
              <a:rPr lang="en-US"/>
              <a:t>Go-to-Market Observations</a:t>
            </a:r>
          </a:p>
        </p:txBody>
      </p:sp>
      <p:sp>
        <p:nvSpPr>
          <p:cNvPr id="35" name="Rectangle 34">
            <a:extLst>
              <a:ext uri="{FF2B5EF4-FFF2-40B4-BE49-F238E27FC236}">
                <a16:creationId xmlns:a16="http://schemas.microsoft.com/office/drawing/2014/main" id="{681E2DF2-310A-B859-1CD2-BE081AF76B85}"/>
              </a:ext>
            </a:extLst>
          </p:cNvPr>
          <p:cNvSpPr/>
          <p:nvPr userDrawn="1"/>
        </p:nvSpPr>
        <p:spPr>
          <a:xfrm>
            <a:off x="7162801" y="1120307"/>
            <a:ext cx="4419600" cy="498573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 Placeholder 31">
            <a:extLst>
              <a:ext uri="{FF2B5EF4-FFF2-40B4-BE49-F238E27FC236}">
                <a16:creationId xmlns:a16="http://schemas.microsoft.com/office/drawing/2014/main" id="{5DEB308E-52E9-65FB-39A2-3E53FD6A6861}"/>
              </a:ext>
            </a:extLst>
          </p:cNvPr>
          <p:cNvSpPr>
            <a:spLocks noGrp="1"/>
          </p:cNvSpPr>
          <p:nvPr>
            <p:ph type="body" sz="quarter" idx="35" hasCustomPrompt="1"/>
          </p:nvPr>
        </p:nvSpPr>
        <p:spPr>
          <a:xfrm>
            <a:off x="720724" y="1477067"/>
            <a:ext cx="6065559" cy="1622425"/>
          </a:xfrm>
        </p:spPr>
        <p:txBody>
          <a:bodyPr/>
          <a:lstStyle>
            <a:lvl1pPr marL="171450" indent="-171450">
              <a:spcBef>
                <a:spcPts val="600"/>
              </a:spcBef>
              <a:buFont typeface="Arial" panose="020B0604020202020204" pitchFamily="34" charset="0"/>
              <a:buChar char="•"/>
              <a:defRPr sz="1050">
                <a:solidFill>
                  <a:schemeClr val="tx1"/>
                </a:solidFill>
                <a:latin typeface="+mn-lt"/>
              </a:defRPr>
            </a:lvl1pPr>
          </a:lstStyle>
          <a:p>
            <a:pPr lvl="0"/>
            <a:r>
              <a:rPr lang="en-US"/>
              <a:t>Key Observations</a:t>
            </a:r>
          </a:p>
        </p:txBody>
      </p:sp>
    </p:spTree>
    <p:extLst>
      <p:ext uri="{BB962C8B-B14F-4D97-AF65-F5344CB8AC3E}">
        <p14:creationId xmlns:p14="http://schemas.microsoft.com/office/powerpoint/2010/main" val="2832805478"/>
      </p:ext>
    </p:extLst>
  </p:cSld>
  <p:clrMapOvr>
    <a:masterClrMapping/>
  </p:clrMapOvr>
  <p:extLst>
    <p:ext uri="{DCECCB84-F9BA-43D5-87BE-67443E8EF086}">
      <p15:sldGuideLst xmlns:p15="http://schemas.microsoft.com/office/powerpoint/2012/main">
        <p15:guide id="4" orient="horz" pos="1008">
          <p15:clr>
            <a:srgbClr val="FBAE40"/>
          </p15:clr>
        </p15:guide>
        <p15:guide id="5" pos="384">
          <p15:clr>
            <a:srgbClr val="FBAE40"/>
          </p15:clr>
        </p15:guide>
        <p15:guide id="6" pos="7296">
          <p15:clr>
            <a:srgbClr val="FBAE40"/>
          </p15:clr>
        </p15:guide>
      </p15:sldGuideLst>
    </p:ext>
  </p:extLst>
</p:sldLayout>
</file>

<file path=ppt/slideLayouts/slideLayout452.xml><?xml version="1.0" encoding="utf-8"?>
<p:sldLayout xmlns:a="http://schemas.openxmlformats.org/drawingml/2006/main" xmlns:r="http://schemas.openxmlformats.org/officeDocument/2006/relationships" xmlns:p="http://schemas.openxmlformats.org/presentationml/2006/main" preserve="1" userDrawn="1">
  <p:cSld name="2_Future Consideration">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BE884460-2E6B-57C3-4A1A-3DD22677707E}"/>
              </a:ext>
            </a:extLst>
          </p:cNvPr>
          <p:cNvGraphicFramePr>
            <a:graphicFrameLocks noChangeAspect="1"/>
          </p:cNvGraphicFramePr>
          <p:nvPr userDrawn="1">
            <p:custDataLst>
              <p:tags r:id="rId1"/>
            </p:custDataLst>
            <p:extLst>
              <p:ext uri="{D42A27DB-BD31-4B8C-83A1-F6EECF244321}">
                <p14:modId xmlns:p14="http://schemas.microsoft.com/office/powerpoint/2010/main" val="178558863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3" name="Object 2" hidden="1">
                        <a:extLst>
                          <a:ext uri="{FF2B5EF4-FFF2-40B4-BE49-F238E27FC236}">
                            <a16:creationId xmlns:a16="http://schemas.microsoft.com/office/drawing/2014/main" id="{BE884460-2E6B-57C3-4A1A-3DD22677707E}"/>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3" name="Text Placeholder 2">
            <a:extLst>
              <a:ext uri="{FF2B5EF4-FFF2-40B4-BE49-F238E27FC236}">
                <a16:creationId xmlns:a16="http://schemas.microsoft.com/office/drawing/2014/main" id="{3AA401A3-5E31-1746-967D-DE8C07716436}"/>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pic>
        <p:nvPicPr>
          <p:cNvPr id="14" name="Picture 13" descr="Logo&#10;&#10;Description automatically generated">
            <a:extLst>
              <a:ext uri="{FF2B5EF4-FFF2-40B4-BE49-F238E27FC236}">
                <a16:creationId xmlns:a16="http://schemas.microsoft.com/office/drawing/2014/main" id="{81FF40AA-DA29-4214-9EF5-FE828C04A99F}"/>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5" name="Title Placeholder 1">
            <a:extLst>
              <a:ext uri="{FF2B5EF4-FFF2-40B4-BE49-F238E27FC236}">
                <a16:creationId xmlns:a16="http://schemas.microsoft.com/office/drawing/2014/main" id="{68FC6AED-2776-AC42-B536-8EFA0107CCFA}"/>
              </a:ext>
            </a:extLst>
          </p:cNvPr>
          <p:cNvSpPr>
            <a:spLocks noGrp="1"/>
          </p:cNvSpPr>
          <p:nvPr>
            <p:ph type="title"/>
          </p:nvPr>
        </p:nvSpPr>
        <p:spPr>
          <a:xfrm>
            <a:off x="609600" y="471459"/>
            <a:ext cx="10972800" cy="236825"/>
          </a:xfrm>
          <a:prstGeom prst="rect">
            <a:avLst/>
          </a:prstGeom>
        </p:spPr>
        <p:txBody>
          <a:bodyPr vert="horz" wrap="square" lIns="0" tIns="0" rIns="0" bIns="91440" rtlCol="0" anchor="t" anchorCtr="0">
            <a:noAutofit/>
          </a:bodyPr>
          <a:lstStyle>
            <a:lvl1pPr>
              <a:defRPr lang="en-US" dirty="0"/>
            </a:lvl1pPr>
          </a:lstStyle>
          <a:p>
            <a:pPr lvl="0"/>
            <a:r>
              <a:rPr lang="en-US"/>
              <a:t>Click to edit Master title style</a:t>
            </a:r>
          </a:p>
        </p:txBody>
      </p:sp>
      <p:sp>
        <p:nvSpPr>
          <p:cNvPr id="12" name="TextBox 11">
            <a:extLst>
              <a:ext uri="{FF2B5EF4-FFF2-40B4-BE49-F238E27FC236}">
                <a16:creationId xmlns:a16="http://schemas.microsoft.com/office/drawing/2014/main" id="{716590A4-CB62-44C6-9982-CD5776E5E67C}"/>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©2023 Visa. All rights reserved. Visa Confidential</a:t>
            </a:r>
          </a:p>
        </p:txBody>
      </p:sp>
      <p:sp>
        <p:nvSpPr>
          <p:cNvPr id="10" name="TextBox 9">
            <a:extLst>
              <a:ext uri="{FF2B5EF4-FFF2-40B4-BE49-F238E27FC236}">
                <a16:creationId xmlns:a16="http://schemas.microsoft.com/office/drawing/2014/main" id="{396B1BD8-0C96-47E0-927A-0B5BE4D639E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4" name="Slide Number Placeholder 3">
            <a:extLst>
              <a:ext uri="{FF2B5EF4-FFF2-40B4-BE49-F238E27FC236}">
                <a16:creationId xmlns:a16="http://schemas.microsoft.com/office/drawing/2014/main" id="{E847A007-5B4A-4EF4-A9D8-A37381DD294E}"/>
              </a:ext>
            </a:extLst>
          </p:cNvPr>
          <p:cNvSpPr>
            <a:spLocks noGrp="1"/>
          </p:cNvSpPr>
          <p:nvPr>
            <p:ph type="sldNum" sz="quarter" idx="32"/>
          </p:nvPr>
        </p:nvSpPr>
        <p:spPr/>
        <p:txBody>
          <a:bodyPr/>
          <a:lstStyle/>
          <a:p>
            <a:fld id="{F4246F8F-FAA8-46C5-BC54-A96E0370B4C4}" type="slidenum">
              <a:rPr lang="en-US" smtClean="0"/>
              <a:t>‹#›</a:t>
            </a:fld>
            <a:endParaRPr lang="en-US"/>
          </a:p>
        </p:txBody>
      </p:sp>
      <p:cxnSp>
        <p:nvCxnSpPr>
          <p:cNvPr id="18" name="Straight Connector 17">
            <a:extLst>
              <a:ext uri="{FF2B5EF4-FFF2-40B4-BE49-F238E27FC236}">
                <a16:creationId xmlns:a16="http://schemas.microsoft.com/office/drawing/2014/main" id="{3113CD8B-B9CB-A647-F5BB-07FF390B2766}"/>
              </a:ext>
            </a:extLst>
          </p:cNvPr>
          <p:cNvCxnSpPr>
            <a:cxnSpLocks/>
          </p:cNvCxnSpPr>
          <p:nvPr userDrawn="1"/>
        </p:nvCxnSpPr>
        <p:spPr>
          <a:xfrm>
            <a:off x="720724" y="3084462"/>
            <a:ext cx="6065559"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AC810204-7F21-219F-A718-3F5E41C955E6}"/>
              </a:ext>
            </a:extLst>
          </p:cNvPr>
          <p:cNvSpPr/>
          <p:nvPr userDrawn="1"/>
        </p:nvSpPr>
        <p:spPr>
          <a:xfrm>
            <a:off x="2335771" y="2897175"/>
            <a:ext cx="2835465" cy="3005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a:extLst>
              <a:ext uri="{FF2B5EF4-FFF2-40B4-BE49-F238E27FC236}">
                <a16:creationId xmlns:a16="http://schemas.microsoft.com/office/drawing/2014/main" id="{F5986F40-8CE1-90D2-BED2-A6BF956C43A4}"/>
              </a:ext>
            </a:extLst>
          </p:cNvPr>
          <p:cNvCxnSpPr>
            <a:cxnSpLocks/>
          </p:cNvCxnSpPr>
          <p:nvPr userDrawn="1"/>
        </p:nvCxnSpPr>
        <p:spPr>
          <a:xfrm>
            <a:off x="720724" y="1310708"/>
            <a:ext cx="6065559"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866DC150-E05C-93F4-918D-A6AE2567153F}"/>
              </a:ext>
            </a:extLst>
          </p:cNvPr>
          <p:cNvSpPr/>
          <p:nvPr userDrawn="1"/>
        </p:nvSpPr>
        <p:spPr>
          <a:xfrm>
            <a:off x="2784582" y="1114921"/>
            <a:ext cx="1900518" cy="3005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a:extLst>
              <a:ext uri="{FF2B5EF4-FFF2-40B4-BE49-F238E27FC236}">
                <a16:creationId xmlns:a16="http://schemas.microsoft.com/office/drawing/2014/main" id="{018FBD77-D606-2FC1-8CED-AB0B04EF1DBC}"/>
              </a:ext>
            </a:extLst>
          </p:cNvPr>
          <p:cNvGrpSpPr/>
          <p:nvPr userDrawn="1"/>
        </p:nvGrpSpPr>
        <p:grpSpPr>
          <a:xfrm>
            <a:off x="2878805" y="1182940"/>
            <a:ext cx="1712072" cy="225498"/>
            <a:chOff x="665155" y="1219075"/>
            <a:chExt cx="1712072" cy="225498"/>
          </a:xfrm>
          <a:solidFill>
            <a:schemeClr val="bg1"/>
          </a:solidFill>
        </p:grpSpPr>
        <p:sp>
          <p:nvSpPr>
            <p:cNvPr id="24" name="TextBox 23">
              <a:extLst>
                <a:ext uri="{FF2B5EF4-FFF2-40B4-BE49-F238E27FC236}">
                  <a16:creationId xmlns:a16="http://schemas.microsoft.com/office/drawing/2014/main" id="{D7C0BC4E-3361-AF5F-6C03-971CF1F82753}"/>
                </a:ext>
              </a:extLst>
            </p:cNvPr>
            <p:cNvSpPr txBox="1"/>
            <p:nvPr userDrawn="1"/>
          </p:nvSpPr>
          <p:spPr>
            <a:xfrm>
              <a:off x="968187" y="1247732"/>
              <a:ext cx="1409040" cy="184666"/>
            </a:xfrm>
            <a:prstGeom prst="rect">
              <a:avLst/>
            </a:prstGeom>
            <a:grp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accent1"/>
                  </a:solidFill>
                  <a:effectLst/>
                  <a:uLnTx/>
                  <a:uFillTx/>
                  <a:latin typeface="Visa Dialect Medium" pitchFamily="2" charset="0"/>
                  <a:ea typeface="+mn-ea"/>
                  <a:cs typeface="Segoe UI" panose="020B0502040204020203" pitchFamily="34" charset="0"/>
                </a:rPr>
                <a:t>Key Observations</a:t>
              </a:r>
            </a:p>
          </p:txBody>
        </p:sp>
        <p:pic>
          <p:nvPicPr>
            <p:cNvPr id="25" name="Picture 24" descr="Icon&#10;&#10;Description automatically generated">
              <a:extLst>
                <a:ext uri="{FF2B5EF4-FFF2-40B4-BE49-F238E27FC236}">
                  <a16:creationId xmlns:a16="http://schemas.microsoft.com/office/drawing/2014/main" id="{32EE242C-CF4C-0ECF-B105-D50BF44DC1A9}"/>
                </a:ext>
              </a:extLst>
            </p:cNvPr>
            <p:cNvPicPr>
              <a:picLocks noChangeAspect="1"/>
            </p:cNvPicPr>
            <p:nvPr userDrawn="1"/>
          </p:nvPicPr>
          <p:blipFill>
            <a:blip r:embed="rId6"/>
            <a:stretch>
              <a:fillRect/>
            </a:stretch>
          </p:blipFill>
          <p:spPr>
            <a:xfrm>
              <a:off x="665155" y="1219075"/>
              <a:ext cx="225498" cy="225498"/>
            </a:xfrm>
            <a:prstGeom prst="rect">
              <a:avLst/>
            </a:prstGeom>
            <a:grpFill/>
          </p:spPr>
        </p:pic>
      </p:grpSp>
      <p:grpSp>
        <p:nvGrpSpPr>
          <p:cNvPr id="26" name="Group 25">
            <a:extLst>
              <a:ext uri="{FF2B5EF4-FFF2-40B4-BE49-F238E27FC236}">
                <a16:creationId xmlns:a16="http://schemas.microsoft.com/office/drawing/2014/main" id="{CED1BFFB-F857-5AA5-2B81-580A3155A2F4}"/>
              </a:ext>
            </a:extLst>
          </p:cNvPr>
          <p:cNvGrpSpPr/>
          <p:nvPr userDrawn="1"/>
        </p:nvGrpSpPr>
        <p:grpSpPr>
          <a:xfrm>
            <a:off x="2440285" y="2954406"/>
            <a:ext cx="2626437" cy="228600"/>
            <a:chOff x="720798" y="3314700"/>
            <a:chExt cx="2626437" cy="228600"/>
          </a:xfrm>
        </p:grpSpPr>
        <p:sp>
          <p:nvSpPr>
            <p:cNvPr id="27" name="TextBox 26">
              <a:extLst>
                <a:ext uri="{FF2B5EF4-FFF2-40B4-BE49-F238E27FC236}">
                  <a16:creationId xmlns:a16="http://schemas.microsoft.com/office/drawing/2014/main" id="{390D9B5D-C78A-1801-8DB3-401B1AAC6CEC}"/>
                </a:ext>
              </a:extLst>
            </p:cNvPr>
            <p:cNvSpPr txBox="1"/>
            <p:nvPr userDrawn="1"/>
          </p:nvSpPr>
          <p:spPr>
            <a:xfrm>
              <a:off x="1030895" y="3336667"/>
              <a:ext cx="2316340"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accent1"/>
                  </a:solidFill>
                  <a:effectLst/>
                  <a:uLnTx/>
                  <a:uFillTx/>
                  <a:latin typeface="Visa Dialect Medium" pitchFamily="2" charset="0"/>
                  <a:ea typeface="+mn-ea"/>
                  <a:cs typeface="Segoe UI" panose="020B0502040204020203" pitchFamily="34" charset="0"/>
                </a:rPr>
                <a:t>Go-to-Market Considerations</a:t>
              </a:r>
            </a:p>
          </p:txBody>
        </p:sp>
        <p:grpSp>
          <p:nvGrpSpPr>
            <p:cNvPr id="28" name="Graphic 22" descr="Playbook outline">
              <a:extLst>
                <a:ext uri="{FF2B5EF4-FFF2-40B4-BE49-F238E27FC236}">
                  <a16:creationId xmlns:a16="http://schemas.microsoft.com/office/drawing/2014/main" id="{A4415860-A8EF-5BA8-AC0D-81672DCE9121}"/>
                </a:ext>
              </a:extLst>
            </p:cNvPr>
            <p:cNvGrpSpPr/>
            <p:nvPr/>
          </p:nvGrpSpPr>
          <p:grpSpPr>
            <a:xfrm>
              <a:off x="720798" y="3314700"/>
              <a:ext cx="228600" cy="228600"/>
              <a:chOff x="5800725" y="3124200"/>
              <a:chExt cx="600075" cy="619125"/>
            </a:xfrm>
            <a:solidFill>
              <a:srgbClr val="000000"/>
            </a:solidFill>
          </p:grpSpPr>
          <p:sp>
            <p:nvSpPr>
              <p:cNvPr id="29" name="Freeform: Shape 28">
                <a:extLst>
                  <a:ext uri="{FF2B5EF4-FFF2-40B4-BE49-F238E27FC236}">
                    <a16:creationId xmlns:a16="http://schemas.microsoft.com/office/drawing/2014/main" id="{5C60D95E-F279-F0E1-4D16-630F9FC1A11D}"/>
                  </a:ext>
                </a:extLst>
              </p:cNvPr>
              <p:cNvSpPr/>
              <p:nvPr/>
            </p:nvSpPr>
            <p:spPr>
              <a:xfrm>
                <a:off x="5948364" y="3229091"/>
                <a:ext cx="142756" cy="142756"/>
              </a:xfrm>
              <a:custGeom>
                <a:avLst/>
                <a:gdLst>
                  <a:gd name="connsiteX0" fmla="*/ 2789 w 142756"/>
                  <a:gd name="connsiteY0" fmla="*/ 139967 h 142756"/>
                  <a:gd name="connsiteX1" fmla="*/ 16257 w 142756"/>
                  <a:gd name="connsiteY1" fmla="*/ 139967 h 142756"/>
                  <a:gd name="connsiteX2" fmla="*/ 71436 w 142756"/>
                  <a:gd name="connsiteY2" fmla="*/ 84789 h 142756"/>
                  <a:gd name="connsiteX3" fmla="*/ 126614 w 142756"/>
                  <a:gd name="connsiteY3" fmla="*/ 139967 h 142756"/>
                  <a:gd name="connsiteX4" fmla="*/ 140082 w 142756"/>
                  <a:gd name="connsiteY4" fmla="*/ 139733 h 142756"/>
                  <a:gd name="connsiteX5" fmla="*/ 140082 w 142756"/>
                  <a:gd name="connsiteY5" fmla="*/ 126499 h 142756"/>
                  <a:gd name="connsiteX6" fmla="*/ 84904 w 142756"/>
                  <a:gd name="connsiteY6" fmla="*/ 71321 h 142756"/>
                  <a:gd name="connsiteX7" fmla="*/ 140082 w 142756"/>
                  <a:gd name="connsiteY7" fmla="*/ 16142 h 142756"/>
                  <a:gd name="connsiteX8" fmla="*/ 139848 w 142756"/>
                  <a:gd name="connsiteY8" fmla="*/ 2674 h 142756"/>
                  <a:gd name="connsiteX9" fmla="*/ 126614 w 142756"/>
                  <a:gd name="connsiteY9" fmla="*/ 2674 h 142756"/>
                  <a:gd name="connsiteX10" fmla="*/ 71436 w 142756"/>
                  <a:gd name="connsiteY10" fmla="*/ 57852 h 142756"/>
                  <a:gd name="connsiteX11" fmla="*/ 16257 w 142756"/>
                  <a:gd name="connsiteY11" fmla="*/ 2674 h 142756"/>
                  <a:gd name="connsiteX12" fmla="*/ 2789 w 142756"/>
                  <a:gd name="connsiteY12" fmla="*/ 2908 h 142756"/>
                  <a:gd name="connsiteX13" fmla="*/ 2789 w 142756"/>
                  <a:gd name="connsiteY13" fmla="*/ 16142 h 142756"/>
                  <a:gd name="connsiteX14" fmla="*/ 57967 w 142756"/>
                  <a:gd name="connsiteY14" fmla="*/ 71321 h 142756"/>
                  <a:gd name="connsiteX15" fmla="*/ 2789 w 142756"/>
                  <a:gd name="connsiteY15" fmla="*/ 126499 h 142756"/>
                  <a:gd name="connsiteX16" fmla="*/ 2789 w 142756"/>
                  <a:gd name="connsiteY16" fmla="*/ 139967 h 142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2756" h="142756">
                    <a:moveTo>
                      <a:pt x="2789" y="139967"/>
                    </a:moveTo>
                    <a:cubicBezTo>
                      <a:pt x="6508" y="143686"/>
                      <a:pt x="12538" y="143686"/>
                      <a:pt x="16257" y="139967"/>
                    </a:cubicBezTo>
                    <a:lnTo>
                      <a:pt x="71436" y="84789"/>
                    </a:lnTo>
                    <a:lnTo>
                      <a:pt x="126614" y="139967"/>
                    </a:lnTo>
                    <a:cubicBezTo>
                      <a:pt x="130398" y="143622"/>
                      <a:pt x="136428" y="143517"/>
                      <a:pt x="140082" y="139733"/>
                    </a:cubicBezTo>
                    <a:cubicBezTo>
                      <a:pt x="143647" y="136042"/>
                      <a:pt x="143647" y="130190"/>
                      <a:pt x="140082" y="126499"/>
                    </a:cubicBezTo>
                    <a:lnTo>
                      <a:pt x="84904" y="71321"/>
                    </a:lnTo>
                    <a:lnTo>
                      <a:pt x="140082" y="16142"/>
                    </a:lnTo>
                    <a:cubicBezTo>
                      <a:pt x="143737" y="12358"/>
                      <a:pt x="143632" y="6329"/>
                      <a:pt x="139848" y="2674"/>
                    </a:cubicBezTo>
                    <a:cubicBezTo>
                      <a:pt x="136157" y="-891"/>
                      <a:pt x="130305" y="-891"/>
                      <a:pt x="126614" y="2674"/>
                    </a:cubicBezTo>
                    <a:lnTo>
                      <a:pt x="71436" y="57852"/>
                    </a:lnTo>
                    <a:lnTo>
                      <a:pt x="16257" y="2674"/>
                    </a:lnTo>
                    <a:cubicBezTo>
                      <a:pt x="12473" y="-981"/>
                      <a:pt x="6444" y="-876"/>
                      <a:pt x="2789" y="2908"/>
                    </a:cubicBezTo>
                    <a:cubicBezTo>
                      <a:pt x="-776" y="6599"/>
                      <a:pt x="-776" y="12451"/>
                      <a:pt x="2789" y="16142"/>
                    </a:cubicBezTo>
                    <a:lnTo>
                      <a:pt x="57967" y="71321"/>
                    </a:lnTo>
                    <a:lnTo>
                      <a:pt x="2789" y="126499"/>
                    </a:lnTo>
                    <a:cubicBezTo>
                      <a:pt x="-930" y="130218"/>
                      <a:pt x="-930" y="136248"/>
                      <a:pt x="2789" y="139967"/>
                    </a:cubicBezTo>
                    <a:close/>
                  </a:path>
                </a:pathLst>
              </a:custGeom>
              <a:solidFill>
                <a:schemeClr val="accent2"/>
              </a:solid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74A44CC0-97ED-007E-0377-F5D2BFF84AA1}"/>
                  </a:ext>
                </a:extLst>
              </p:cNvPr>
              <p:cNvSpPr/>
              <p:nvPr/>
            </p:nvSpPr>
            <p:spPr>
              <a:xfrm>
                <a:off x="6157795" y="3495676"/>
                <a:ext cx="142990" cy="142990"/>
              </a:xfrm>
              <a:custGeom>
                <a:avLst/>
                <a:gdLst>
                  <a:gd name="connsiteX0" fmla="*/ 140202 w 142990"/>
                  <a:gd name="connsiteY0" fmla="*/ 2789 h 142990"/>
                  <a:gd name="connsiteX1" fmla="*/ 126733 w 142990"/>
                  <a:gd name="connsiteY1" fmla="*/ 2789 h 142990"/>
                  <a:gd name="connsiteX2" fmla="*/ 71555 w 142990"/>
                  <a:gd name="connsiteY2" fmla="*/ 57967 h 142990"/>
                  <a:gd name="connsiteX3" fmla="*/ 16377 w 142990"/>
                  <a:gd name="connsiteY3" fmla="*/ 2789 h 142990"/>
                  <a:gd name="connsiteX4" fmla="*/ 2908 w 142990"/>
                  <a:gd name="connsiteY4" fmla="*/ 3023 h 142990"/>
                  <a:gd name="connsiteX5" fmla="*/ 2908 w 142990"/>
                  <a:gd name="connsiteY5" fmla="*/ 16257 h 142990"/>
                  <a:gd name="connsiteX6" fmla="*/ 58087 w 142990"/>
                  <a:gd name="connsiteY6" fmla="*/ 71436 h 142990"/>
                  <a:gd name="connsiteX7" fmla="*/ 2908 w 142990"/>
                  <a:gd name="connsiteY7" fmla="*/ 126614 h 142990"/>
                  <a:gd name="connsiteX8" fmla="*/ 2674 w 142990"/>
                  <a:gd name="connsiteY8" fmla="*/ 140082 h 142990"/>
                  <a:gd name="connsiteX9" fmla="*/ 16142 w 142990"/>
                  <a:gd name="connsiteY9" fmla="*/ 140317 h 142990"/>
                  <a:gd name="connsiteX10" fmla="*/ 16377 w 142990"/>
                  <a:gd name="connsiteY10" fmla="*/ 140082 h 142990"/>
                  <a:gd name="connsiteX11" fmla="*/ 71555 w 142990"/>
                  <a:gd name="connsiteY11" fmla="*/ 84904 h 142990"/>
                  <a:gd name="connsiteX12" fmla="*/ 126733 w 142990"/>
                  <a:gd name="connsiteY12" fmla="*/ 140082 h 142990"/>
                  <a:gd name="connsiteX13" fmla="*/ 140202 w 142990"/>
                  <a:gd name="connsiteY13" fmla="*/ 139848 h 142990"/>
                  <a:gd name="connsiteX14" fmla="*/ 140202 w 142990"/>
                  <a:gd name="connsiteY14" fmla="*/ 126614 h 142990"/>
                  <a:gd name="connsiteX15" fmla="*/ 85023 w 142990"/>
                  <a:gd name="connsiteY15" fmla="*/ 71436 h 142990"/>
                  <a:gd name="connsiteX16" fmla="*/ 140202 w 142990"/>
                  <a:gd name="connsiteY16" fmla="*/ 16257 h 142990"/>
                  <a:gd name="connsiteX17" fmla="*/ 140202 w 142990"/>
                  <a:gd name="connsiteY17" fmla="*/ 2789 h 142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2990" h="142990">
                    <a:moveTo>
                      <a:pt x="140202" y="2789"/>
                    </a:moveTo>
                    <a:cubicBezTo>
                      <a:pt x="136482" y="-930"/>
                      <a:pt x="130453" y="-930"/>
                      <a:pt x="126733" y="2789"/>
                    </a:cubicBezTo>
                    <a:lnTo>
                      <a:pt x="71555" y="57967"/>
                    </a:lnTo>
                    <a:lnTo>
                      <a:pt x="16377" y="2789"/>
                    </a:lnTo>
                    <a:cubicBezTo>
                      <a:pt x="12592" y="-866"/>
                      <a:pt x="6563" y="-761"/>
                      <a:pt x="2908" y="3023"/>
                    </a:cubicBezTo>
                    <a:cubicBezTo>
                      <a:pt x="-657" y="6714"/>
                      <a:pt x="-657" y="12566"/>
                      <a:pt x="2908" y="16257"/>
                    </a:cubicBezTo>
                    <a:lnTo>
                      <a:pt x="58087" y="71436"/>
                    </a:lnTo>
                    <a:lnTo>
                      <a:pt x="2908" y="126614"/>
                    </a:lnTo>
                    <a:cubicBezTo>
                      <a:pt x="-876" y="130269"/>
                      <a:pt x="-981" y="136298"/>
                      <a:pt x="2674" y="140082"/>
                    </a:cubicBezTo>
                    <a:cubicBezTo>
                      <a:pt x="6329" y="143867"/>
                      <a:pt x="12359" y="143971"/>
                      <a:pt x="16142" y="140317"/>
                    </a:cubicBezTo>
                    <a:cubicBezTo>
                      <a:pt x="16222" y="140239"/>
                      <a:pt x="16300" y="140161"/>
                      <a:pt x="16377" y="140082"/>
                    </a:cubicBezTo>
                    <a:lnTo>
                      <a:pt x="71555" y="84904"/>
                    </a:lnTo>
                    <a:lnTo>
                      <a:pt x="126733" y="140082"/>
                    </a:lnTo>
                    <a:cubicBezTo>
                      <a:pt x="130518" y="143737"/>
                      <a:pt x="136547" y="143632"/>
                      <a:pt x="140202" y="139848"/>
                    </a:cubicBezTo>
                    <a:cubicBezTo>
                      <a:pt x="143767" y="136157"/>
                      <a:pt x="143767" y="130305"/>
                      <a:pt x="140202" y="126614"/>
                    </a:cubicBezTo>
                    <a:lnTo>
                      <a:pt x="85023" y="71436"/>
                    </a:lnTo>
                    <a:lnTo>
                      <a:pt x="140202" y="16257"/>
                    </a:lnTo>
                    <a:cubicBezTo>
                      <a:pt x="143920" y="12538"/>
                      <a:pt x="143920" y="6508"/>
                      <a:pt x="140202" y="2789"/>
                    </a:cubicBezTo>
                    <a:close/>
                  </a:path>
                </a:pathLst>
              </a:custGeom>
              <a:solidFill>
                <a:schemeClr val="accent2"/>
              </a:solid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647CA920-AE44-2098-0F05-76BC5FB66769}"/>
                  </a:ext>
                </a:extLst>
              </p:cNvPr>
              <p:cNvSpPr/>
              <p:nvPr/>
            </p:nvSpPr>
            <p:spPr>
              <a:xfrm>
                <a:off x="5943867" y="3229013"/>
                <a:ext cx="361565" cy="409561"/>
              </a:xfrm>
              <a:custGeom>
                <a:avLst/>
                <a:gdLst>
                  <a:gd name="connsiteX0" fmla="*/ 78133 w 361565"/>
                  <a:gd name="connsiteY0" fmla="*/ 409537 h 409561"/>
                  <a:gd name="connsiteX1" fmla="*/ 152018 w 361565"/>
                  <a:gd name="connsiteY1" fmla="*/ 337509 h 409561"/>
                  <a:gd name="connsiteX2" fmla="*/ 85458 w 361565"/>
                  <a:gd name="connsiteY2" fmla="*/ 257794 h 409561"/>
                  <a:gd name="connsiteX3" fmla="*/ 85458 w 361565"/>
                  <a:gd name="connsiteY3" fmla="*/ 238087 h 409561"/>
                  <a:gd name="connsiteX4" fmla="*/ 114033 w 361565"/>
                  <a:gd name="connsiteY4" fmla="*/ 209512 h 409561"/>
                  <a:gd name="connsiteX5" fmla="*/ 247383 w 361565"/>
                  <a:gd name="connsiteY5" fmla="*/ 209512 h 409561"/>
                  <a:gd name="connsiteX6" fmla="*/ 295008 w 361565"/>
                  <a:gd name="connsiteY6" fmla="*/ 161887 h 409561"/>
                  <a:gd name="connsiteX7" fmla="*/ 295008 w 361565"/>
                  <a:gd name="connsiteY7" fmla="*/ 32709 h 409561"/>
                  <a:gd name="connsiteX8" fmla="*/ 295104 w 361565"/>
                  <a:gd name="connsiteY8" fmla="*/ 32615 h 409561"/>
                  <a:gd name="connsiteX9" fmla="*/ 295170 w 361565"/>
                  <a:gd name="connsiteY9" fmla="*/ 32642 h 409561"/>
                  <a:gd name="connsiteX10" fmla="*/ 345424 w 361565"/>
                  <a:gd name="connsiteY10" fmla="*/ 82896 h 409561"/>
                  <a:gd name="connsiteX11" fmla="*/ 358892 w 361565"/>
                  <a:gd name="connsiteY11" fmla="*/ 82662 h 409561"/>
                  <a:gd name="connsiteX12" fmla="*/ 358892 w 361565"/>
                  <a:gd name="connsiteY12" fmla="*/ 69428 h 409561"/>
                  <a:gd name="connsiteX13" fmla="*/ 292217 w 361565"/>
                  <a:gd name="connsiteY13" fmla="*/ 2753 h 409561"/>
                  <a:gd name="connsiteX14" fmla="*/ 291922 w 361565"/>
                  <a:gd name="connsiteY14" fmla="*/ 2553 h 409561"/>
                  <a:gd name="connsiteX15" fmla="*/ 289131 w 361565"/>
                  <a:gd name="connsiteY15" fmla="*/ 648 h 409561"/>
                  <a:gd name="connsiteX16" fmla="*/ 289131 w 361565"/>
                  <a:gd name="connsiteY16" fmla="*/ 648 h 409561"/>
                  <a:gd name="connsiteX17" fmla="*/ 288874 w 361565"/>
                  <a:gd name="connsiteY17" fmla="*/ 591 h 409561"/>
                  <a:gd name="connsiteX18" fmla="*/ 285883 w 361565"/>
                  <a:gd name="connsiteY18" fmla="*/ 0 h 409561"/>
                  <a:gd name="connsiteX19" fmla="*/ 284930 w 361565"/>
                  <a:gd name="connsiteY19" fmla="*/ 57 h 409561"/>
                  <a:gd name="connsiteX20" fmla="*/ 282578 w 361565"/>
                  <a:gd name="connsiteY20" fmla="*/ 514 h 409561"/>
                  <a:gd name="connsiteX21" fmla="*/ 281625 w 361565"/>
                  <a:gd name="connsiteY21" fmla="*/ 848 h 409561"/>
                  <a:gd name="connsiteX22" fmla="*/ 278768 w 361565"/>
                  <a:gd name="connsiteY22" fmla="*/ 2753 h 409561"/>
                  <a:gd name="connsiteX23" fmla="*/ 212093 w 361565"/>
                  <a:gd name="connsiteY23" fmla="*/ 69428 h 409561"/>
                  <a:gd name="connsiteX24" fmla="*/ 212327 w 361565"/>
                  <a:gd name="connsiteY24" fmla="*/ 82896 h 409561"/>
                  <a:gd name="connsiteX25" fmla="*/ 225561 w 361565"/>
                  <a:gd name="connsiteY25" fmla="*/ 82896 h 409561"/>
                  <a:gd name="connsiteX26" fmla="*/ 275815 w 361565"/>
                  <a:gd name="connsiteY26" fmla="*/ 32642 h 409561"/>
                  <a:gd name="connsiteX27" fmla="*/ 275949 w 361565"/>
                  <a:gd name="connsiteY27" fmla="*/ 32643 h 409561"/>
                  <a:gd name="connsiteX28" fmla="*/ 275977 w 361565"/>
                  <a:gd name="connsiteY28" fmla="*/ 32709 h 409561"/>
                  <a:gd name="connsiteX29" fmla="*/ 275977 w 361565"/>
                  <a:gd name="connsiteY29" fmla="*/ 161887 h 409561"/>
                  <a:gd name="connsiteX30" fmla="*/ 247402 w 361565"/>
                  <a:gd name="connsiteY30" fmla="*/ 190462 h 409561"/>
                  <a:gd name="connsiteX31" fmla="*/ 114033 w 361565"/>
                  <a:gd name="connsiteY31" fmla="*/ 190462 h 409561"/>
                  <a:gd name="connsiteX32" fmla="*/ 66408 w 361565"/>
                  <a:gd name="connsiteY32" fmla="*/ 238087 h 409561"/>
                  <a:gd name="connsiteX33" fmla="*/ 66408 w 361565"/>
                  <a:gd name="connsiteY33" fmla="*/ 257794 h 409561"/>
                  <a:gd name="connsiteX34" fmla="*/ 641 w 361565"/>
                  <a:gd name="connsiteY34" fmla="*/ 343162 h 409561"/>
                  <a:gd name="connsiteX35" fmla="*/ 78133 w 361565"/>
                  <a:gd name="connsiteY35" fmla="*/ 409537 h 409561"/>
                  <a:gd name="connsiteX36" fmla="*/ 75933 w 361565"/>
                  <a:gd name="connsiteY36" fmla="*/ 276187 h 409561"/>
                  <a:gd name="connsiteX37" fmla="*/ 133083 w 361565"/>
                  <a:gd name="connsiteY37" fmla="*/ 333337 h 409561"/>
                  <a:gd name="connsiteX38" fmla="*/ 75933 w 361565"/>
                  <a:gd name="connsiteY38" fmla="*/ 390487 h 409561"/>
                  <a:gd name="connsiteX39" fmla="*/ 18783 w 361565"/>
                  <a:gd name="connsiteY39" fmla="*/ 333337 h 409561"/>
                  <a:gd name="connsiteX40" fmla="*/ 75933 w 361565"/>
                  <a:gd name="connsiteY40" fmla="*/ 276187 h 409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61565" h="409561">
                    <a:moveTo>
                      <a:pt x="78133" y="409537"/>
                    </a:moveTo>
                    <a:cubicBezTo>
                      <a:pt x="117584" y="408016"/>
                      <a:pt x="149494" y="376908"/>
                      <a:pt x="152018" y="337509"/>
                    </a:cubicBezTo>
                    <a:cubicBezTo>
                      <a:pt x="154176" y="297591"/>
                      <a:pt x="125120" y="262793"/>
                      <a:pt x="85458" y="257794"/>
                    </a:cubicBezTo>
                    <a:lnTo>
                      <a:pt x="85458" y="238087"/>
                    </a:lnTo>
                    <a:cubicBezTo>
                      <a:pt x="85458" y="222305"/>
                      <a:pt x="98251" y="209512"/>
                      <a:pt x="114033" y="209512"/>
                    </a:cubicBezTo>
                    <a:lnTo>
                      <a:pt x="247383" y="209512"/>
                    </a:lnTo>
                    <a:cubicBezTo>
                      <a:pt x="273685" y="209512"/>
                      <a:pt x="295008" y="188189"/>
                      <a:pt x="295008" y="161887"/>
                    </a:cubicBezTo>
                    <a:lnTo>
                      <a:pt x="295008" y="32709"/>
                    </a:lnTo>
                    <a:cubicBezTo>
                      <a:pt x="295009" y="32656"/>
                      <a:pt x="295052" y="32615"/>
                      <a:pt x="295104" y="32615"/>
                    </a:cubicBezTo>
                    <a:cubicBezTo>
                      <a:pt x="295129" y="32616"/>
                      <a:pt x="295153" y="32625"/>
                      <a:pt x="295170" y="32642"/>
                    </a:cubicBezTo>
                    <a:lnTo>
                      <a:pt x="345424" y="82896"/>
                    </a:lnTo>
                    <a:cubicBezTo>
                      <a:pt x="349208" y="86551"/>
                      <a:pt x="355237" y="86446"/>
                      <a:pt x="358892" y="82662"/>
                    </a:cubicBezTo>
                    <a:cubicBezTo>
                      <a:pt x="362457" y="78971"/>
                      <a:pt x="362457" y="73119"/>
                      <a:pt x="358892" y="69428"/>
                    </a:cubicBezTo>
                    <a:lnTo>
                      <a:pt x="292217" y="2753"/>
                    </a:lnTo>
                    <a:cubicBezTo>
                      <a:pt x="292131" y="2667"/>
                      <a:pt x="292007" y="2638"/>
                      <a:pt x="291922" y="2553"/>
                    </a:cubicBezTo>
                    <a:cubicBezTo>
                      <a:pt x="291110" y="1759"/>
                      <a:pt x="290165" y="1114"/>
                      <a:pt x="289131" y="648"/>
                    </a:cubicBezTo>
                    <a:lnTo>
                      <a:pt x="289131" y="648"/>
                    </a:lnTo>
                    <a:cubicBezTo>
                      <a:pt x="289055" y="648"/>
                      <a:pt x="288959" y="648"/>
                      <a:pt x="288874" y="591"/>
                    </a:cubicBezTo>
                    <a:cubicBezTo>
                      <a:pt x="287915" y="231"/>
                      <a:pt x="286905" y="32"/>
                      <a:pt x="285883" y="0"/>
                    </a:cubicBezTo>
                    <a:cubicBezTo>
                      <a:pt x="285565" y="1"/>
                      <a:pt x="285247" y="20"/>
                      <a:pt x="284930" y="57"/>
                    </a:cubicBezTo>
                    <a:cubicBezTo>
                      <a:pt x="284129" y="105"/>
                      <a:pt x="283338" y="258"/>
                      <a:pt x="282578" y="514"/>
                    </a:cubicBezTo>
                    <a:cubicBezTo>
                      <a:pt x="282253" y="605"/>
                      <a:pt x="281935" y="716"/>
                      <a:pt x="281625" y="848"/>
                    </a:cubicBezTo>
                    <a:cubicBezTo>
                      <a:pt x="280562" y="1298"/>
                      <a:pt x="279592" y="1944"/>
                      <a:pt x="278768" y="2753"/>
                    </a:cubicBezTo>
                    <a:lnTo>
                      <a:pt x="212093" y="69428"/>
                    </a:lnTo>
                    <a:cubicBezTo>
                      <a:pt x="208438" y="73212"/>
                      <a:pt x="208543" y="79241"/>
                      <a:pt x="212327" y="82896"/>
                    </a:cubicBezTo>
                    <a:cubicBezTo>
                      <a:pt x="216018" y="86461"/>
                      <a:pt x="221870" y="86461"/>
                      <a:pt x="225561" y="82896"/>
                    </a:cubicBezTo>
                    <a:lnTo>
                      <a:pt x="275815" y="32642"/>
                    </a:lnTo>
                    <a:cubicBezTo>
                      <a:pt x="275852" y="32605"/>
                      <a:pt x="275913" y="32606"/>
                      <a:pt x="275949" y="32643"/>
                    </a:cubicBezTo>
                    <a:cubicBezTo>
                      <a:pt x="275966" y="32661"/>
                      <a:pt x="275977" y="32684"/>
                      <a:pt x="275977" y="32709"/>
                    </a:cubicBezTo>
                    <a:lnTo>
                      <a:pt x="275977" y="161887"/>
                    </a:lnTo>
                    <a:cubicBezTo>
                      <a:pt x="275977" y="177669"/>
                      <a:pt x="263184" y="190462"/>
                      <a:pt x="247402" y="190462"/>
                    </a:cubicBezTo>
                    <a:lnTo>
                      <a:pt x="114033" y="190462"/>
                    </a:lnTo>
                    <a:cubicBezTo>
                      <a:pt x="87730" y="190462"/>
                      <a:pt x="66408" y="211785"/>
                      <a:pt x="66408" y="238087"/>
                    </a:cubicBezTo>
                    <a:lnTo>
                      <a:pt x="66408" y="257794"/>
                    </a:lnTo>
                    <a:cubicBezTo>
                      <a:pt x="24673" y="263207"/>
                      <a:pt x="-4772" y="301427"/>
                      <a:pt x="641" y="343162"/>
                    </a:cubicBezTo>
                    <a:cubicBezTo>
                      <a:pt x="5661" y="381868"/>
                      <a:pt x="39116" y="410523"/>
                      <a:pt x="78133" y="409537"/>
                    </a:cubicBezTo>
                    <a:close/>
                    <a:moveTo>
                      <a:pt x="75933" y="276187"/>
                    </a:moveTo>
                    <a:cubicBezTo>
                      <a:pt x="107496" y="276187"/>
                      <a:pt x="133083" y="301774"/>
                      <a:pt x="133083" y="333337"/>
                    </a:cubicBezTo>
                    <a:cubicBezTo>
                      <a:pt x="133083" y="364900"/>
                      <a:pt x="107496" y="390487"/>
                      <a:pt x="75933" y="390487"/>
                    </a:cubicBezTo>
                    <a:cubicBezTo>
                      <a:pt x="44370" y="390487"/>
                      <a:pt x="18783" y="364900"/>
                      <a:pt x="18783" y="333337"/>
                    </a:cubicBezTo>
                    <a:cubicBezTo>
                      <a:pt x="18820" y="301789"/>
                      <a:pt x="44385" y="276224"/>
                      <a:pt x="75933" y="276187"/>
                    </a:cubicBezTo>
                    <a:close/>
                  </a:path>
                </a:pathLst>
              </a:custGeom>
              <a:solidFill>
                <a:schemeClr val="accent1"/>
              </a:solid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08BF310E-271C-0DE3-A5C6-92DA32031ADB}"/>
                  </a:ext>
                </a:extLst>
              </p:cNvPr>
              <p:cNvSpPr/>
              <p:nvPr/>
            </p:nvSpPr>
            <p:spPr>
              <a:xfrm>
                <a:off x="5800725" y="3124200"/>
                <a:ext cx="600075" cy="619125"/>
              </a:xfrm>
              <a:custGeom>
                <a:avLst/>
                <a:gdLst>
                  <a:gd name="connsiteX0" fmla="*/ 23355 w 600075"/>
                  <a:gd name="connsiteY0" fmla="*/ 457200 h 619125"/>
                  <a:gd name="connsiteX1" fmla="*/ 47625 w 600075"/>
                  <a:gd name="connsiteY1" fmla="*/ 457200 h 619125"/>
                  <a:gd name="connsiteX2" fmla="*/ 47625 w 600075"/>
                  <a:gd name="connsiteY2" fmla="*/ 533400 h 619125"/>
                  <a:gd name="connsiteX3" fmla="*/ 23355 w 600075"/>
                  <a:gd name="connsiteY3" fmla="*/ 533400 h 619125"/>
                  <a:gd name="connsiteX4" fmla="*/ 0 w 600075"/>
                  <a:gd name="connsiteY4" fmla="*/ 556755 h 619125"/>
                  <a:gd name="connsiteX5" fmla="*/ 0 w 600075"/>
                  <a:gd name="connsiteY5" fmla="*/ 558746 h 619125"/>
                  <a:gd name="connsiteX6" fmla="*/ 22279 w 600075"/>
                  <a:gd name="connsiteY6" fmla="*/ 581025 h 619125"/>
                  <a:gd name="connsiteX7" fmla="*/ 28575 w 600075"/>
                  <a:gd name="connsiteY7" fmla="*/ 581025 h 619125"/>
                  <a:gd name="connsiteX8" fmla="*/ 38100 w 600075"/>
                  <a:gd name="connsiteY8" fmla="*/ 571500 h 619125"/>
                  <a:gd name="connsiteX9" fmla="*/ 28575 w 600075"/>
                  <a:gd name="connsiteY9" fmla="*/ 561975 h 619125"/>
                  <a:gd name="connsiteX10" fmla="*/ 22279 w 600075"/>
                  <a:gd name="connsiteY10" fmla="*/ 561975 h 619125"/>
                  <a:gd name="connsiteX11" fmla="*/ 19050 w 600075"/>
                  <a:gd name="connsiteY11" fmla="*/ 558746 h 619125"/>
                  <a:gd name="connsiteX12" fmla="*/ 19050 w 600075"/>
                  <a:gd name="connsiteY12" fmla="*/ 556755 h 619125"/>
                  <a:gd name="connsiteX13" fmla="*/ 23355 w 600075"/>
                  <a:gd name="connsiteY13" fmla="*/ 552450 h 619125"/>
                  <a:gd name="connsiteX14" fmla="*/ 47625 w 600075"/>
                  <a:gd name="connsiteY14" fmla="*/ 552450 h 619125"/>
                  <a:gd name="connsiteX15" fmla="*/ 47625 w 600075"/>
                  <a:gd name="connsiteY15" fmla="*/ 609600 h 619125"/>
                  <a:gd name="connsiteX16" fmla="*/ 57150 w 600075"/>
                  <a:gd name="connsiteY16" fmla="*/ 619125 h 619125"/>
                  <a:gd name="connsiteX17" fmla="*/ 590550 w 600075"/>
                  <a:gd name="connsiteY17" fmla="*/ 619125 h 619125"/>
                  <a:gd name="connsiteX18" fmla="*/ 600075 w 600075"/>
                  <a:gd name="connsiteY18" fmla="*/ 609600 h 619125"/>
                  <a:gd name="connsiteX19" fmla="*/ 600075 w 600075"/>
                  <a:gd name="connsiteY19" fmla="*/ 9525 h 619125"/>
                  <a:gd name="connsiteX20" fmla="*/ 590550 w 600075"/>
                  <a:gd name="connsiteY20" fmla="*/ 0 h 619125"/>
                  <a:gd name="connsiteX21" fmla="*/ 57150 w 600075"/>
                  <a:gd name="connsiteY21" fmla="*/ 0 h 619125"/>
                  <a:gd name="connsiteX22" fmla="*/ 47625 w 600075"/>
                  <a:gd name="connsiteY22" fmla="*/ 9525 h 619125"/>
                  <a:gd name="connsiteX23" fmla="*/ 47625 w 600075"/>
                  <a:gd name="connsiteY23" fmla="*/ 57150 h 619125"/>
                  <a:gd name="connsiteX24" fmla="*/ 23355 w 600075"/>
                  <a:gd name="connsiteY24" fmla="*/ 57150 h 619125"/>
                  <a:gd name="connsiteX25" fmla="*/ 0 w 600075"/>
                  <a:gd name="connsiteY25" fmla="*/ 80505 h 619125"/>
                  <a:gd name="connsiteX26" fmla="*/ 0 w 600075"/>
                  <a:gd name="connsiteY26" fmla="*/ 82496 h 619125"/>
                  <a:gd name="connsiteX27" fmla="*/ 22279 w 600075"/>
                  <a:gd name="connsiteY27" fmla="*/ 104775 h 619125"/>
                  <a:gd name="connsiteX28" fmla="*/ 28575 w 600075"/>
                  <a:gd name="connsiteY28" fmla="*/ 104775 h 619125"/>
                  <a:gd name="connsiteX29" fmla="*/ 38100 w 600075"/>
                  <a:gd name="connsiteY29" fmla="*/ 95250 h 619125"/>
                  <a:gd name="connsiteX30" fmla="*/ 28575 w 600075"/>
                  <a:gd name="connsiteY30" fmla="*/ 85725 h 619125"/>
                  <a:gd name="connsiteX31" fmla="*/ 22279 w 600075"/>
                  <a:gd name="connsiteY31" fmla="*/ 85725 h 619125"/>
                  <a:gd name="connsiteX32" fmla="*/ 19050 w 600075"/>
                  <a:gd name="connsiteY32" fmla="*/ 82496 h 619125"/>
                  <a:gd name="connsiteX33" fmla="*/ 19050 w 600075"/>
                  <a:gd name="connsiteY33" fmla="*/ 80505 h 619125"/>
                  <a:gd name="connsiteX34" fmla="*/ 23355 w 600075"/>
                  <a:gd name="connsiteY34" fmla="*/ 76200 h 619125"/>
                  <a:gd name="connsiteX35" fmla="*/ 47625 w 600075"/>
                  <a:gd name="connsiteY35" fmla="*/ 76200 h 619125"/>
                  <a:gd name="connsiteX36" fmla="*/ 47625 w 600075"/>
                  <a:gd name="connsiteY36" fmla="*/ 152400 h 619125"/>
                  <a:gd name="connsiteX37" fmla="*/ 23355 w 600075"/>
                  <a:gd name="connsiteY37" fmla="*/ 152400 h 619125"/>
                  <a:gd name="connsiteX38" fmla="*/ 0 w 600075"/>
                  <a:gd name="connsiteY38" fmla="*/ 175755 h 619125"/>
                  <a:gd name="connsiteX39" fmla="*/ 0 w 600075"/>
                  <a:gd name="connsiteY39" fmla="*/ 177746 h 619125"/>
                  <a:gd name="connsiteX40" fmla="*/ 22279 w 600075"/>
                  <a:gd name="connsiteY40" fmla="*/ 200025 h 619125"/>
                  <a:gd name="connsiteX41" fmla="*/ 28575 w 600075"/>
                  <a:gd name="connsiteY41" fmla="*/ 200025 h 619125"/>
                  <a:gd name="connsiteX42" fmla="*/ 38100 w 600075"/>
                  <a:gd name="connsiteY42" fmla="*/ 190500 h 619125"/>
                  <a:gd name="connsiteX43" fmla="*/ 28575 w 600075"/>
                  <a:gd name="connsiteY43" fmla="*/ 180975 h 619125"/>
                  <a:gd name="connsiteX44" fmla="*/ 22279 w 600075"/>
                  <a:gd name="connsiteY44" fmla="*/ 180975 h 619125"/>
                  <a:gd name="connsiteX45" fmla="*/ 19050 w 600075"/>
                  <a:gd name="connsiteY45" fmla="*/ 177746 h 619125"/>
                  <a:gd name="connsiteX46" fmla="*/ 19050 w 600075"/>
                  <a:gd name="connsiteY46" fmla="*/ 175755 h 619125"/>
                  <a:gd name="connsiteX47" fmla="*/ 23355 w 600075"/>
                  <a:gd name="connsiteY47" fmla="*/ 171450 h 619125"/>
                  <a:gd name="connsiteX48" fmla="*/ 47625 w 600075"/>
                  <a:gd name="connsiteY48" fmla="*/ 171450 h 619125"/>
                  <a:gd name="connsiteX49" fmla="*/ 47625 w 600075"/>
                  <a:gd name="connsiteY49" fmla="*/ 247650 h 619125"/>
                  <a:gd name="connsiteX50" fmla="*/ 23355 w 600075"/>
                  <a:gd name="connsiteY50" fmla="*/ 247650 h 619125"/>
                  <a:gd name="connsiteX51" fmla="*/ 0 w 600075"/>
                  <a:gd name="connsiteY51" fmla="*/ 271005 h 619125"/>
                  <a:gd name="connsiteX52" fmla="*/ 0 w 600075"/>
                  <a:gd name="connsiteY52" fmla="*/ 272996 h 619125"/>
                  <a:gd name="connsiteX53" fmla="*/ 22279 w 600075"/>
                  <a:gd name="connsiteY53" fmla="*/ 295275 h 619125"/>
                  <a:gd name="connsiteX54" fmla="*/ 28575 w 600075"/>
                  <a:gd name="connsiteY54" fmla="*/ 295275 h 619125"/>
                  <a:gd name="connsiteX55" fmla="*/ 38100 w 600075"/>
                  <a:gd name="connsiteY55" fmla="*/ 285750 h 619125"/>
                  <a:gd name="connsiteX56" fmla="*/ 28575 w 600075"/>
                  <a:gd name="connsiteY56" fmla="*/ 276225 h 619125"/>
                  <a:gd name="connsiteX57" fmla="*/ 22279 w 600075"/>
                  <a:gd name="connsiteY57" fmla="*/ 276225 h 619125"/>
                  <a:gd name="connsiteX58" fmla="*/ 19050 w 600075"/>
                  <a:gd name="connsiteY58" fmla="*/ 272996 h 619125"/>
                  <a:gd name="connsiteX59" fmla="*/ 19050 w 600075"/>
                  <a:gd name="connsiteY59" fmla="*/ 271005 h 619125"/>
                  <a:gd name="connsiteX60" fmla="*/ 23355 w 600075"/>
                  <a:gd name="connsiteY60" fmla="*/ 266700 h 619125"/>
                  <a:gd name="connsiteX61" fmla="*/ 47625 w 600075"/>
                  <a:gd name="connsiteY61" fmla="*/ 266700 h 619125"/>
                  <a:gd name="connsiteX62" fmla="*/ 47625 w 600075"/>
                  <a:gd name="connsiteY62" fmla="*/ 342900 h 619125"/>
                  <a:gd name="connsiteX63" fmla="*/ 23355 w 600075"/>
                  <a:gd name="connsiteY63" fmla="*/ 342900 h 619125"/>
                  <a:gd name="connsiteX64" fmla="*/ 0 w 600075"/>
                  <a:gd name="connsiteY64" fmla="*/ 366255 h 619125"/>
                  <a:gd name="connsiteX65" fmla="*/ 0 w 600075"/>
                  <a:gd name="connsiteY65" fmla="*/ 368246 h 619125"/>
                  <a:gd name="connsiteX66" fmla="*/ 22279 w 600075"/>
                  <a:gd name="connsiteY66" fmla="*/ 390525 h 619125"/>
                  <a:gd name="connsiteX67" fmla="*/ 28575 w 600075"/>
                  <a:gd name="connsiteY67" fmla="*/ 390525 h 619125"/>
                  <a:gd name="connsiteX68" fmla="*/ 38100 w 600075"/>
                  <a:gd name="connsiteY68" fmla="*/ 381000 h 619125"/>
                  <a:gd name="connsiteX69" fmla="*/ 28575 w 600075"/>
                  <a:gd name="connsiteY69" fmla="*/ 371475 h 619125"/>
                  <a:gd name="connsiteX70" fmla="*/ 22279 w 600075"/>
                  <a:gd name="connsiteY70" fmla="*/ 371475 h 619125"/>
                  <a:gd name="connsiteX71" fmla="*/ 19050 w 600075"/>
                  <a:gd name="connsiteY71" fmla="*/ 368246 h 619125"/>
                  <a:gd name="connsiteX72" fmla="*/ 19050 w 600075"/>
                  <a:gd name="connsiteY72" fmla="*/ 366255 h 619125"/>
                  <a:gd name="connsiteX73" fmla="*/ 23355 w 600075"/>
                  <a:gd name="connsiteY73" fmla="*/ 361950 h 619125"/>
                  <a:gd name="connsiteX74" fmla="*/ 47625 w 600075"/>
                  <a:gd name="connsiteY74" fmla="*/ 361950 h 619125"/>
                  <a:gd name="connsiteX75" fmla="*/ 47625 w 600075"/>
                  <a:gd name="connsiteY75" fmla="*/ 438150 h 619125"/>
                  <a:gd name="connsiteX76" fmla="*/ 23355 w 600075"/>
                  <a:gd name="connsiteY76" fmla="*/ 438150 h 619125"/>
                  <a:gd name="connsiteX77" fmla="*/ 0 w 600075"/>
                  <a:gd name="connsiteY77" fmla="*/ 461505 h 619125"/>
                  <a:gd name="connsiteX78" fmla="*/ 0 w 600075"/>
                  <a:gd name="connsiteY78" fmla="*/ 463496 h 619125"/>
                  <a:gd name="connsiteX79" fmla="*/ 22279 w 600075"/>
                  <a:gd name="connsiteY79" fmla="*/ 485775 h 619125"/>
                  <a:gd name="connsiteX80" fmla="*/ 28575 w 600075"/>
                  <a:gd name="connsiteY80" fmla="*/ 485775 h 619125"/>
                  <a:gd name="connsiteX81" fmla="*/ 38100 w 600075"/>
                  <a:gd name="connsiteY81" fmla="*/ 476250 h 619125"/>
                  <a:gd name="connsiteX82" fmla="*/ 28575 w 600075"/>
                  <a:gd name="connsiteY82" fmla="*/ 466725 h 619125"/>
                  <a:gd name="connsiteX83" fmla="*/ 22279 w 600075"/>
                  <a:gd name="connsiteY83" fmla="*/ 466725 h 619125"/>
                  <a:gd name="connsiteX84" fmla="*/ 19050 w 600075"/>
                  <a:gd name="connsiteY84" fmla="*/ 463496 h 619125"/>
                  <a:gd name="connsiteX85" fmla="*/ 19050 w 600075"/>
                  <a:gd name="connsiteY85" fmla="*/ 461505 h 619125"/>
                  <a:gd name="connsiteX86" fmla="*/ 23355 w 600075"/>
                  <a:gd name="connsiteY86" fmla="*/ 457200 h 619125"/>
                  <a:gd name="connsiteX87" fmla="*/ 66675 w 600075"/>
                  <a:gd name="connsiteY87" fmla="*/ 19050 h 619125"/>
                  <a:gd name="connsiteX88" fmla="*/ 581025 w 600075"/>
                  <a:gd name="connsiteY88" fmla="*/ 19050 h 619125"/>
                  <a:gd name="connsiteX89" fmla="*/ 581025 w 600075"/>
                  <a:gd name="connsiteY89" fmla="*/ 600075 h 619125"/>
                  <a:gd name="connsiteX90" fmla="*/ 66675 w 600075"/>
                  <a:gd name="connsiteY90" fmla="*/ 600075 h 619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600075" h="619125">
                    <a:moveTo>
                      <a:pt x="23355" y="457200"/>
                    </a:moveTo>
                    <a:lnTo>
                      <a:pt x="47625" y="457200"/>
                    </a:lnTo>
                    <a:lnTo>
                      <a:pt x="47625" y="533400"/>
                    </a:lnTo>
                    <a:lnTo>
                      <a:pt x="23355" y="533400"/>
                    </a:lnTo>
                    <a:cubicBezTo>
                      <a:pt x="10463" y="533416"/>
                      <a:pt x="16" y="543863"/>
                      <a:pt x="0" y="556755"/>
                    </a:cubicBezTo>
                    <a:lnTo>
                      <a:pt x="0" y="558746"/>
                    </a:lnTo>
                    <a:cubicBezTo>
                      <a:pt x="10" y="571046"/>
                      <a:pt x="9979" y="581015"/>
                      <a:pt x="22279" y="581025"/>
                    </a:cubicBezTo>
                    <a:lnTo>
                      <a:pt x="28575" y="581025"/>
                    </a:lnTo>
                    <a:cubicBezTo>
                      <a:pt x="33836" y="581025"/>
                      <a:pt x="38100" y="576761"/>
                      <a:pt x="38100" y="571500"/>
                    </a:cubicBezTo>
                    <a:cubicBezTo>
                      <a:pt x="38100" y="566239"/>
                      <a:pt x="33836" y="561975"/>
                      <a:pt x="28575" y="561975"/>
                    </a:cubicBezTo>
                    <a:lnTo>
                      <a:pt x="22279" y="561975"/>
                    </a:lnTo>
                    <a:cubicBezTo>
                      <a:pt x="20496" y="561975"/>
                      <a:pt x="19050" y="560529"/>
                      <a:pt x="19050" y="558746"/>
                    </a:cubicBezTo>
                    <a:lnTo>
                      <a:pt x="19050" y="556755"/>
                    </a:lnTo>
                    <a:cubicBezTo>
                      <a:pt x="19055" y="554380"/>
                      <a:pt x="20980" y="552456"/>
                      <a:pt x="23355" y="552450"/>
                    </a:cubicBezTo>
                    <a:lnTo>
                      <a:pt x="47625" y="552450"/>
                    </a:lnTo>
                    <a:lnTo>
                      <a:pt x="47625" y="609600"/>
                    </a:lnTo>
                    <a:cubicBezTo>
                      <a:pt x="47625" y="614861"/>
                      <a:pt x="51889" y="619125"/>
                      <a:pt x="57150" y="619125"/>
                    </a:cubicBezTo>
                    <a:lnTo>
                      <a:pt x="590550" y="619125"/>
                    </a:lnTo>
                    <a:cubicBezTo>
                      <a:pt x="595811" y="619125"/>
                      <a:pt x="600075" y="614861"/>
                      <a:pt x="600075" y="609600"/>
                    </a:cubicBezTo>
                    <a:lnTo>
                      <a:pt x="600075" y="9525"/>
                    </a:lnTo>
                    <a:cubicBezTo>
                      <a:pt x="600075" y="4264"/>
                      <a:pt x="595811" y="0"/>
                      <a:pt x="590550" y="0"/>
                    </a:cubicBezTo>
                    <a:lnTo>
                      <a:pt x="57150" y="0"/>
                    </a:lnTo>
                    <a:cubicBezTo>
                      <a:pt x="51889" y="0"/>
                      <a:pt x="47625" y="4264"/>
                      <a:pt x="47625" y="9525"/>
                    </a:cubicBezTo>
                    <a:lnTo>
                      <a:pt x="47625" y="57150"/>
                    </a:lnTo>
                    <a:lnTo>
                      <a:pt x="23355" y="57150"/>
                    </a:lnTo>
                    <a:cubicBezTo>
                      <a:pt x="10463" y="57166"/>
                      <a:pt x="16" y="67613"/>
                      <a:pt x="0" y="80505"/>
                    </a:cubicBezTo>
                    <a:lnTo>
                      <a:pt x="0" y="82496"/>
                    </a:lnTo>
                    <a:cubicBezTo>
                      <a:pt x="10" y="94796"/>
                      <a:pt x="9979" y="104765"/>
                      <a:pt x="22279" y="104775"/>
                    </a:cubicBezTo>
                    <a:lnTo>
                      <a:pt x="28575" y="104775"/>
                    </a:lnTo>
                    <a:cubicBezTo>
                      <a:pt x="33836" y="104775"/>
                      <a:pt x="38100" y="100511"/>
                      <a:pt x="38100" y="95250"/>
                    </a:cubicBezTo>
                    <a:cubicBezTo>
                      <a:pt x="38100" y="89989"/>
                      <a:pt x="33836" y="85725"/>
                      <a:pt x="28575" y="85725"/>
                    </a:cubicBezTo>
                    <a:lnTo>
                      <a:pt x="22279" y="85725"/>
                    </a:lnTo>
                    <a:cubicBezTo>
                      <a:pt x="20496" y="85725"/>
                      <a:pt x="19050" y="84279"/>
                      <a:pt x="19050" y="82496"/>
                    </a:cubicBezTo>
                    <a:lnTo>
                      <a:pt x="19050" y="80505"/>
                    </a:lnTo>
                    <a:cubicBezTo>
                      <a:pt x="19055" y="78130"/>
                      <a:pt x="20980" y="76205"/>
                      <a:pt x="23355" y="76200"/>
                    </a:cubicBezTo>
                    <a:lnTo>
                      <a:pt x="47625" y="76200"/>
                    </a:lnTo>
                    <a:lnTo>
                      <a:pt x="47625" y="152400"/>
                    </a:lnTo>
                    <a:lnTo>
                      <a:pt x="23355" y="152400"/>
                    </a:lnTo>
                    <a:cubicBezTo>
                      <a:pt x="10463" y="152416"/>
                      <a:pt x="16" y="162863"/>
                      <a:pt x="0" y="175755"/>
                    </a:cubicBezTo>
                    <a:lnTo>
                      <a:pt x="0" y="177746"/>
                    </a:lnTo>
                    <a:cubicBezTo>
                      <a:pt x="10" y="190046"/>
                      <a:pt x="9979" y="200015"/>
                      <a:pt x="22279" y="200025"/>
                    </a:cubicBezTo>
                    <a:lnTo>
                      <a:pt x="28575" y="200025"/>
                    </a:lnTo>
                    <a:cubicBezTo>
                      <a:pt x="33836" y="200025"/>
                      <a:pt x="38100" y="195761"/>
                      <a:pt x="38100" y="190500"/>
                    </a:cubicBezTo>
                    <a:cubicBezTo>
                      <a:pt x="38100" y="185239"/>
                      <a:pt x="33836" y="180975"/>
                      <a:pt x="28575" y="180975"/>
                    </a:cubicBezTo>
                    <a:lnTo>
                      <a:pt x="22279" y="180975"/>
                    </a:lnTo>
                    <a:cubicBezTo>
                      <a:pt x="20496" y="180975"/>
                      <a:pt x="19050" y="179529"/>
                      <a:pt x="19050" y="177746"/>
                    </a:cubicBezTo>
                    <a:lnTo>
                      <a:pt x="19050" y="175755"/>
                    </a:lnTo>
                    <a:cubicBezTo>
                      <a:pt x="19055" y="173380"/>
                      <a:pt x="20980" y="171455"/>
                      <a:pt x="23355" y="171450"/>
                    </a:cubicBezTo>
                    <a:lnTo>
                      <a:pt x="47625" y="171450"/>
                    </a:lnTo>
                    <a:lnTo>
                      <a:pt x="47625" y="247650"/>
                    </a:lnTo>
                    <a:lnTo>
                      <a:pt x="23355" y="247650"/>
                    </a:lnTo>
                    <a:cubicBezTo>
                      <a:pt x="10463" y="247666"/>
                      <a:pt x="16" y="258113"/>
                      <a:pt x="0" y="271005"/>
                    </a:cubicBezTo>
                    <a:lnTo>
                      <a:pt x="0" y="272996"/>
                    </a:lnTo>
                    <a:cubicBezTo>
                      <a:pt x="10" y="285296"/>
                      <a:pt x="9979" y="295265"/>
                      <a:pt x="22279" y="295275"/>
                    </a:cubicBezTo>
                    <a:lnTo>
                      <a:pt x="28575" y="295275"/>
                    </a:lnTo>
                    <a:cubicBezTo>
                      <a:pt x="33836" y="295275"/>
                      <a:pt x="38100" y="291011"/>
                      <a:pt x="38100" y="285750"/>
                    </a:cubicBezTo>
                    <a:cubicBezTo>
                      <a:pt x="38100" y="280489"/>
                      <a:pt x="33836" y="276225"/>
                      <a:pt x="28575" y="276225"/>
                    </a:cubicBezTo>
                    <a:lnTo>
                      <a:pt x="22279" y="276225"/>
                    </a:lnTo>
                    <a:cubicBezTo>
                      <a:pt x="20496" y="276225"/>
                      <a:pt x="19050" y="274779"/>
                      <a:pt x="19050" y="272996"/>
                    </a:cubicBezTo>
                    <a:lnTo>
                      <a:pt x="19050" y="271005"/>
                    </a:lnTo>
                    <a:cubicBezTo>
                      <a:pt x="19055" y="268630"/>
                      <a:pt x="20980" y="266705"/>
                      <a:pt x="23355" y="266700"/>
                    </a:cubicBezTo>
                    <a:lnTo>
                      <a:pt x="47625" y="266700"/>
                    </a:lnTo>
                    <a:lnTo>
                      <a:pt x="47625" y="342900"/>
                    </a:lnTo>
                    <a:lnTo>
                      <a:pt x="23355" y="342900"/>
                    </a:lnTo>
                    <a:cubicBezTo>
                      <a:pt x="10463" y="342916"/>
                      <a:pt x="16" y="353363"/>
                      <a:pt x="0" y="366255"/>
                    </a:cubicBezTo>
                    <a:lnTo>
                      <a:pt x="0" y="368246"/>
                    </a:lnTo>
                    <a:cubicBezTo>
                      <a:pt x="10" y="380546"/>
                      <a:pt x="9979" y="390515"/>
                      <a:pt x="22279" y="390525"/>
                    </a:cubicBezTo>
                    <a:lnTo>
                      <a:pt x="28575" y="390525"/>
                    </a:lnTo>
                    <a:cubicBezTo>
                      <a:pt x="33836" y="390525"/>
                      <a:pt x="38100" y="386261"/>
                      <a:pt x="38100" y="381000"/>
                    </a:cubicBezTo>
                    <a:cubicBezTo>
                      <a:pt x="38100" y="375739"/>
                      <a:pt x="33836" y="371475"/>
                      <a:pt x="28575" y="371475"/>
                    </a:cubicBezTo>
                    <a:lnTo>
                      <a:pt x="22279" y="371475"/>
                    </a:lnTo>
                    <a:cubicBezTo>
                      <a:pt x="20496" y="371475"/>
                      <a:pt x="19050" y="370029"/>
                      <a:pt x="19050" y="368246"/>
                    </a:cubicBezTo>
                    <a:lnTo>
                      <a:pt x="19050" y="366255"/>
                    </a:lnTo>
                    <a:cubicBezTo>
                      <a:pt x="19055" y="363880"/>
                      <a:pt x="20980" y="361955"/>
                      <a:pt x="23355" y="361950"/>
                    </a:cubicBezTo>
                    <a:lnTo>
                      <a:pt x="47625" y="361950"/>
                    </a:lnTo>
                    <a:lnTo>
                      <a:pt x="47625" y="438150"/>
                    </a:lnTo>
                    <a:lnTo>
                      <a:pt x="23355" y="438150"/>
                    </a:lnTo>
                    <a:cubicBezTo>
                      <a:pt x="10463" y="438166"/>
                      <a:pt x="16" y="448613"/>
                      <a:pt x="0" y="461505"/>
                    </a:cubicBezTo>
                    <a:lnTo>
                      <a:pt x="0" y="463496"/>
                    </a:lnTo>
                    <a:cubicBezTo>
                      <a:pt x="10" y="475796"/>
                      <a:pt x="9979" y="485765"/>
                      <a:pt x="22279" y="485775"/>
                    </a:cubicBezTo>
                    <a:lnTo>
                      <a:pt x="28575" y="485775"/>
                    </a:lnTo>
                    <a:cubicBezTo>
                      <a:pt x="33836" y="485775"/>
                      <a:pt x="38100" y="481511"/>
                      <a:pt x="38100" y="476250"/>
                    </a:cubicBezTo>
                    <a:cubicBezTo>
                      <a:pt x="38100" y="470989"/>
                      <a:pt x="33836" y="466725"/>
                      <a:pt x="28575" y="466725"/>
                    </a:cubicBezTo>
                    <a:lnTo>
                      <a:pt x="22279" y="466725"/>
                    </a:lnTo>
                    <a:cubicBezTo>
                      <a:pt x="20496" y="466725"/>
                      <a:pt x="19050" y="465279"/>
                      <a:pt x="19050" y="463496"/>
                    </a:cubicBezTo>
                    <a:lnTo>
                      <a:pt x="19050" y="461505"/>
                    </a:lnTo>
                    <a:cubicBezTo>
                      <a:pt x="19055" y="459130"/>
                      <a:pt x="20980" y="457206"/>
                      <a:pt x="23355" y="457200"/>
                    </a:cubicBezTo>
                    <a:close/>
                    <a:moveTo>
                      <a:pt x="66675" y="19050"/>
                    </a:moveTo>
                    <a:lnTo>
                      <a:pt x="581025" y="19050"/>
                    </a:lnTo>
                    <a:lnTo>
                      <a:pt x="581025" y="600075"/>
                    </a:lnTo>
                    <a:lnTo>
                      <a:pt x="66675" y="600075"/>
                    </a:lnTo>
                    <a:close/>
                  </a:path>
                </a:pathLst>
              </a:custGeom>
              <a:solidFill>
                <a:schemeClr val="accent1"/>
              </a:solidFill>
              <a:ln w="9525" cap="flat">
                <a:noFill/>
                <a:prstDash val="solid"/>
                <a:miter/>
              </a:ln>
            </p:spPr>
            <p:txBody>
              <a:bodyPr rtlCol="0" anchor="ctr"/>
              <a:lstStyle/>
              <a:p>
                <a:endParaRPr lang="en-US"/>
              </a:p>
            </p:txBody>
          </p:sp>
        </p:grpSp>
      </p:grpSp>
      <p:sp>
        <p:nvSpPr>
          <p:cNvPr id="34" name="Text Placeholder 31">
            <a:extLst>
              <a:ext uri="{FF2B5EF4-FFF2-40B4-BE49-F238E27FC236}">
                <a16:creationId xmlns:a16="http://schemas.microsoft.com/office/drawing/2014/main" id="{2541B3C5-0601-6653-1358-0EE6F33E407B}"/>
              </a:ext>
            </a:extLst>
          </p:cNvPr>
          <p:cNvSpPr>
            <a:spLocks noGrp="1"/>
          </p:cNvSpPr>
          <p:nvPr>
            <p:ph type="body" sz="quarter" idx="36" hasCustomPrompt="1"/>
          </p:nvPr>
        </p:nvSpPr>
        <p:spPr>
          <a:xfrm>
            <a:off x="720724" y="3267388"/>
            <a:ext cx="6065559" cy="1622425"/>
          </a:xfrm>
        </p:spPr>
        <p:txBody>
          <a:bodyPr/>
          <a:lstStyle>
            <a:lvl1pPr marL="171450" indent="-171450">
              <a:spcBef>
                <a:spcPts val="600"/>
              </a:spcBef>
              <a:spcAft>
                <a:spcPts val="0"/>
              </a:spcAft>
              <a:buFont typeface="Arial" panose="020B0604020202020204" pitchFamily="34" charset="0"/>
              <a:buChar char="•"/>
              <a:defRPr sz="1050">
                <a:solidFill>
                  <a:schemeClr val="tx1"/>
                </a:solidFill>
                <a:latin typeface="+mn-lt"/>
              </a:defRPr>
            </a:lvl1pPr>
          </a:lstStyle>
          <a:p>
            <a:pPr lvl="0"/>
            <a:r>
              <a:rPr lang="en-US"/>
              <a:t>Go-to-Market Observations</a:t>
            </a:r>
          </a:p>
        </p:txBody>
      </p:sp>
      <p:sp>
        <p:nvSpPr>
          <p:cNvPr id="35" name="Rectangle 34">
            <a:extLst>
              <a:ext uri="{FF2B5EF4-FFF2-40B4-BE49-F238E27FC236}">
                <a16:creationId xmlns:a16="http://schemas.microsoft.com/office/drawing/2014/main" id="{681E2DF2-310A-B859-1CD2-BE081AF76B85}"/>
              </a:ext>
            </a:extLst>
          </p:cNvPr>
          <p:cNvSpPr/>
          <p:nvPr userDrawn="1"/>
        </p:nvSpPr>
        <p:spPr>
          <a:xfrm>
            <a:off x="7162801" y="1120307"/>
            <a:ext cx="4419600" cy="498573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 Placeholder 31">
            <a:extLst>
              <a:ext uri="{FF2B5EF4-FFF2-40B4-BE49-F238E27FC236}">
                <a16:creationId xmlns:a16="http://schemas.microsoft.com/office/drawing/2014/main" id="{5DEB308E-52E9-65FB-39A2-3E53FD6A6861}"/>
              </a:ext>
            </a:extLst>
          </p:cNvPr>
          <p:cNvSpPr>
            <a:spLocks noGrp="1"/>
          </p:cNvSpPr>
          <p:nvPr>
            <p:ph type="body" sz="quarter" idx="35" hasCustomPrompt="1"/>
          </p:nvPr>
        </p:nvSpPr>
        <p:spPr>
          <a:xfrm>
            <a:off x="720724" y="1477067"/>
            <a:ext cx="6065559" cy="1622425"/>
          </a:xfrm>
        </p:spPr>
        <p:txBody>
          <a:bodyPr/>
          <a:lstStyle>
            <a:lvl1pPr marL="171450" indent="-171450">
              <a:spcBef>
                <a:spcPts val="600"/>
              </a:spcBef>
              <a:buFont typeface="Arial" panose="020B0604020202020204" pitchFamily="34" charset="0"/>
              <a:buChar char="•"/>
              <a:defRPr sz="1050">
                <a:solidFill>
                  <a:schemeClr val="tx1"/>
                </a:solidFill>
                <a:latin typeface="+mn-lt"/>
              </a:defRPr>
            </a:lvl1pPr>
          </a:lstStyle>
          <a:p>
            <a:pPr lvl="0"/>
            <a:r>
              <a:rPr lang="en-US"/>
              <a:t>Key Observations</a:t>
            </a:r>
          </a:p>
        </p:txBody>
      </p:sp>
      <p:sp>
        <p:nvSpPr>
          <p:cNvPr id="2" name="TextBox 1">
            <a:extLst>
              <a:ext uri="{FF2B5EF4-FFF2-40B4-BE49-F238E27FC236}">
                <a16:creationId xmlns:a16="http://schemas.microsoft.com/office/drawing/2014/main" id="{74873E47-87BF-01BB-4E61-E91376575734}"/>
              </a:ext>
            </a:extLst>
          </p:cNvPr>
          <p:cNvSpPr txBox="1"/>
          <p:nvPr userDrawn="1"/>
        </p:nvSpPr>
        <p:spPr>
          <a:xfrm>
            <a:off x="515869" y="145885"/>
            <a:ext cx="5525192" cy="230832"/>
          </a:xfrm>
          <a:prstGeom prst="rect">
            <a:avLst/>
          </a:prstGeom>
          <a:noFill/>
        </p:spPr>
        <p:txBody>
          <a:bodyPr wrap="square">
            <a:spAutoFit/>
          </a:bodyPr>
          <a:lstStyle/>
          <a:p>
            <a:pPr marL="0" marR="0" lvl="0" indent="0" defTabSz="914400" rtl="0" eaLnBrk="1" fontAlgn="auto" latinLnBrk="0" hangingPunct="1">
              <a:lnSpc>
                <a:spcPct val="90000"/>
              </a:lnSpc>
              <a:spcBef>
                <a:spcPct val="0"/>
              </a:spcBef>
              <a:spcAft>
                <a:spcPts val="0"/>
              </a:spcAft>
              <a:buClrTx/>
              <a:buSzTx/>
              <a:buFontTx/>
              <a:buNone/>
              <a:tabLst/>
              <a:defRPr/>
            </a:pPr>
            <a:r>
              <a:rPr kumimoji="0" lang="en-US" sz="1000" b="0" i="0" u="none" strike="noStrike" kern="1200" cap="none" spc="0" normalizeH="0" baseline="0">
                <a:ln>
                  <a:noFill/>
                </a:ln>
                <a:solidFill>
                  <a:schemeClr val="tx1">
                    <a:lumMod val="50000"/>
                    <a:lumOff val="50000"/>
                  </a:schemeClr>
                </a:solidFill>
                <a:effectLst/>
                <a:uLnTx/>
                <a:uFillTx/>
                <a:latin typeface="Visa Dialect Regular"/>
                <a:ea typeface="+mn-ea"/>
                <a:cs typeface="+mn-cs"/>
              </a:rPr>
              <a:t>Quick Win</a:t>
            </a:r>
            <a:r>
              <a:rPr kumimoji="0" lang="en-US" sz="1000" b="0" i="0" u="none" strike="noStrike" kern="1200" cap="none" spc="0" normalizeH="0" baseline="0" noProof="0">
                <a:ln>
                  <a:noFill/>
                </a:ln>
                <a:solidFill>
                  <a:schemeClr val="tx1">
                    <a:lumMod val="50000"/>
                    <a:lumOff val="50000"/>
                  </a:schemeClr>
                </a:solidFill>
                <a:effectLst/>
                <a:uLnTx/>
                <a:uFillTx/>
                <a:latin typeface="Visa Dialect Regular"/>
                <a:ea typeface="+mn-ea"/>
                <a:cs typeface="+mn-cs"/>
              </a:rPr>
              <a:t> / </a:t>
            </a:r>
            <a:r>
              <a:rPr lang="en-US" sz="1000" kern="1200" noProof="0">
                <a:solidFill>
                  <a:schemeClr val="accent2"/>
                </a:solidFill>
                <a:latin typeface="Visa Dialect Semibold" pitchFamily="2" charset="0"/>
                <a:ea typeface="+mn-ea"/>
                <a:cs typeface="+mn-cs"/>
              </a:rPr>
              <a:t>Strategic Priority </a:t>
            </a:r>
            <a:r>
              <a:rPr kumimoji="0" lang="en-US" sz="1000" b="0" i="0" u="none" strike="noStrike" kern="1200" cap="none" spc="0" normalizeH="0" baseline="0" noProof="0">
                <a:ln>
                  <a:noFill/>
                </a:ln>
                <a:solidFill>
                  <a:schemeClr val="tx1">
                    <a:lumMod val="50000"/>
                    <a:lumOff val="50000"/>
                  </a:schemeClr>
                </a:solidFill>
                <a:effectLst/>
                <a:uLnTx/>
                <a:uFillTx/>
                <a:latin typeface="Visa Dialect Regular"/>
                <a:ea typeface="+mn-ea"/>
                <a:cs typeface="+mn-cs"/>
              </a:rPr>
              <a:t>/ Future Consideration</a:t>
            </a:r>
            <a:endParaRPr kumimoji="0" lang="en-US" sz="1000" b="1" i="0" u="none" strike="noStrike" kern="1200" cap="none" spc="0" normalizeH="0" baseline="0" noProof="0">
              <a:ln>
                <a:noFill/>
              </a:ln>
              <a:solidFill>
                <a:schemeClr val="tx1">
                  <a:lumMod val="50000"/>
                  <a:lumOff val="50000"/>
                </a:schemeClr>
              </a:solidFill>
              <a:effectLst/>
              <a:uLnTx/>
              <a:uFillTx/>
              <a:latin typeface="Visa Dialect Semibold"/>
              <a:ea typeface="+mn-ea"/>
              <a:cs typeface="+mn-cs"/>
            </a:endParaRPr>
          </a:p>
        </p:txBody>
      </p:sp>
      <p:sp>
        <p:nvSpPr>
          <p:cNvPr id="6" name="Right Triangle 5">
            <a:extLst>
              <a:ext uri="{FF2B5EF4-FFF2-40B4-BE49-F238E27FC236}">
                <a16:creationId xmlns:a16="http://schemas.microsoft.com/office/drawing/2014/main" id="{D0B24D5E-B35A-0424-F0C4-E0D5CC0D6724}"/>
              </a:ext>
            </a:extLst>
          </p:cNvPr>
          <p:cNvSpPr/>
          <p:nvPr userDrawn="1"/>
        </p:nvSpPr>
        <p:spPr bwMode="auto">
          <a:xfrm rot="5400000">
            <a:off x="-9145" y="-11017"/>
            <a:ext cx="457200" cy="457200"/>
          </a:xfrm>
          <a:prstGeom prst="rtTriangle">
            <a:avLst/>
          </a:prstGeom>
          <a:solidFill>
            <a:schemeClr val="accent2"/>
          </a:solidFill>
          <a:ln w="9525" cap="flat" cmpd="sng" algn="ctr">
            <a:noFill/>
            <a:prstDash val="solid"/>
            <a:roun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90000"/>
              </a:lnSpc>
              <a:spcBef>
                <a:spcPts val="60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1" name="Text Placeholder 17">
            <a:extLst>
              <a:ext uri="{FF2B5EF4-FFF2-40B4-BE49-F238E27FC236}">
                <a16:creationId xmlns:a16="http://schemas.microsoft.com/office/drawing/2014/main" id="{18A1B475-020B-A9DA-4D11-E1F5E4B3C729}"/>
              </a:ext>
            </a:extLst>
          </p:cNvPr>
          <p:cNvSpPr>
            <a:spLocks noGrp="1"/>
          </p:cNvSpPr>
          <p:nvPr>
            <p:ph type="body" sz="quarter" idx="34" hasCustomPrompt="1"/>
          </p:nvPr>
        </p:nvSpPr>
        <p:spPr>
          <a:xfrm>
            <a:off x="0" y="6817"/>
            <a:ext cx="277813" cy="311151"/>
          </a:xfrm>
        </p:spPr>
        <p:txBody>
          <a:bodyPr/>
          <a:lstStyle>
            <a:lvl1pPr algn="ctr">
              <a:defRPr>
                <a:solidFill>
                  <a:schemeClr val="bg1"/>
                </a:solidFill>
                <a:latin typeface="+mj-lt"/>
              </a:defRPr>
            </a:lvl1pPr>
          </a:lstStyle>
          <a:p>
            <a:pPr lvl="0"/>
            <a:r>
              <a:rPr lang="en-US"/>
              <a:t>#</a:t>
            </a:r>
          </a:p>
        </p:txBody>
      </p:sp>
    </p:spTree>
    <p:extLst>
      <p:ext uri="{BB962C8B-B14F-4D97-AF65-F5344CB8AC3E}">
        <p14:creationId xmlns:p14="http://schemas.microsoft.com/office/powerpoint/2010/main" val="3350563118"/>
      </p:ext>
    </p:extLst>
  </p:cSld>
  <p:clrMapOvr>
    <a:masterClrMapping/>
  </p:clrMapOvr>
  <p:extLst>
    <p:ext uri="{DCECCB84-F9BA-43D5-87BE-67443E8EF086}">
      <p15:sldGuideLst xmlns:p15="http://schemas.microsoft.com/office/powerpoint/2012/main">
        <p15:guide id="4" orient="horz" pos="1008">
          <p15:clr>
            <a:srgbClr val="FBAE40"/>
          </p15:clr>
        </p15:guide>
        <p15:guide id="5" pos="384">
          <p15:clr>
            <a:srgbClr val="FBAE40"/>
          </p15:clr>
        </p15:guide>
        <p15:guide id="6" pos="7296">
          <p15:clr>
            <a:srgbClr val="FBAE40"/>
          </p15:clr>
        </p15:guide>
      </p15:sldGuideLst>
    </p:ext>
  </p:extLst>
</p:sldLayout>
</file>

<file path=ppt/slideLayouts/slideLayout453.xml><?xml version="1.0" encoding="utf-8"?>
<p:sldLayout xmlns:a="http://schemas.openxmlformats.org/drawingml/2006/main" xmlns:r="http://schemas.openxmlformats.org/officeDocument/2006/relationships" xmlns:p="http://schemas.openxmlformats.org/presentationml/2006/main" preserve="1" userDrawn="1">
  <p:cSld name="3_Future Consideration">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BE884460-2E6B-57C3-4A1A-3DD22677707E}"/>
              </a:ext>
            </a:extLst>
          </p:cNvPr>
          <p:cNvGraphicFramePr>
            <a:graphicFrameLocks noChangeAspect="1"/>
          </p:cNvGraphicFramePr>
          <p:nvPr userDrawn="1">
            <p:custDataLst>
              <p:tags r:id="rId1"/>
            </p:custDataLst>
            <p:extLst>
              <p:ext uri="{D42A27DB-BD31-4B8C-83A1-F6EECF244321}">
                <p14:modId xmlns:p14="http://schemas.microsoft.com/office/powerpoint/2010/main" val="178558863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3" name="Object 2" hidden="1">
                        <a:extLst>
                          <a:ext uri="{FF2B5EF4-FFF2-40B4-BE49-F238E27FC236}">
                            <a16:creationId xmlns:a16="http://schemas.microsoft.com/office/drawing/2014/main" id="{BE884460-2E6B-57C3-4A1A-3DD22677707E}"/>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3" name="Text Placeholder 2">
            <a:extLst>
              <a:ext uri="{FF2B5EF4-FFF2-40B4-BE49-F238E27FC236}">
                <a16:creationId xmlns:a16="http://schemas.microsoft.com/office/drawing/2014/main" id="{3AA401A3-5E31-1746-967D-DE8C07716436}"/>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pic>
        <p:nvPicPr>
          <p:cNvPr id="14" name="Picture 13" descr="Logo&#10;&#10;Description automatically generated">
            <a:extLst>
              <a:ext uri="{FF2B5EF4-FFF2-40B4-BE49-F238E27FC236}">
                <a16:creationId xmlns:a16="http://schemas.microsoft.com/office/drawing/2014/main" id="{81FF40AA-DA29-4214-9EF5-FE828C04A99F}"/>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5" name="Title Placeholder 1">
            <a:extLst>
              <a:ext uri="{FF2B5EF4-FFF2-40B4-BE49-F238E27FC236}">
                <a16:creationId xmlns:a16="http://schemas.microsoft.com/office/drawing/2014/main" id="{68FC6AED-2776-AC42-B536-8EFA0107CCFA}"/>
              </a:ext>
            </a:extLst>
          </p:cNvPr>
          <p:cNvSpPr>
            <a:spLocks noGrp="1"/>
          </p:cNvSpPr>
          <p:nvPr>
            <p:ph type="title"/>
          </p:nvPr>
        </p:nvSpPr>
        <p:spPr>
          <a:xfrm>
            <a:off x="609600" y="471459"/>
            <a:ext cx="10972800" cy="236825"/>
          </a:xfrm>
          <a:prstGeom prst="rect">
            <a:avLst/>
          </a:prstGeom>
        </p:spPr>
        <p:txBody>
          <a:bodyPr vert="horz" wrap="square" lIns="0" tIns="0" rIns="0" bIns="91440" rtlCol="0" anchor="t" anchorCtr="0">
            <a:noAutofit/>
          </a:bodyPr>
          <a:lstStyle>
            <a:lvl1pPr>
              <a:defRPr lang="en-US" dirty="0"/>
            </a:lvl1pPr>
          </a:lstStyle>
          <a:p>
            <a:pPr lvl="0"/>
            <a:r>
              <a:rPr lang="en-US"/>
              <a:t>Click to edit Master title style</a:t>
            </a:r>
          </a:p>
        </p:txBody>
      </p:sp>
      <p:sp>
        <p:nvSpPr>
          <p:cNvPr id="12" name="TextBox 11">
            <a:extLst>
              <a:ext uri="{FF2B5EF4-FFF2-40B4-BE49-F238E27FC236}">
                <a16:creationId xmlns:a16="http://schemas.microsoft.com/office/drawing/2014/main" id="{716590A4-CB62-44C6-9982-CD5776E5E67C}"/>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©2023 Visa. All rights reserved. Visa Confidential</a:t>
            </a:r>
          </a:p>
        </p:txBody>
      </p:sp>
      <p:sp>
        <p:nvSpPr>
          <p:cNvPr id="10" name="TextBox 9">
            <a:extLst>
              <a:ext uri="{FF2B5EF4-FFF2-40B4-BE49-F238E27FC236}">
                <a16:creationId xmlns:a16="http://schemas.microsoft.com/office/drawing/2014/main" id="{396B1BD8-0C96-47E0-927A-0B5BE4D639E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4" name="Slide Number Placeholder 3">
            <a:extLst>
              <a:ext uri="{FF2B5EF4-FFF2-40B4-BE49-F238E27FC236}">
                <a16:creationId xmlns:a16="http://schemas.microsoft.com/office/drawing/2014/main" id="{E847A007-5B4A-4EF4-A9D8-A37381DD294E}"/>
              </a:ext>
            </a:extLst>
          </p:cNvPr>
          <p:cNvSpPr>
            <a:spLocks noGrp="1"/>
          </p:cNvSpPr>
          <p:nvPr>
            <p:ph type="sldNum" sz="quarter" idx="32"/>
          </p:nvPr>
        </p:nvSpPr>
        <p:spPr/>
        <p:txBody>
          <a:bodyPr/>
          <a:lstStyle/>
          <a:p>
            <a:fld id="{F4246F8F-FAA8-46C5-BC54-A96E0370B4C4}" type="slidenum">
              <a:rPr lang="en-US" smtClean="0"/>
              <a:t>‹#›</a:t>
            </a:fld>
            <a:endParaRPr lang="en-US"/>
          </a:p>
        </p:txBody>
      </p:sp>
      <p:sp>
        <p:nvSpPr>
          <p:cNvPr id="7" name="TextBox 6">
            <a:extLst>
              <a:ext uri="{FF2B5EF4-FFF2-40B4-BE49-F238E27FC236}">
                <a16:creationId xmlns:a16="http://schemas.microsoft.com/office/drawing/2014/main" id="{D5D521B3-D4AC-4931-5F2F-477B6B191603}"/>
              </a:ext>
            </a:extLst>
          </p:cNvPr>
          <p:cNvSpPr txBox="1"/>
          <p:nvPr userDrawn="1"/>
        </p:nvSpPr>
        <p:spPr>
          <a:xfrm>
            <a:off x="515869" y="145885"/>
            <a:ext cx="5525192" cy="230832"/>
          </a:xfrm>
          <a:prstGeom prst="rect">
            <a:avLst/>
          </a:prstGeom>
          <a:noFill/>
        </p:spPr>
        <p:txBody>
          <a:bodyPr wrap="square">
            <a:spAutoFit/>
          </a:bodyPr>
          <a:lstStyle/>
          <a:p>
            <a:pPr marL="0" marR="0" lvl="0" indent="0" defTabSz="914400" rtl="0" eaLnBrk="1" fontAlgn="auto" latinLnBrk="0" hangingPunct="1">
              <a:lnSpc>
                <a:spcPct val="90000"/>
              </a:lnSpc>
              <a:spcBef>
                <a:spcPct val="0"/>
              </a:spcBef>
              <a:spcAft>
                <a:spcPts val="0"/>
              </a:spcAft>
              <a:buClrTx/>
              <a:buSzTx/>
              <a:buFontTx/>
              <a:buNone/>
              <a:tabLst/>
              <a:defRPr/>
            </a:pPr>
            <a:r>
              <a:rPr kumimoji="0" lang="en-US" sz="1000" b="0" i="0" u="none" strike="noStrike" kern="1200" cap="none" spc="0" normalizeH="0" baseline="0">
                <a:ln>
                  <a:noFill/>
                </a:ln>
                <a:solidFill>
                  <a:schemeClr val="tx1">
                    <a:lumMod val="50000"/>
                    <a:lumOff val="50000"/>
                  </a:schemeClr>
                </a:solidFill>
                <a:effectLst/>
                <a:uLnTx/>
                <a:uFillTx/>
                <a:latin typeface="Visa Dialect Regular"/>
                <a:ea typeface="+mn-ea"/>
                <a:cs typeface="+mn-cs"/>
              </a:rPr>
              <a:t>Quick Win</a:t>
            </a:r>
            <a:r>
              <a:rPr kumimoji="0" lang="en-US" sz="1000" b="0" i="0" u="none" strike="noStrike" kern="1200" cap="none" spc="0" normalizeH="0" baseline="0" noProof="0">
                <a:ln>
                  <a:noFill/>
                </a:ln>
                <a:solidFill>
                  <a:schemeClr val="tx1">
                    <a:lumMod val="50000"/>
                    <a:lumOff val="50000"/>
                  </a:schemeClr>
                </a:solidFill>
                <a:effectLst/>
                <a:uLnTx/>
                <a:uFillTx/>
                <a:latin typeface="Visa Dialect Regular"/>
                <a:ea typeface="+mn-ea"/>
                <a:cs typeface="+mn-cs"/>
              </a:rPr>
              <a:t> / Strategic Priority / </a:t>
            </a:r>
            <a:r>
              <a:rPr lang="en-US" sz="1000" kern="1200" noProof="0">
                <a:solidFill>
                  <a:schemeClr val="accent3"/>
                </a:solidFill>
                <a:latin typeface="Visa Dialect Semibold" pitchFamily="2" charset="0"/>
                <a:ea typeface="+mn-ea"/>
                <a:cs typeface="+mn-cs"/>
              </a:rPr>
              <a:t>Future Consideration</a:t>
            </a:r>
          </a:p>
        </p:txBody>
      </p:sp>
      <p:sp>
        <p:nvSpPr>
          <p:cNvPr id="8" name="Right Triangle 7">
            <a:extLst>
              <a:ext uri="{FF2B5EF4-FFF2-40B4-BE49-F238E27FC236}">
                <a16:creationId xmlns:a16="http://schemas.microsoft.com/office/drawing/2014/main" id="{BAD59D84-744C-480C-92A8-2418F81104FF}"/>
              </a:ext>
            </a:extLst>
          </p:cNvPr>
          <p:cNvSpPr/>
          <p:nvPr userDrawn="1"/>
        </p:nvSpPr>
        <p:spPr bwMode="auto">
          <a:xfrm rot="5400000">
            <a:off x="-9145" y="-11017"/>
            <a:ext cx="457200" cy="457200"/>
          </a:xfrm>
          <a:prstGeom prst="rtTriangle">
            <a:avLst/>
          </a:prstGeom>
          <a:solidFill>
            <a:schemeClr val="accent3"/>
          </a:solidFill>
          <a:ln w="9525" cap="flat" cmpd="sng" algn="ctr">
            <a:noFill/>
            <a:prstDash val="solid"/>
            <a:roun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90000"/>
              </a:lnSpc>
              <a:spcBef>
                <a:spcPts val="60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9" name="Text Placeholder 17">
            <a:extLst>
              <a:ext uri="{FF2B5EF4-FFF2-40B4-BE49-F238E27FC236}">
                <a16:creationId xmlns:a16="http://schemas.microsoft.com/office/drawing/2014/main" id="{66799D28-B391-06B3-D24A-6F510AD8478E}"/>
              </a:ext>
            </a:extLst>
          </p:cNvPr>
          <p:cNvSpPr>
            <a:spLocks noGrp="1"/>
          </p:cNvSpPr>
          <p:nvPr>
            <p:ph type="body" sz="quarter" idx="34" hasCustomPrompt="1"/>
          </p:nvPr>
        </p:nvSpPr>
        <p:spPr>
          <a:xfrm>
            <a:off x="0" y="6817"/>
            <a:ext cx="277813" cy="311151"/>
          </a:xfrm>
        </p:spPr>
        <p:txBody>
          <a:bodyPr/>
          <a:lstStyle>
            <a:lvl1pPr algn="ctr">
              <a:defRPr>
                <a:solidFill>
                  <a:schemeClr val="bg1"/>
                </a:solidFill>
                <a:latin typeface="+mj-lt"/>
              </a:defRPr>
            </a:lvl1pPr>
          </a:lstStyle>
          <a:p>
            <a:pPr lvl="0"/>
            <a:r>
              <a:rPr lang="en-US"/>
              <a:t>#</a:t>
            </a:r>
          </a:p>
        </p:txBody>
      </p:sp>
      <p:cxnSp>
        <p:nvCxnSpPr>
          <p:cNvPr id="18" name="Straight Connector 17">
            <a:extLst>
              <a:ext uri="{FF2B5EF4-FFF2-40B4-BE49-F238E27FC236}">
                <a16:creationId xmlns:a16="http://schemas.microsoft.com/office/drawing/2014/main" id="{3113CD8B-B9CB-A647-F5BB-07FF390B2766}"/>
              </a:ext>
            </a:extLst>
          </p:cNvPr>
          <p:cNvCxnSpPr>
            <a:cxnSpLocks/>
          </p:cNvCxnSpPr>
          <p:nvPr userDrawn="1"/>
        </p:nvCxnSpPr>
        <p:spPr>
          <a:xfrm>
            <a:off x="720724" y="3084462"/>
            <a:ext cx="6065559"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AC810204-7F21-219F-A718-3F5E41C955E6}"/>
              </a:ext>
            </a:extLst>
          </p:cNvPr>
          <p:cNvSpPr/>
          <p:nvPr userDrawn="1"/>
        </p:nvSpPr>
        <p:spPr>
          <a:xfrm>
            <a:off x="2335771" y="2897175"/>
            <a:ext cx="2835465" cy="3005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a:extLst>
              <a:ext uri="{FF2B5EF4-FFF2-40B4-BE49-F238E27FC236}">
                <a16:creationId xmlns:a16="http://schemas.microsoft.com/office/drawing/2014/main" id="{F5986F40-8CE1-90D2-BED2-A6BF956C43A4}"/>
              </a:ext>
            </a:extLst>
          </p:cNvPr>
          <p:cNvCxnSpPr>
            <a:cxnSpLocks/>
          </p:cNvCxnSpPr>
          <p:nvPr userDrawn="1"/>
        </p:nvCxnSpPr>
        <p:spPr>
          <a:xfrm>
            <a:off x="720724" y="1310708"/>
            <a:ext cx="6065559"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866DC150-E05C-93F4-918D-A6AE2567153F}"/>
              </a:ext>
            </a:extLst>
          </p:cNvPr>
          <p:cNvSpPr/>
          <p:nvPr userDrawn="1"/>
        </p:nvSpPr>
        <p:spPr>
          <a:xfrm>
            <a:off x="2784582" y="1114921"/>
            <a:ext cx="1900518" cy="3005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a:extLst>
              <a:ext uri="{FF2B5EF4-FFF2-40B4-BE49-F238E27FC236}">
                <a16:creationId xmlns:a16="http://schemas.microsoft.com/office/drawing/2014/main" id="{018FBD77-D606-2FC1-8CED-AB0B04EF1DBC}"/>
              </a:ext>
            </a:extLst>
          </p:cNvPr>
          <p:cNvGrpSpPr/>
          <p:nvPr userDrawn="1"/>
        </p:nvGrpSpPr>
        <p:grpSpPr>
          <a:xfrm>
            <a:off x="2878805" y="1182940"/>
            <a:ext cx="1712072" cy="225498"/>
            <a:chOff x="665155" y="1219075"/>
            <a:chExt cx="1712072" cy="225498"/>
          </a:xfrm>
          <a:solidFill>
            <a:schemeClr val="bg1"/>
          </a:solidFill>
        </p:grpSpPr>
        <p:sp>
          <p:nvSpPr>
            <p:cNvPr id="24" name="TextBox 23">
              <a:extLst>
                <a:ext uri="{FF2B5EF4-FFF2-40B4-BE49-F238E27FC236}">
                  <a16:creationId xmlns:a16="http://schemas.microsoft.com/office/drawing/2014/main" id="{D7C0BC4E-3361-AF5F-6C03-971CF1F82753}"/>
                </a:ext>
              </a:extLst>
            </p:cNvPr>
            <p:cNvSpPr txBox="1"/>
            <p:nvPr userDrawn="1"/>
          </p:nvSpPr>
          <p:spPr>
            <a:xfrm>
              <a:off x="968187" y="1247732"/>
              <a:ext cx="1409040" cy="184666"/>
            </a:xfrm>
            <a:prstGeom prst="rect">
              <a:avLst/>
            </a:prstGeom>
            <a:grp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accent1"/>
                  </a:solidFill>
                  <a:effectLst/>
                  <a:uLnTx/>
                  <a:uFillTx/>
                  <a:latin typeface="Visa Dialect Medium" pitchFamily="2" charset="0"/>
                  <a:ea typeface="+mn-ea"/>
                  <a:cs typeface="Segoe UI" panose="020B0502040204020203" pitchFamily="34" charset="0"/>
                </a:rPr>
                <a:t>Key Observations</a:t>
              </a:r>
            </a:p>
          </p:txBody>
        </p:sp>
        <p:pic>
          <p:nvPicPr>
            <p:cNvPr id="25" name="Picture 24" descr="Icon&#10;&#10;Description automatically generated">
              <a:extLst>
                <a:ext uri="{FF2B5EF4-FFF2-40B4-BE49-F238E27FC236}">
                  <a16:creationId xmlns:a16="http://schemas.microsoft.com/office/drawing/2014/main" id="{32EE242C-CF4C-0ECF-B105-D50BF44DC1A9}"/>
                </a:ext>
              </a:extLst>
            </p:cNvPr>
            <p:cNvPicPr>
              <a:picLocks noChangeAspect="1"/>
            </p:cNvPicPr>
            <p:nvPr userDrawn="1"/>
          </p:nvPicPr>
          <p:blipFill>
            <a:blip r:embed="rId6"/>
            <a:stretch>
              <a:fillRect/>
            </a:stretch>
          </p:blipFill>
          <p:spPr>
            <a:xfrm>
              <a:off x="665155" y="1219075"/>
              <a:ext cx="225498" cy="225498"/>
            </a:xfrm>
            <a:prstGeom prst="rect">
              <a:avLst/>
            </a:prstGeom>
            <a:grpFill/>
          </p:spPr>
        </p:pic>
      </p:grpSp>
      <p:grpSp>
        <p:nvGrpSpPr>
          <p:cNvPr id="26" name="Group 25">
            <a:extLst>
              <a:ext uri="{FF2B5EF4-FFF2-40B4-BE49-F238E27FC236}">
                <a16:creationId xmlns:a16="http://schemas.microsoft.com/office/drawing/2014/main" id="{CED1BFFB-F857-5AA5-2B81-580A3155A2F4}"/>
              </a:ext>
            </a:extLst>
          </p:cNvPr>
          <p:cNvGrpSpPr/>
          <p:nvPr userDrawn="1"/>
        </p:nvGrpSpPr>
        <p:grpSpPr>
          <a:xfrm>
            <a:off x="2440285" y="2954406"/>
            <a:ext cx="2626437" cy="228600"/>
            <a:chOff x="720798" y="3314700"/>
            <a:chExt cx="2626437" cy="228600"/>
          </a:xfrm>
        </p:grpSpPr>
        <p:sp>
          <p:nvSpPr>
            <p:cNvPr id="27" name="TextBox 26">
              <a:extLst>
                <a:ext uri="{FF2B5EF4-FFF2-40B4-BE49-F238E27FC236}">
                  <a16:creationId xmlns:a16="http://schemas.microsoft.com/office/drawing/2014/main" id="{390D9B5D-C78A-1801-8DB3-401B1AAC6CEC}"/>
                </a:ext>
              </a:extLst>
            </p:cNvPr>
            <p:cNvSpPr txBox="1"/>
            <p:nvPr userDrawn="1"/>
          </p:nvSpPr>
          <p:spPr>
            <a:xfrm>
              <a:off x="1030895" y="3336667"/>
              <a:ext cx="2316340"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accent1"/>
                  </a:solidFill>
                  <a:effectLst/>
                  <a:uLnTx/>
                  <a:uFillTx/>
                  <a:latin typeface="Visa Dialect Medium" pitchFamily="2" charset="0"/>
                  <a:ea typeface="+mn-ea"/>
                  <a:cs typeface="Segoe UI" panose="020B0502040204020203" pitchFamily="34" charset="0"/>
                </a:rPr>
                <a:t>Go-to-Market Considerations</a:t>
              </a:r>
            </a:p>
          </p:txBody>
        </p:sp>
        <p:grpSp>
          <p:nvGrpSpPr>
            <p:cNvPr id="28" name="Graphic 22" descr="Playbook outline">
              <a:extLst>
                <a:ext uri="{FF2B5EF4-FFF2-40B4-BE49-F238E27FC236}">
                  <a16:creationId xmlns:a16="http://schemas.microsoft.com/office/drawing/2014/main" id="{A4415860-A8EF-5BA8-AC0D-81672DCE9121}"/>
                </a:ext>
              </a:extLst>
            </p:cNvPr>
            <p:cNvGrpSpPr/>
            <p:nvPr/>
          </p:nvGrpSpPr>
          <p:grpSpPr>
            <a:xfrm>
              <a:off x="720798" y="3314700"/>
              <a:ext cx="228600" cy="228600"/>
              <a:chOff x="5800725" y="3124200"/>
              <a:chExt cx="600075" cy="619125"/>
            </a:xfrm>
            <a:solidFill>
              <a:srgbClr val="000000"/>
            </a:solidFill>
          </p:grpSpPr>
          <p:sp>
            <p:nvSpPr>
              <p:cNvPr id="29" name="Freeform: Shape 28">
                <a:extLst>
                  <a:ext uri="{FF2B5EF4-FFF2-40B4-BE49-F238E27FC236}">
                    <a16:creationId xmlns:a16="http://schemas.microsoft.com/office/drawing/2014/main" id="{5C60D95E-F279-F0E1-4D16-630F9FC1A11D}"/>
                  </a:ext>
                </a:extLst>
              </p:cNvPr>
              <p:cNvSpPr/>
              <p:nvPr/>
            </p:nvSpPr>
            <p:spPr>
              <a:xfrm>
                <a:off x="5948364" y="3229091"/>
                <a:ext cx="142756" cy="142756"/>
              </a:xfrm>
              <a:custGeom>
                <a:avLst/>
                <a:gdLst>
                  <a:gd name="connsiteX0" fmla="*/ 2789 w 142756"/>
                  <a:gd name="connsiteY0" fmla="*/ 139967 h 142756"/>
                  <a:gd name="connsiteX1" fmla="*/ 16257 w 142756"/>
                  <a:gd name="connsiteY1" fmla="*/ 139967 h 142756"/>
                  <a:gd name="connsiteX2" fmla="*/ 71436 w 142756"/>
                  <a:gd name="connsiteY2" fmla="*/ 84789 h 142756"/>
                  <a:gd name="connsiteX3" fmla="*/ 126614 w 142756"/>
                  <a:gd name="connsiteY3" fmla="*/ 139967 h 142756"/>
                  <a:gd name="connsiteX4" fmla="*/ 140082 w 142756"/>
                  <a:gd name="connsiteY4" fmla="*/ 139733 h 142756"/>
                  <a:gd name="connsiteX5" fmla="*/ 140082 w 142756"/>
                  <a:gd name="connsiteY5" fmla="*/ 126499 h 142756"/>
                  <a:gd name="connsiteX6" fmla="*/ 84904 w 142756"/>
                  <a:gd name="connsiteY6" fmla="*/ 71321 h 142756"/>
                  <a:gd name="connsiteX7" fmla="*/ 140082 w 142756"/>
                  <a:gd name="connsiteY7" fmla="*/ 16142 h 142756"/>
                  <a:gd name="connsiteX8" fmla="*/ 139848 w 142756"/>
                  <a:gd name="connsiteY8" fmla="*/ 2674 h 142756"/>
                  <a:gd name="connsiteX9" fmla="*/ 126614 w 142756"/>
                  <a:gd name="connsiteY9" fmla="*/ 2674 h 142756"/>
                  <a:gd name="connsiteX10" fmla="*/ 71436 w 142756"/>
                  <a:gd name="connsiteY10" fmla="*/ 57852 h 142756"/>
                  <a:gd name="connsiteX11" fmla="*/ 16257 w 142756"/>
                  <a:gd name="connsiteY11" fmla="*/ 2674 h 142756"/>
                  <a:gd name="connsiteX12" fmla="*/ 2789 w 142756"/>
                  <a:gd name="connsiteY12" fmla="*/ 2908 h 142756"/>
                  <a:gd name="connsiteX13" fmla="*/ 2789 w 142756"/>
                  <a:gd name="connsiteY13" fmla="*/ 16142 h 142756"/>
                  <a:gd name="connsiteX14" fmla="*/ 57967 w 142756"/>
                  <a:gd name="connsiteY14" fmla="*/ 71321 h 142756"/>
                  <a:gd name="connsiteX15" fmla="*/ 2789 w 142756"/>
                  <a:gd name="connsiteY15" fmla="*/ 126499 h 142756"/>
                  <a:gd name="connsiteX16" fmla="*/ 2789 w 142756"/>
                  <a:gd name="connsiteY16" fmla="*/ 139967 h 142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2756" h="142756">
                    <a:moveTo>
                      <a:pt x="2789" y="139967"/>
                    </a:moveTo>
                    <a:cubicBezTo>
                      <a:pt x="6508" y="143686"/>
                      <a:pt x="12538" y="143686"/>
                      <a:pt x="16257" y="139967"/>
                    </a:cubicBezTo>
                    <a:lnTo>
                      <a:pt x="71436" y="84789"/>
                    </a:lnTo>
                    <a:lnTo>
                      <a:pt x="126614" y="139967"/>
                    </a:lnTo>
                    <a:cubicBezTo>
                      <a:pt x="130398" y="143622"/>
                      <a:pt x="136428" y="143517"/>
                      <a:pt x="140082" y="139733"/>
                    </a:cubicBezTo>
                    <a:cubicBezTo>
                      <a:pt x="143647" y="136042"/>
                      <a:pt x="143647" y="130190"/>
                      <a:pt x="140082" y="126499"/>
                    </a:cubicBezTo>
                    <a:lnTo>
                      <a:pt x="84904" y="71321"/>
                    </a:lnTo>
                    <a:lnTo>
                      <a:pt x="140082" y="16142"/>
                    </a:lnTo>
                    <a:cubicBezTo>
                      <a:pt x="143737" y="12358"/>
                      <a:pt x="143632" y="6329"/>
                      <a:pt x="139848" y="2674"/>
                    </a:cubicBezTo>
                    <a:cubicBezTo>
                      <a:pt x="136157" y="-891"/>
                      <a:pt x="130305" y="-891"/>
                      <a:pt x="126614" y="2674"/>
                    </a:cubicBezTo>
                    <a:lnTo>
                      <a:pt x="71436" y="57852"/>
                    </a:lnTo>
                    <a:lnTo>
                      <a:pt x="16257" y="2674"/>
                    </a:lnTo>
                    <a:cubicBezTo>
                      <a:pt x="12473" y="-981"/>
                      <a:pt x="6444" y="-876"/>
                      <a:pt x="2789" y="2908"/>
                    </a:cubicBezTo>
                    <a:cubicBezTo>
                      <a:pt x="-776" y="6599"/>
                      <a:pt x="-776" y="12451"/>
                      <a:pt x="2789" y="16142"/>
                    </a:cubicBezTo>
                    <a:lnTo>
                      <a:pt x="57967" y="71321"/>
                    </a:lnTo>
                    <a:lnTo>
                      <a:pt x="2789" y="126499"/>
                    </a:lnTo>
                    <a:cubicBezTo>
                      <a:pt x="-930" y="130218"/>
                      <a:pt x="-930" y="136248"/>
                      <a:pt x="2789" y="139967"/>
                    </a:cubicBezTo>
                    <a:close/>
                  </a:path>
                </a:pathLst>
              </a:custGeom>
              <a:solidFill>
                <a:schemeClr val="accent2"/>
              </a:solid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74A44CC0-97ED-007E-0377-F5D2BFF84AA1}"/>
                  </a:ext>
                </a:extLst>
              </p:cNvPr>
              <p:cNvSpPr/>
              <p:nvPr/>
            </p:nvSpPr>
            <p:spPr>
              <a:xfrm>
                <a:off x="6157795" y="3495676"/>
                <a:ext cx="142990" cy="142990"/>
              </a:xfrm>
              <a:custGeom>
                <a:avLst/>
                <a:gdLst>
                  <a:gd name="connsiteX0" fmla="*/ 140202 w 142990"/>
                  <a:gd name="connsiteY0" fmla="*/ 2789 h 142990"/>
                  <a:gd name="connsiteX1" fmla="*/ 126733 w 142990"/>
                  <a:gd name="connsiteY1" fmla="*/ 2789 h 142990"/>
                  <a:gd name="connsiteX2" fmla="*/ 71555 w 142990"/>
                  <a:gd name="connsiteY2" fmla="*/ 57967 h 142990"/>
                  <a:gd name="connsiteX3" fmla="*/ 16377 w 142990"/>
                  <a:gd name="connsiteY3" fmla="*/ 2789 h 142990"/>
                  <a:gd name="connsiteX4" fmla="*/ 2908 w 142990"/>
                  <a:gd name="connsiteY4" fmla="*/ 3023 h 142990"/>
                  <a:gd name="connsiteX5" fmla="*/ 2908 w 142990"/>
                  <a:gd name="connsiteY5" fmla="*/ 16257 h 142990"/>
                  <a:gd name="connsiteX6" fmla="*/ 58087 w 142990"/>
                  <a:gd name="connsiteY6" fmla="*/ 71436 h 142990"/>
                  <a:gd name="connsiteX7" fmla="*/ 2908 w 142990"/>
                  <a:gd name="connsiteY7" fmla="*/ 126614 h 142990"/>
                  <a:gd name="connsiteX8" fmla="*/ 2674 w 142990"/>
                  <a:gd name="connsiteY8" fmla="*/ 140082 h 142990"/>
                  <a:gd name="connsiteX9" fmla="*/ 16142 w 142990"/>
                  <a:gd name="connsiteY9" fmla="*/ 140317 h 142990"/>
                  <a:gd name="connsiteX10" fmla="*/ 16377 w 142990"/>
                  <a:gd name="connsiteY10" fmla="*/ 140082 h 142990"/>
                  <a:gd name="connsiteX11" fmla="*/ 71555 w 142990"/>
                  <a:gd name="connsiteY11" fmla="*/ 84904 h 142990"/>
                  <a:gd name="connsiteX12" fmla="*/ 126733 w 142990"/>
                  <a:gd name="connsiteY12" fmla="*/ 140082 h 142990"/>
                  <a:gd name="connsiteX13" fmla="*/ 140202 w 142990"/>
                  <a:gd name="connsiteY13" fmla="*/ 139848 h 142990"/>
                  <a:gd name="connsiteX14" fmla="*/ 140202 w 142990"/>
                  <a:gd name="connsiteY14" fmla="*/ 126614 h 142990"/>
                  <a:gd name="connsiteX15" fmla="*/ 85023 w 142990"/>
                  <a:gd name="connsiteY15" fmla="*/ 71436 h 142990"/>
                  <a:gd name="connsiteX16" fmla="*/ 140202 w 142990"/>
                  <a:gd name="connsiteY16" fmla="*/ 16257 h 142990"/>
                  <a:gd name="connsiteX17" fmla="*/ 140202 w 142990"/>
                  <a:gd name="connsiteY17" fmla="*/ 2789 h 142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2990" h="142990">
                    <a:moveTo>
                      <a:pt x="140202" y="2789"/>
                    </a:moveTo>
                    <a:cubicBezTo>
                      <a:pt x="136482" y="-930"/>
                      <a:pt x="130453" y="-930"/>
                      <a:pt x="126733" y="2789"/>
                    </a:cubicBezTo>
                    <a:lnTo>
                      <a:pt x="71555" y="57967"/>
                    </a:lnTo>
                    <a:lnTo>
                      <a:pt x="16377" y="2789"/>
                    </a:lnTo>
                    <a:cubicBezTo>
                      <a:pt x="12592" y="-866"/>
                      <a:pt x="6563" y="-761"/>
                      <a:pt x="2908" y="3023"/>
                    </a:cubicBezTo>
                    <a:cubicBezTo>
                      <a:pt x="-657" y="6714"/>
                      <a:pt x="-657" y="12566"/>
                      <a:pt x="2908" y="16257"/>
                    </a:cubicBezTo>
                    <a:lnTo>
                      <a:pt x="58087" y="71436"/>
                    </a:lnTo>
                    <a:lnTo>
                      <a:pt x="2908" y="126614"/>
                    </a:lnTo>
                    <a:cubicBezTo>
                      <a:pt x="-876" y="130269"/>
                      <a:pt x="-981" y="136298"/>
                      <a:pt x="2674" y="140082"/>
                    </a:cubicBezTo>
                    <a:cubicBezTo>
                      <a:pt x="6329" y="143867"/>
                      <a:pt x="12359" y="143971"/>
                      <a:pt x="16142" y="140317"/>
                    </a:cubicBezTo>
                    <a:cubicBezTo>
                      <a:pt x="16222" y="140239"/>
                      <a:pt x="16300" y="140161"/>
                      <a:pt x="16377" y="140082"/>
                    </a:cubicBezTo>
                    <a:lnTo>
                      <a:pt x="71555" y="84904"/>
                    </a:lnTo>
                    <a:lnTo>
                      <a:pt x="126733" y="140082"/>
                    </a:lnTo>
                    <a:cubicBezTo>
                      <a:pt x="130518" y="143737"/>
                      <a:pt x="136547" y="143632"/>
                      <a:pt x="140202" y="139848"/>
                    </a:cubicBezTo>
                    <a:cubicBezTo>
                      <a:pt x="143767" y="136157"/>
                      <a:pt x="143767" y="130305"/>
                      <a:pt x="140202" y="126614"/>
                    </a:cubicBezTo>
                    <a:lnTo>
                      <a:pt x="85023" y="71436"/>
                    </a:lnTo>
                    <a:lnTo>
                      <a:pt x="140202" y="16257"/>
                    </a:lnTo>
                    <a:cubicBezTo>
                      <a:pt x="143920" y="12538"/>
                      <a:pt x="143920" y="6508"/>
                      <a:pt x="140202" y="2789"/>
                    </a:cubicBezTo>
                    <a:close/>
                  </a:path>
                </a:pathLst>
              </a:custGeom>
              <a:solidFill>
                <a:schemeClr val="accent2"/>
              </a:solid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647CA920-AE44-2098-0F05-76BC5FB66769}"/>
                  </a:ext>
                </a:extLst>
              </p:cNvPr>
              <p:cNvSpPr/>
              <p:nvPr/>
            </p:nvSpPr>
            <p:spPr>
              <a:xfrm>
                <a:off x="5943867" y="3229013"/>
                <a:ext cx="361565" cy="409561"/>
              </a:xfrm>
              <a:custGeom>
                <a:avLst/>
                <a:gdLst>
                  <a:gd name="connsiteX0" fmla="*/ 78133 w 361565"/>
                  <a:gd name="connsiteY0" fmla="*/ 409537 h 409561"/>
                  <a:gd name="connsiteX1" fmla="*/ 152018 w 361565"/>
                  <a:gd name="connsiteY1" fmla="*/ 337509 h 409561"/>
                  <a:gd name="connsiteX2" fmla="*/ 85458 w 361565"/>
                  <a:gd name="connsiteY2" fmla="*/ 257794 h 409561"/>
                  <a:gd name="connsiteX3" fmla="*/ 85458 w 361565"/>
                  <a:gd name="connsiteY3" fmla="*/ 238087 h 409561"/>
                  <a:gd name="connsiteX4" fmla="*/ 114033 w 361565"/>
                  <a:gd name="connsiteY4" fmla="*/ 209512 h 409561"/>
                  <a:gd name="connsiteX5" fmla="*/ 247383 w 361565"/>
                  <a:gd name="connsiteY5" fmla="*/ 209512 h 409561"/>
                  <a:gd name="connsiteX6" fmla="*/ 295008 w 361565"/>
                  <a:gd name="connsiteY6" fmla="*/ 161887 h 409561"/>
                  <a:gd name="connsiteX7" fmla="*/ 295008 w 361565"/>
                  <a:gd name="connsiteY7" fmla="*/ 32709 h 409561"/>
                  <a:gd name="connsiteX8" fmla="*/ 295104 w 361565"/>
                  <a:gd name="connsiteY8" fmla="*/ 32615 h 409561"/>
                  <a:gd name="connsiteX9" fmla="*/ 295170 w 361565"/>
                  <a:gd name="connsiteY9" fmla="*/ 32642 h 409561"/>
                  <a:gd name="connsiteX10" fmla="*/ 345424 w 361565"/>
                  <a:gd name="connsiteY10" fmla="*/ 82896 h 409561"/>
                  <a:gd name="connsiteX11" fmla="*/ 358892 w 361565"/>
                  <a:gd name="connsiteY11" fmla="*/ 82662 h 409561"/>
                  <a:gd name="connsiteX12" fmla="*/ 358892 w 361565"/>
                  <a:gd name="connsiteY12" fmla="*/ 69428 h 409561"/>
                  <a:gd name="connsiteX13" fmla="*/ 292217 w 361565"/>
                  <a:gd name="connsiteY13" fmla="*/ 2753 h 409561"/>
                  <a:gd name="connsiteX14" fmla="*/ 291922 w 361565"/>
                  <a:gd name="connsiteY14" fmla="*/ 2553 h 409561"/>
                  <a:gd name="connsiteX15" fmla="*/ 289131 w 361565"/>
                  <a:gd name="connsiteY15" fmla="*/ 648 h 409561"/>
                  <a:gd name="connsiteX16" fmla="*/ 289131 w 361565"/>
                  <a:gd name="connsiteY16" fmla="*/ 648 h 409561"/>
                  <a:gd name="connsiteX17" fmla="*/ 288874 w 361565"/>
                  <a:gd name="connsiteY17" fmla="*/ 591 h 409561"/>
                  <a:gd name="connsiteX18" fmla="*/ 285883 w 361565"/>
                  <a:gd name="connsiteY18" fmla="*/ 0 h 409561"/>
                  <a:gd name="connsiteX19" fmla="*/ 284930 w 361565"/>
                  <a:gd name="connsiteY19" fmla="*/ 57 h 409561"/>
                  <a:gd name="connsiteX20" fmla="*/ 282578 w 361565"/>
                  <a:gd name="connsiteY20" fmla="*/ 514 h 409561"/>
                  <a:gd name="connsiteX21" fmla="*/ 281625 w 361565"/>
                  <a:gd name="connsiteY21" fmla="*/ 848 h 409561"/>
                  <a:gd name="connsiteX22" fmla="*/ 278768 w 361565"/>
                  <a:gd name="connsiteY22" fmla="*/ 2753 h 409561"/>
                  <a:gd name="connsiteX23" fmla="*/ 212093 w 361565"/>
                  <a:gd name="connsiteY23" fmla="*/ 69428 h 409561"/>
                  <a:gd name="connsiteX24" fmla="*/ 212327 w 361565"/>
                  <a:gd name="connsiteY24" fmla="*/ 82896 h 409561"/>
                  <a:gd name="connsiteX25" fmla="*/ 225561 w 361565"/>
                  <a:gd name="connsiteY25" fmla="*/ 82896 h 409561"/>
                  <a:gd name="connsiteX26" fmla="*/ 275815 w 361565"/>
                  <a:gd name="connsiteY26" fmla="*/ 32642 h 409561"/>
                  <a:gd name="connsiteX27" fmla="*/ 275949 w 361565"/>
                  <a:gd name="connsiteY27" fmla="*/ 32643 h 409561"/>
                  <a:gd name="connsiteX28" fmla="*/ 275977 w 361565"/>
                  <a:gd name="connsiteY28" fmla="*/ 32709 h 409561"/>
                  <a:gd name="connsiteX29" fmla="*/ 275977 w 361565"/>
                  <a:gd name="connsiteY29" fmla="*/ 161887 h 409561"/>
                  <a:gd name="connsiteX30" fmla="*/ 247402 w 361565"/>
                  <a:gd name="connsiteY30" fmla="*/ 190462 h 409561"/>
                  <a:gd name="connsiteX31" fmla="*/ 114033 w 361565"/>
                  <a:gd name="connsiteY31" fmla="*/ 190462 h 409561"/>
                  <a:gd name="connsiteX32" fmla="*/ 66408 w 361565"/>
                  <a:gd name="connsiteY32" fmla="*/ 238087 h 409561"/>
                  <a:gd name="connsiteX33" fmla="*/ 66408 w 361565"/>
                  <a:gd name="connsiteY33" fmla="*/ 257794 h 409561"/>
                  <a:gd name="connsiteX34" fmla="*/ 641 w 361565"/>
                  <a:gd name="connsiteY34" fmla="*/ 343162 h 409561"/>
                  <a:gd name="connsiteX35" fmla="*/ 78133 w 361565"/>
                  <a:gd name="connsiteY35" fmla="*/ 409537 h 409561"/>
                  <a:gd name="connsiteX36" fmla="*/ 75933 w 361565"/>
                  <a:gd name="connsiteY36" fmla="*/ 276187 h 409561"/>
                  <a:gd name="connsiteX37" fmla="*/ 133083 w 361565"/>
                  <a:gd name="connsiteY37" fmla="*/ 333337 h 409561"/>
                  <a:gd name="connsiteX38" fmla="*/ 75933 w 361565"/>
                  <a:gd name="connsiteY38" fmla="*/ 390487 h 409561"/>
                  <a:gd name="connsiteX39" fmla="*/ 18783 w 361565"/>
                  <a:gd name="connsiteY39" fmla="*/ 333337 h 409561"/>
                  <a:gd name="connsiteX40" fmla="*/ 75933 w 361565"/>
                  <a:gd name="connsiteY40" fmla="*/ 276187 h 409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61565" h="409561">
                    <a:moveTo>
                      <a:pt x="78133" y="409537"/>
                    </a:moveTo>
                    <a:cubicBezTo>
                      <a:pt x="117584" y="408016"/>
                      <a:pt x="149494" y="376908"/>
                      <a:pt x="152018" y="337509"/>
                    </a:cubicBezTo>
                    <a:cubicBezTo>
                      <a:pt x="154176" y="297591"/>
                      <a:pt x="125120" y="262793"/>
                      <a:pt x="85458" y="257794"/>
                    </a:cubicBezTo>
                    <a:lnTo>
                      <a:pt x="85458" y="238087"/>
                    </a:lnTo>
                    <a:cubicBezTo>
                      <a:pt x="85458" y="222305"/>
                      <a:pt x="98251" y="209512"/>
                      <a:pt x="114033" y="209512"/>
                    </a:cubicBezTo>
                    <a:lnTo>
                      <a:pt x="247383" y="209512"/>
                    </a:lnTo>
                    <a:cubicBezTo>
                      <a:pt x="273685" y="209512"/>
                      <a:pt x="295008" y="188189"/>
                      <a:pt x="295008" y="161887"/>
                    </a:cubicBezTo>
                    <a:lnTo>
                      <a:pt x="295008" y="32709"/>
                    </a:lnTo>
                    <a:cubicBezTo>
                      <a:pt x="295009" y="32656"/>
                      <a:pt x="295052" y="32615"/>
                      <a:pt x="295104" y="32615"/>
                    </a:cubicBezTo>
                    <a:cubicBezTo>
                      <a:pt x="295129" y="32616"/>
                      <a:pt x="295153" y="32625"/>
                      <a:pt x="295170" y="32642"/>
                    </a:cubicBezTo>
                    <a:lnTo>
                      <a:pt x="345424" y="82896"/>
                    </a:lnTo>
                    <a:cubicBezTo>
                      <a:pt x="349208" y="86551"/>
                      <a:pt x="355237" y="86446"/>
                      <a:pt x="358892" y="82662"/>
                    </a:cubicBezTo>
                    <a:cubicBezTo>
                      <a:pt x="362457" y="78971"/>
                      <a:pt x="362457" y="73119"/>
                      <a:pt x="358892" y="69428"/>
                    </a:cubicBezTo>
                    <a:lnTo>
                      <a:pt x="292217" y="2753"/>
                    </a:lnTo>
                    <a:cubicBezTo>
                      <a:pt x="292131" y="2667"/>
                      <a:pt x="292007" y="2638"/>
                      <a:pt x="291922" y="2553"/>
                    </a:cubicBezTo>
                    <a:cubicBezTo>
                      <a:pt x="291110" y="1759"/>
                      <a:pt x="290165" y="1114"/>
                      <a:pt x="289131" y="648"/>
                    </a:cubicBezTo>
                    <a:lnTo>
                      <a:pt x="289131" y="648"/>
                    </a:lnTo>
                    <a:cubicBezTo>
                      <a:pt x="289055" y="648"/>
                      <a:pt x="288959" y="648"/>
                      <a:pt x="288874" y="591"/>
                    </a:cubicBezTo>
                    <a:cubicBezTo>
                      <a:pt x="287915" y="231"/>
                      <a:pt x="286905" y="32"/>
                      <a:pt x="285883" y="0"/>
                    </a:cubicBezTo>
                    <a:cubicBezTo>
                      <a:pt x="285565" y="1"/>
                      <a:pt x="285247" y="20"/>
                      <a:pt x="284930" y="57"/>
                    </a:cubicBezTo>
                    <a:cubicBezTo>
                      <a:pt x="284129" y="105"/>
                      <a:pt x="283338" y="258"/>
                      <a:pt x="282578" y="514"/>
                    </a:cubicBezTo>
                    <a:cubicBezTo>
                      <a:pt x="282253" y="605"/>
                      <a:pt x="281935" y="716"/>
                      <a:pt x="281625" y="848"/>
                    </a:cubicBezTo>
                    <a:cubicBezTo>
                      <a:pt x="280562" y="1298"/>
                      <a:pt x="279592" y="1944"/>
                      <a:pt x="278768" y="2753"/>
                    </a:cubicBezTo>
                    <a:lnTo>
                      <a:pt x="212093" y="69428"/>
                    </a:lnTo>
                    <a:cubicBezTo>
                      <a:pt x="208438" y="73212"/>
                      <a:pt x="208543" y="79241"/>
                      <a:pt x="212327" y="82896"/>
                    </a:cubicBezTo>
                    <a:cubicBezTo>
                      <a:pt x="216018" y="86461"/>
                      <a:pt x="221870" y="86461"/>
                      <a:pt x="225561" y="82896"/>
                    </a:cubicBezTo>
                    <a:lnTo>
                      <a:pt x="275815" y="32642"/>
                    </a:lnTo>
                    <a:cubicBezTo>
                      <a:pt x="275852" y="32605"/>
                      <a:pt x="275913" y="32606"/>
                      <a:pt x="275949" y="32643"/>
                    </a:cubicBezTo>
                    <a:cubicBezTo>
                      <a:pt x="275966" y="32661"/>
                      <a:pt x="275977" y="32684"/>
                      <a:pt x="275977" y="32709"/>
                    </a:cubicBezTo>
                    <a:lnTo>
                      <a:pt x="275977" y="161887"/>
                    </a:lnTo>
                    <a:cubicBezTo>
                      <a:pt x="275977" y="177669"/>
                      <a:pt x="263184" y="190462"/>
                      <a:pt x="247402" y="190462"/>
                    </a:cubicBezTo>
                    <a:lnTo>
                      <a:pt x="114033" y="190462"/>
                    </a:lnTo>
                    <a:cubicBezTo>
                      <a:pt x="87730" y="190462"/>
                      <a:pt x="66408" y="211785"/>
                      <a:pt x="66408" y="238087"/>
                    </a:cubicBezTo>
                    <a:lnTo>
                      <a:pt x="66408" y="257794"/>
                    </a:lnTo>
                    <a:cubicBezTo>
                      <a:pt x="24673" y="263207"/>
                      <a:pt x="-4772" y="301427"/>
                      <a:pt x="641" y="343162"/>
                    </a:cubicBezTo>
                    <a:cubicBezTo>
                      <a:pt x="5661" y="381868"/>
                      <a:pt x="39116" y="410523"/>
                      <a:pt x="78133" y="409537"/>
                    </a:cubicBezTo>
                    <a:close/>
                    <a:moveTo>
                      <a:pt x="75933" y="276187"/>
                    </a:moveTo>
                    <a:cubicBezTo>
                      <a:pt x="107496" y="276187"/>
                      <a:pt x="133083" y="301774"/>
                      <a:pt x="133083" y="333337"/>
                    </a:cubicBezTo>
                    <a:cubicBezTo>
                      <a:pt x="133083" y="364900"/>
                      <a:pt x="107496" y="390487"/>
                      <a:pt x="75933" y="390487"/>
                    </a:cubicBezTo>
                    <a:cubicBezTo>
                      <a:pt x="44370" y="390487"/>
                      <a:pt x="18783" y="364900"/>
                      <a:pt x="18783" y="333337"/>
                    </a:cubicBezTo>
                    <a:cubicBezTo>
                      <a:pt x="18820" y="301789"/>
                      <a:pt x="44385" y="276224"/>
                      <a:pt x="75933" y="276187"/>
                    </a:cubicBezTo>
                    <a:close/>
                  </a:path>
                </a:pathLst>
              </a:custGeom>
              <a:solidFill>
                <a:schemeClr val="accent1"/>
              </a:solid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08BF310E-271C-0DE3-A5C6-92DA32031ADB}"/>
                  </a:ext>
                </a:extLst>
              </p:cNvPr>
              <p:cNvSpPr/>
              <p:nvPr/>
            </p:nvSpPr>
            <p:spPr>
              <a:xfrm>
                <a:off x="5800725" y="3124200"/>
                <a:ext cx="600075" cy="619125"/>
              </a:xfrm>
              <a:custGeom>
                <a:avLst/>
                <a:gdLst>
                  <a:gd name="connsiteX0" fmla="*/ 23355 w 600075"/>
                  <a:gd name="connsiteY0" fmla="*/ 457200 h 619125"/>
                  <a:gd name="connsiteX1" fmla="*/ 47625 w 600075"/>
                  <a:gd name="connsiteY1" fmla="*/ 457200 h 619125"/>
                  <a:gd name="connsiteX2" fmla="*/ 47625 w 600075"/>
                  <a:gd name="connsiteY2" fmla="*/ 533400 h 619125"/>
                  <a:gd name="connsiteX3" fmla="*/ 23355 w 600075"/>
                  <a:gd name="connsiteY3" fmla="*/ 533400 h 619125"/>
                  <a:gd name="connsiteX4" fmla="*/ 0 w 600075"/>
                  <a:gd name="connsiteY4" fmla="*/ 556755 h 619125"/>
                  <a:gd name="connsiteX5" fmla="*/ 0 w 600075"/>
                  <a:gd name="connsiteY5" fmla="*/ 558746 h 619125"/>
                  <a:gd name="connsiteX6" fmla="*/ 22279 w 600075"/>
                  <a:gd name="connsiteY6" fmla="*/ 581025 h 619125"/>
                  <a:gd name="connsiteX7" fmla="*/ 28575 w 600075"/>
                  <a:gd name="connsiteY7" fmla="*/ 581025 h 619125"/>
                  <a:gd name="connsiteX8" fmla="*/ 38100 w 600075"/>
                  <a:gd name="connsiteY8" fmla="*/ 571500 h 619125"/>
                  <a:gd name="connsiteX9" fmla="*/ 28575 w 600075"/>
                  <a:gd name="connsiteY9" fmla="*/ 561975 h 619125"/>
                  <a:gd name="connsiteX10" fmla="*/ 22279 w 600075"/>
                  <a:gd name="connsiteY10" fmla="*/ 561975 h 619125"/>
                  <a:gd name="connsiteX11" fmla="*/ 19050 w 600075"/>
                  <a:gd name="connsiteY11" fmla="*/ 558746 h 619125"/>
                  <a:gd name="connsiteX12" fmla="*/ 19050 w 600075"/>
                  <a:gd name="connsiteY12" fmla="*/ 556755 h 619125"/>
                  <a:gd name="connsiteX13" fmla="*/ 23355 w 600075"/>
                  <a:gd name="connsiteY13" fmla="*/ 552450 h 619125"/>
                  <a:gd name="connsiteX14" fmla="*/ 47625 w 600075"/>
                  <a:gd name="connsiteY14" fmla="*/ 552450 h 619125"/>
                  <a:gd name="connsiteX15" fmla="*/ 47625 w 600075"/>
                  <a:gd name="connsiteY15" fmla="*/ 609600 h 619125"/>
                  <a:gd name="connsiteX16" fmla="*/ 57150 w 600075"/>
                  <a:gd name="connsiteY16" fmla="*/ 619125 h 619125"/>
                  <a:gd name="connsiteX17" fmla="*/ 590550 w 600075"/>
                  <a:gd name="connsiteY17" fmla="*/ 619125 h 619125"/>
                  <a:gd name="connsiteX18" fmla="*/ 600075 w 600075"/>
                  <a:gd name="connsiteY18" fmla="*/ 609600 h 619125"/>
                  <a:gd name="connsiteX19" fmla="*/ 600075 w 600075"/>
                  <a:gd name="connsiteY19" fmla="*/ 9525 h 619125"/>
                  <a:gd name="connsiteX20" fmla="*/ 590550 w 600075"/>
                  <a:gd name="connsiteY20" fmla="*/ 0 h 619125"/>
                  <a:gd name="connsiteX21" fmla="*/ 57150 w 600075"/>
                  <a:gd name="connsiteY21" fmla="*/ 0 h 619125"/>
                  <a:gd name="connsiteX22" fmla="*/ 47625 w 600075"/>
                  <a:gd name="connsiteY22" fmla="*/ 9525 h 619125"/>
                  <a:gd name="connsiteX23" fmla="*/ 47625 w 600075"/>
                  <a:gd name="connsiteY23" fmla="*/ 57150 h 619125"/>
                  <a:gd name="connsiteX24" fmla="*/ 23355 w 600075"/>
                  <a:gd name="connsiteY24" fmla="*/ 57150 h 619125"/>
                  <a:gd name="connsiteX25" fmla="*/ 0 w 600075"/>
                  <a:gd name="connsiteY25" fmla="*/ 80505 h 619125"/>
                  <a:gd name="connsiteX26" fmla="*/ 0 w 600075"/>
                  <a:gd name="connsiteY26" fmla="*/ 82496 h 619125"/>
                  <a:gd name="connsiteX27" fmla="*/ 22279 w 600075"/>
                  <a:gd name="connsiteY27" fmla="*/ 104775 h 619125"/>
                  <a:gd name="connsiteX28" fmla="*/ 28575 w 600075"/>
                  <a:gd name="connsiteY28" fmla="*/ 104775 h 619125"/>
                  <a:gd name="connsiteX29" fmla="*/ 38100 w 600075"/>
                  <a:gd name="connsiteY29" fmla="*/ 95250 h 619125"/>
                  <a:gd name="connsiteX30" fmla="*/ 28575 w 600075"/>
                  <a:gd name="connsiteY30" fmla="*/ 85725 h 619125"/>
                  <a:gd name="connsiteX31" fmla="*/ 22279 w 600075"/>
                  <a:gd name="connsiteY31" fmla="*/ 85725 h 619125"/>
                  <a:gd name="connsiteX32" fmla="*/ 19050 w 600075"/>
                  <a:gd name="connsiteY32" fmla="*/ 82496 h 619125"/>
                  <a:gd name="connsiteX33" fmla="*/ 19050 w 600075"/>
                  <a:gd name="connsiteY33" fmla="*/ 80505 h 619125"/>
                  <a:gd name="connsiteX34" fmla="*/ 23355 w 600075"/>
                  <a:gd name="connsiteY34" fmla="*/ 76200 h 619125"/>
                  <a:gd name="connsiteX35" fmla="*/ 47625 w 600075"/>
                  <a:gd name="connsiteY35" fmla="*/ 76200 h 619125"/>
                  <a:gd name="connsiteX36" fmla="*/ 47625 w 600075"/>
                  <a:gd name="connsiteY36" fmla="*/ 152400 h 619125"/>
                  <a:gd name="connsiteX37" fmla="*/ 23355 w 600075"/>
                  <a:gd name="connsiteY37" fmla="*/ 152400 h 619125"/>
                  <a:gd name="connsiteX38" fmla="*/ 0 w 600075"/>
                  <a:gd name="connsiteY38" fmla="*/ 175755 h 619125"/>
                  <a:gd name="connsiteX39" fmla="*/ 0 w 600075"/>
                  <a:gd name="connsiteY39" fmla="*/ 177746 h 619125"/>
                  <a:gd name="connsiteX40" fmla="*/ 22279 w 600075"/>
                  <a:gd name="connsiteY40" fmla="*/ 200025 h 619125"/>
                  <a:gd name="connsiteX41" fmla="*/ 28575 w 600075"/>
                  <a:gd name="connsiteY41" fmla="*/ 200025 h 619125"/>
                  <a:gd name="connsiteX42" fmla="*/ 38100 w 600075"/>
                  <a:gd name="connsiteY42" fmla="*/ 190500 h 619125"/>
                  <a:gd name="connsiteX43" fmla="*/ 28575 w 600075"/>
                  <a:gd name="connsiteY43" fmla="*/ 180975 h 619125"/>
                  <a:gd name="connsiteX44" fmla="*/ 22279 w 600075"/>
                  <a:gd name="connsiteY44" fmla="*/ 180975 h 619125"/>
                  <a:gd name="connsiteX45" fmla="*/ 19050 w 600075"/>
                  <a:gd name="connsiteY45" fmla="*/ 177746 h 619125"/>
                  <a:gd name="connsiteX46" fmla="*/ 19050 w 600075"/>
                  <a:gd name="connsiteY46" fmla="*/ 175755 h 619125"/>
                  <a:gd name="connsiteX47" fmla="*/ 23355 w 600075"/>
                  <a:gd name="connsiteY47" fmla="*/ 171450 h 619125"/>
                  <a:gd name="connsiteX48" fmla="*/ 47625 w 600075"/>
                  <a:gd name="connsiteY48" fmla="*/ 171450 h 619125"/>
                  <a:gd name="connsiteX49" fmla="*/ 47625 w 600075"/>
                  <a:gd name="connsiteY49" fmla="*/ 247650 h 619125"/>
                  <a:gd name="connsiteX50" fmla="*/ 23355 w 600075"/>
                  <a:gd name="connsiteY50" fmla="*/ 247650 h 619125"/>
                  <a:gd name="connsiteX51" fmla="*/ 0 w 600075"/>
                  <a:gd name="connsiteY51" fmla="*/ 271005 h 619125"/>
                  <a:gd name="connsiteX52" fmla="*/ 0 w 600075"/>
                  <a:gd name="connsiteY52" fmla="*/ 272996 h 619125"/>
                  <a:gd name="connsiteX53" fmla="*/ 22279 w 600075"/>
                  <a:gd name="connsiteY53" fmla="*/ 295275 h 619125"/>
                  <a:gd name="connsiteX54" fmla="*/ 28575 w 600075"/>
                  <a:gd name="connsiteY54" fmla="*/ 295275 h 619125"/>
                  <a:gd name="connsiteX55" fmla="*/ 38100 w 600075"/>
                  <a:gd name="connsiteY55" fmla="*/ 285750 h 619125"/>
                  <a:gd name="connsiteX56" fmla="*/ 28575 w 600075"/>
                  <a:gd name="connsiteY56" fmla="*/ 276225 h 619125"/>
                  <a:gd name="connsiteX57" fmla="*/ 22279 w 600075"/>
                  <a:gd name="connsiteY57" fmla="*/ 276225 h 619125"/>
                  <a:gd name="connsiteX58" fmla="*/ 19050 w 600075"/>
                  <a:gd name="connsiteY58" fmla="*/ 272996 h 619125"/>
                  <a:gd name="connsiteX59" fmla="*/ 19050 w 600075"/>
                  <a:gd name="connsiteY59" fmla="*/ 271005 h 619125"/>
                  <a:gd name="connsiteX60" fmla="*/ 23355 w 600075"/>
                  <a:gd name="connsiteY60" fmla="*/ 266700 h 619125"/>
                  <a:gd name="connsiteX61" fmla="*/ 47625 w 600075"/>
                  <a:gd name="connsiteY61" fmla="*/ 266700 h 619125"/>
                  <a:gd name="connsiteX62" fmla="*/ 47625 w 600075"/>
                  <a:gd name="connsiteY62" fmla="*/ 342900 h 619125"/>
                  <a:gd name="connsiteX63" fmla="*/ 23355 w 600075"/>
                  <a:gd name="connsiteY63" fmla="*/ 342900 h 619125"/>
                  <a:gd name="connsiteX64" fmla="*/ 0 w 600075"/>
                  <a:gd name="connsiteY64" fmla="*/ 366255 h 619125"/>
                  <a:gd name="connsiteX65" fmla="*/ 0 w 600075"/>
                  <a:gd name="connsiteY65" fmla="*/ 368246 h 619125"/>
                  <a:gd name="connsiteX66" fmla="*/ 22279 w 600075"/>
                  <a:gd name="connsiteY66" fmla="*/ 390525 h 619125"/>
                  <a:gd name="connsiteX67" fmla="*/ 28575 w 600075"/>
                  <a:gd name="connsiteY67" fmla="*/ 390525 h 619125"/>
                  <a:gd name="connsiteX68" fmla="*/ 38100 w 600075"/>
                  <a:gd name="connsiteY68" fmla="*/ 381000 h 619125"/>
                  <a:gd name="connsiteX69" fmla="*/ 28575 w 600075"/>
                  <a:gd name="connsiteY69" fmla="*/ 371475 h 619125"/>
                  <a:gd name="connsiteX70" fmla="*/ 22279 w 600075"/>
                  <a:gd name="connsiteY70" fmla="*/ 371475 h 619125"/>
                  <a:gd name="connsiteX71" fmla="*/ 19050 w 600075"/>
                  <a:gd name="connsiteY71" fmla="*/ 368246 h 619125"/>
                  <a:gd name="connsiteX72" fmla="*/ 19050 w 600075"/>
                  <a:gd name="connsiteY72" fmla="*/ 366255 h 619125"/>
                  <a:gd name="connsiteX73" fmla="*/ 23355 w 600075"/>
                  <a:gd name="connsiteY73" fmla="*/ 361950 h 619125"/>
                  <a:gd name="connsiteX74" fmla="*/ 47625 w 600075"/>
                  <a:gd name="connsiteY74" fmla="*/ 361950 h 619125"/>
                  <a:gd name="connsiteX75" fmla="*/ 47625 w 600075"/>
                  <a:gd name="connsiteY75" fmla="*/ 438150 h 619125"/>
                  <a:gd name="connsiteX76" fmla="*/ 23355 w 600075"/>
                  <a:gd name="connsiteY76" fmla="*/ 438150 h 619125"/>
                  <a:gd name="connsiteX77" fmla="*/ 0 w 600075"/>
                  <a:gd name="connsiteY77" fmla="*/ 461505 h 619125"/>
                  <a:gd name="connsiteX78" fmla="*/ 0 w 600075"/>
                  <a:gd name="connsiteY78" fmla="*/ 463496 h 619125"/>
                  <a:gd name="connsiteX79" fmla="*/ 22279 w 600075"/>
                  <a:gd name="connsiteY79" fmla="*/ 485775 h 619125"/>
                  <a:gd name="connsiteX80" fmla="*/ 28575 w 600075"/>
                  <a:gd name="connsiteY80" fmla="*/ 485775 h 619125"/>
                  <a:gd name="connsiteX81" fmla="*/ 38100 w 600075"/>
                  <a:gd name="connsiteY81" fmla="*/ 476250 h 619125"/>
                  <a:gd name="connsiteX82" fmla="*/ 28575 w 600075"/>
                  <a:gd name="connsiteY82" fmla="*/ 466725 h 619125"/>
                  <a:gd name="connsiteX83" fmla="*/ 22279 w 600075"/>
                  <a:gd name="connsiteY83" fmla="*/ 466725 h 619125"/>
                  <a:gd name="connsiteX84" fmla="*/ 19050 w 600075"/>
                  <a:gd name="connsiteY84" fmla="*/ 463496 h 619125"/>
                  <a:gd name="connsiteX85" fmla="*/ 19050 w 600075"/>
                  <a:gd name="connsiteY85" fmla="*/ 461505 h 619125"/>
                  <a:gd name="connsiteX86" fmla="*/ 23355 w 600075"/>
                  <a:gd name="connsiteY86" fmla="*/ 457200 h 619125"/>
                  <a:gd name="connsiteX87" fmla="*/ 66675 w 600075"/>
                  <a:gd name="connsiteY87" fmla="*/ 19050 h 619125"/>
                  <a:gd name="connsiteX88" fmla="*/ 581025 w 600075"/>
                  <a:gd name="connsiteY88" fmla="*/ 19050 h 619125"/>
                  <a:gd name="connsiteX89" fmla="*/ 581025 w 600075"/>
                  <a:gd name="connsiteY89" fmla="*/ 600075 h 619125"/>
                  <a:gd name="connsiteX90" fmla="*/ 66675 w 600075"/>
                  <a:gd name="connsiteY90" fmla="*/ 600075 h 619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600075" h="619125">
                    <a:moveTo>
                      <a:pt x="23355" y="457200"/>
                    </a:moveTo>
                    <a:lnTo>
                      <a:pt x="47625" y="457200"/>
                    </a:lnTo>
                    <a:lnTo>
                      <a:pt x="47625" y="533400"/>
                    </a:lnTo>
                    <a:lnTo>
                      <a:pt x="23355" y="533400"/>
                    </a:lnTo>
                    <a:cubicBezTo>
                      <a:pt x="10463" y="533416"/>
                      <a:pt x="16" y="543863"/>
                      <a:pt x="0" y="556755"/>
                    </a:cubicBezTo>
                    <a:lnTo>
                      <a:pt x="0" y="558746"/>
                    </a:lnTo>
                    <a:cubicBezTo>
                      <a:pt x="10" y="571046"/>
                      <a:pt x="9979" y="581015"/>
                      <a:pt x="22279" y="581025"/>
                    </a:cubicBezTo>
                    <a:lnTo>
                      <a:pt x="28575" y="581025"/>
                    </a:lnTo>
                    <a:cubicBezTo>
                      <a:pt x="33836" y="581025"/>
                      <a:pt x="38100" y="576761"/>
                      <a:pt x="38100" y="571500"/>
                    </a:cubicBezTo>
                    <a:cubicBezTo>
                      <a:pt x="38100" y="566239"/>
                      <a:pt x="33836" y="561975"/>
                      <a:pt x="28575" y="561975"/>
                    </a:cubicBezTo>
                    <a:lnTo>
                      <a:pt x="22279" y="561975"/>
                    </a:lnTo>
                    <a:cubicBezTo>
                      <a:pt x="20496" y="561975"/>
                      <a:pt x="19050" y="560529"/>
                      <a:pt x="19050" y="558746"/>
                    </a:cubicBezTo>
                    <a:lnTo>
                      <a:pt x="19050" y="556755"/>
                    </a:lnTo>
                    <a:cubicBezTo>
                      <a:pt x="19055" y="554380"/>
                      <a:pt x="20980" y="552456"/>
                      <a:pt x="23355" y="552450"/>
                    </a:cubicBezTo>
                    <a:lnTo>
                      <a:pt x="47625" y="552450"/>
                    </a:lnTo>
                    <a:lnTo>
                      <a:pt x="47625" y="609600"/>
                    </a:lnTo>
                    <a:cubicBezTo>
                      <a:pt x="47625" y="614861"/>
                      <a:pt x="51889" y="619125"/>
                      <a:pt x="57150" y="619125"/>
                    </a:cubicBezTo>
                    <a:lnTo>
                      <a:pt x="590550" y="619125"/>
                    </a:lnTo>
                    <a:cubicBezTo>
                      <a:pt x="595811" y="619125"/>
                      <a:pt x="600075" y="614861"/>
                      <a:pt x="600075" y="609600"/>
                    </a:cubicBezTo>
                    <a:lnTo>
                      <a:pt x="600075" y="9525"/>
                    </a:lnTo>
                    <a:cubicBezTo>
                      <a:pt x="600075" y="4264"/>
                      <a:pt x="595811" y="0"/>
                      <a:pt x="590550" y="0"/>
                    </a:cubicBezTo>
                    <a:lnTo>
                      <a:pt x="57150" y="0"/>
                    </a:lnTo>
                    <a:cubicBezTo>
                      <a:pt x="51889" y="0"/>
                      <a:pt x="47625" y="4264"/>
                      <a:pt x="47625" y="9525"/>
                    </a:cubicBezTo>
                    <a:lnTo>
                      <a:pt x="47625" y="57150"/>
                    </a:lnTo>
                    <a:lnTo>
                      <a:pt x="23355" y="57150"/>
                    </a:lnTo>
                    <a:cubicBezTo>
                      <a:pt x="10463" y="57166"/>
                      <a:pt x="16" y="67613"/>
                      <a:pt x="0" y="80505"/>
                    </a:cubicBezTo>
                    <a:lnTo>
                      <a:pt x="0" y="82496"/>
                    </a:lnTo>
                    <a:cubicBezTo>
                      <a:pt x="10" y="94796"/>
                      <a:pt x="9979" y="104765"/>
                      <a:pt x="22279" y="104775"/>
                    </a:cubicBezTo>
                    <a:lnTo>
                      <a:pt x="28575" y="104775"/>
                    </a:lnTo>
                    <a:cubicBezTo>
                      <a:pt x="33836" y="104775"/>
                      <a:pt x="38100" y="100511"/>
                      <a:pt x="38100" y="95250"/>
                    </a:cubicBezTo>
                    <a:cubicBezTo>
                      <a:pt x="38100" y="89989"/>
                      <a:pt x="33836" y="85725"/>
                      <a:pt x="28575" y="85725"/>
                    </a:cubicBezTo>
                    <a:lnTo>
                      <a:pt x="22279" y="85725"/>
                    </a:lnTo>
                    <a:cubicBezTo>
                      <a:pt x="20496" y="85725"/>
                      <a:pt x="19050" y="84279"/>
                      <a:pt x="19050" y="82496"/>
                    </a:cubicBezTo>
                    <a:lnTo>
                      <a:pt x="19050" y="80505"/>
                    </a:lnTo>
                    <a:cubicBezTo>
                      <a:pt x="19055" y="78130"/>
                      <a:pt x="20980" y="76205"/>
                      <a:pt x="23355" y="76200"/>
                    </a:cubicBezTo>
                    <a:lnTo>
                      <a:pt x="47625" y="76200"/>
                    </a:lnTo>
                    <a:lnTo>
                      <a:pt x="47625" y="152400"/>
                    </a:lnTo>
                    <a:lnTo>
                      <a:pt x="23355" y="152400"/>
                    </a:lnTo>
                    <a:cubicBezTo>
                      <a:pt x="10463" y="152416"/>
                      <a:pt x="16" y="162863"/>
                      <a:pt x="0" y="175755"/>
                    </a:cubicBezTo>
                    <a:lnTo>
                      <a:pt x="0" y="177746"/>
                    </a:lnTo>
                    <a:cubicBezTo>
                      <a:pt x="10" y="190046"/>
                      <a:pt x="9979" y="200015"/>
                      <a:pt x="22279" y="200025"/>
                    </a:cubicBezTo>
                    <a:lnTo>
                      <a:pt x="28575" y="200025"/>
                    </a:lnTo>
                    <a:cubicBezTo>
                      <a:pt x="33836" y="200025"/>
                      <a:pt x="38100" y="195761"/>
                      <a:pt x="38100" y="190500"/>
                    </a:cubicBezTo>
                    <a:cubicBezTo>
                      <a:pt x="38100" y="185239"/>
                      <a:pt x="33836" y="180975"/>
                      <a:pt x="28575" y="180975"/>
                    </a:cubicBezTo>
                    <a:lnTo>
                      <a:pt x="22279" y="180975"/>
                    </a:lnTo>
                    <a:cubicBezTo>
                      <a:pt x="20496" y="180975"/>
                      <a:pt x="19050" y="179529"/>
                      <a:pt x="19050" y="177746"/>
                    </a:cubicBezTo>
                    <a:lnTo>
                      <a:pt x="19050" y="175755"/>
                    </a:lnTo>
                    <a:cubicBezTo>
                      <a:pt x="19055" y="173380"/>
                      <a:pt x="20980" y="171455"/>
                      <a:pt x="23355" y="171450"/>
                    </a:cubicBezTo>
                    <a:lnTo>
                      <a:pt x="47625" y="171450"/>
                    </a:lnTo>
                    <a:lnTo>
                      <a:pt x="47625" y="247650"/>
                    </a:lnTo>
                    <a:lnTo>
                      <a:pt x="23355" y="247650"/>
                    </a:lnTo>
                    <a:cubicBezTo>
                      <a:pt x="10463" y="247666"/>
                      <a:pt x="16" y="258113"/>
                      <a:pt x="0" y="271005"/>
                    </a:cubicBezTo>
                    <a:lnTo>
                      <a:pt x="0" y="272996"/>
                    </a:lnTo>
                    <a:cubicBezTo>
                      <a:pt x="10" y="285296"/>
                      <a:pt x="9979" y="295265"/>
                      <a:pt x="22279" y="295275"/>
                    </a:cubicBezTo>
                    <a:lnTo>
                      <a:pt x="28575" y="295275"/>
                    </a:lnTo>
                    <a:cubicBezTo>
                      <a:pt x="33836" y="295275"/>
                      <a:pt x="38100" y="291011"/>
                      <a:pt x="38100" y="285750"/>
                    </a:cubicBezTo>
                    <a:cubicBezTo>
                      <a:pt x="38100" y="280489"/>
                      <a:pt x="33836" y="276225"/>
                      <a:pt x="28575" y="276225"/>
                    </a:cubicBezTo>
                    <a:lnTo>
                      <a:pt x="22279" y="276225"/>
                    </a:lnTo>
                    <a:cubicBezTo>
                      <a:pt x="20496" y="276225"/>
                      <a:pt x="19050" y="274779"/>
                      <a:pt x="19050" y="272996"/>
                    </a:cubicBezTo>
                    <a:lnTo>
                      <a:pt x="19050" y="271005"/>
                    </a:lnTo>
                    <a:cubicBezTo>
                      <a:pt x="19055" y="268630"/>
                      <a:pt x="20980" y="266705"/>
                      <a:pt x="23355" y="266700"/>
                    </a:cubicBezTo>
                    <a:lnTo>
                      <a:pt x="47625" y="266700"/>
                    </a:lnTo>
                    <a:lnTo>
                      <a:pt x="47625" y="342900"/>
                    </a:lnTo>
                    <a:lnTo>
                      <a:pt x="23355" y="342900"/>
                    </a:lnTo>
                    <a:cubicBezTo>
                      <a:pt x="10463" y="342916"/>
                      <a:pt x="16" y="353363"/>
                      <a:pt x="0" y="366255"/>
                    </a:cubicBezTo>
                    <a:lnTo>
                      <a:pt x="0" y="368246"/>
                    </a:lnTo>
                    <a:cubicBezTo>
                      <a:pt x="10" y="380546"/>
                      <a:pt x="9979" y="390515"/>
                      <a:pt x="22279" y="390525"/>
                    </a:cubicBezTo>
                    <a:lnTo>
                      <a:pt x="28575" y="390525"/>
                    </a:lnTo>
                    <a:cubicBezTo>
                      <a:pt x="33836" y="390525"/>
                      <a:pt x="38100" y="386261"/>
                      <a:pt x="38100" y="381000"/>
                    </a:cubicBezTo>
                    <a:cubicBezTo>
                      <a:pt x="38100" y="375739"/>
                      <a:pt x="33836" y="371475"/>
                      <a:pt x="28575" y="371475"/>
                    </a:cubicBezTo>
                    <a:lnTo>
                      <a:pt x="22279" y="371475"/>
                    </a:lnTo>
                    <a:cubicBezTo>
                      <a:pt x="20496" y="371475"/>
                      <a:pt x="19050" y="370029"/>
                      <a:pt x="19050" y="368246"/>
                    </a:cubicBezTo>
                    <a:lnTo>
                      <a:pt x="19050" y="366255"/>
                    </a:lnTo>
                    <a:cubicBezTo>
                      <a:pt x="19055" y="363880"/>
                      <a:pt x="20980" y="361955"/>
                      <a:pt x="23355" y="361950"/>
                    </a:cubicBezTo>
                    <a:lnTo>
                      <a:pt x="47625" y="361950"/>
                    </a:lnTo>
                    <a:lnTo>
                      <a:pt x="47625" y="438150"/>
                    </a:lnTo>
                    <a:lnTo>
                      <a:pt x="23355" y="438150"/>
                    </a:lnTo>
                    <a:cubicBezTo>
                      <a:pt x="10463" y="438166"/>
                      <a:pt x="16" y="448613"/>
                      <a:pt x="0" y="461505"/>
                    </a:cubicBezTo>
                    <a:lnTo>
                      <a:pt x="0" y="463496"/>
                    </a:lnTo>
                    <a:cubicBezTo>
                      <a:pt x="10" y="475796"/>
                      <a:pt x="9979" y="485765"/>
                      <a:pt x="22279" y="485775"/>
                    </a:cubicBezTo>
                    <a:lnTo>
                      <a:pt x="28575" y="485775"/>
                    </a:lnTo>
                    <a:cubicBezTo>
                      <a:pt x="33836" y="485775"/>
                      <a:pt x="38100" y="481511"/>
                      <a:pt x="38100" y="476250"/>
                    </a:cubicBezTo>
                    <a:cubicBezTo>
                      <a:pt x="38100" y="470989"/>
                      <a:pt x="33836" y="466725"/>
                      <a:pt x="28575" y="466725"/>
                    </a:cubicBezTo>
                    <a:lnTo>
                      <a:pt x="22279" y="466725"/>
                    </a:lnTo>
                    <a:cubicBezTo>
                      <a:pt x="20496" y="466725"/>
                      <a:pt x="19050" y="465279"/>
                      <a:pt x="19050" y="463496"/>
                    </a:cubicBezTo>
                    <a:lnTo>
                      <a:pt x="19050" y="461505"/>
                    </a:lnTo>
                    <a:cubicBezTo>
                      <a:pt x="19055" y="459130"/>
                      <a:pt x="20980" y="457206"/>
                      <a:pt x="23355" y="457200"/>
                    </a:cubicBezTo>
                    <a:close/>
                    <a:moveTo>
                      <a:pt x="66675" y="19050"/>
                    </a:moveTo>
                    <a:lnTo>
                      <a:pt x="581025" y="19050"/>
                    </a:lnTo>
                    <a:lnTo>
                      <a:pt x="581025" y="600075"/>
                    </a:lnTo>
                    <a:lnTo>
                      <a:pt x="66675" y="600075"/>
                    </a:lnTo>
                    <a:close/>
                  </a:path>
                </a:pathLst>
              </a:custGeom>
              <a:solidFill>
                <a:schemeClr val="accent1"/>
              </a:solidFill>
              <a:ln w="9525" cap="flat">
                <a:noFill/>
                <a:prstDash val="solid"/>
                <a:miter/>
              </a:ln>
            </p:spPr>
            <p:txBody>
              <a:bodyPr rtlCol="0" anchor="ctr"/>
              <a:lstStyle/>
              <a:p>
                <a:endParaRPr lang="en-US"/>
              </a:p>
            </p:txBody>
          </p:sp>
        </p:grpSp>
      </p:grpSp>
      <p:sp>
        <p:nvSpPr>
          <p:cNvPr id="34" name="Text Placeholder 31">
            <a:extLst>
              <a:ext uri="{FF2B5EF4-FFF2-40B4-BE49-F238E27FC236}">
                <a16:creationId xmlns:a16="http://schemas.microsoft.com/office/drawing/2014/main" id="{2541B3C5-0601-6653-1358-0EE6F33E407B}"/>
              </a:ext>
            </a:extLst>
          </p:cNvPr>
          <p:cNvSpPr>
            <a:spLocks noGrp="1"/>
          </p:cNvSpPr>
          <p:nvPr>
            <p:ph type="body" sz="quarter" idx="36" hasCustomPrompt="1"/>
          </p:nvPr>
        </p:nvSpPr>
        <p:spPr>
          <a:xfrm>
            <a:off x="720724" y="3267388"/>
            <a:ext cx="6065559" cy="1622425"/>
          </a:xfrm>
        </p:spPr>
        <p:txBody>
          <a:bodyPr/>
          <a:lstStyle>
            <a:lvl1pPr marL="171450" indent="-171450">
              <a:spcBef>
                <a:spcPts val="600"/>
              </a:spcBef>
              <a:spcAft>
                <a:spcPts val="0"/>
              </a:spcAft>
              <a:buFont typeface="Arial" panose="020B0604020202020204" pitchFamily="34" charset="0"/>
              <a:buChar char="•"/>
              <a:defRPr sz="1050">
                <a:solidFill>
                  <a:schemeClr val="tx1"/>
                </a:solidFill>
                <a:latin typeface="+mn-lt"/>
              </a:defRPr>
            </a:lvl1pPr>
          </a:lstStyle>
          <a:p>
            <a:pPr lvl="0"/>
            <a:r>
              <a:rPr lang="en-US"/>
              <a:t>Go-to-Market Observations</a:t>
            </a:r>
          </a:p>
        </p:txBody>
      </p:sp>
      <p:sp>
        <p:nvSpPr>
          <p:cNvPr id="35" name="Rectangle 34">
            <a:extLst>
              <a:ext uri="{FF2B5EF4-FFF2-40B4-BE49-F238E27FC236}">
                <a16:creationId xmlns:a16="http://schemas.microsoft.com/office/drawing/2014/main" id="{681E2DF2-310A-B859-1CD2-BE081AF76B85}"/>
              </a:ext>
            </a:extLst>
          </p:cNvPr>
          <p:cNvSpPr/>
          <p:nvPr userDrawn="1"/>
        </p:nvSpPr>
        <p:spPr>
          <a:xfrm>
            <a:off x="7162801" y="1120307"/>
            <a:ext cx="4419600" cy="498573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 Placeholder 31">
            <a:extLst>
              <a:ext uri="{FF2B5EF4-FFF2-40B4-BE49-F238E27FC236}">
                <a16:creationId xmlns:a16="http://schemas.microsoft.com/office/drawing/2014/main" id="{5DEB308E-52E9-65FB-39A2-3E53FD6A6861}"/>
              </a:ext>
            </a:extLst>
          </p:cNvPr>
          <p:cNvSpPr>
            <a:spLocks noGrp="1"/>
          </p:cNvSpPr>
          <p:nvPr>
            <p:ph type="body" sz="quarter" idx="35" hasCustomPrompt="1"/>
          </p:nvPr>
        </p:nvSpPr>
        <p:spPr>
          <a:xfrm>
            <a:off x="720724" y="1477067"/>
            <a:ext cx="6065559" cy="1622425"/>
          </a:xfrm>
        </p:spPr>
        <p:txBody>
          <a:bodyPr/>
          <a:lstStyle>
            <a:lvl1pPr marL="171450" indent="-171450">
              <a:spcBef>
                <a:spcPts val="600"/>
              </a:spcBef>
              <a:buFont typeface="Arial" panose="020B0604020202020204" pitchFamily="34" charset="0"/>
              <a:buChar char="•"/>
              <a:defRPr sz="1050">
                <a:solidFill>
                  <a:schemeClr val="tx1"/>
                </a:solidFill>
                <a:latin typeface="+mn-lt"/>
              </a:defRPr>
            </a:lvl1pPr>
          </a:lstStyle>
          <a:p>
            <a:pPr lvl="0"/>
            <a:r>
              <a:rPr lang="en-US"/>
              <a:t>Key Observations</a:t>
            </a:r>
          </a:p>
        </p:txBody>
      </p:sp>
    </p:spTree>
    <p:extLst>
      <p:ext uri="{BB962C8B-B14F-4D97-AF65-F5344CB8AC3E}">
        <p14:creationId xmlns:p14="http://schemas.microsoft.com/office/powerpoint/2010/main" val="348376040"/>
      </p:ext>
    </p:extLst>
  </p:cSld>
  <p:clrMapOvr>
    <a:masterClrMapping/>
  </p:clrMapOvr>
  <p:extLst>
    <p:ext uri="{DCECCB84-F9BA-43D5-87BE-67443E8EF086}">
      <p15:sldGuideLst xmlns:p15="http://schemas.microsoft.com/office/powerpoint/2012/main">
        <p15:guide id="4" orient="horz" pos="1008">
          <p15:clr>
            <a:srgbClr val="FBAE40"/>
          </p15:clr>
        </p15:guide>
        <p15:guide id="5" pos="384">
          <p15:clr>
            <a:srgbClr val="FBAE40"/>
          </p15:clr>
        </p15:guide>
        <p15:guide id="6" pos="7296">
          <p15:clr>
            <a:srgbClr val="FBAE40"/>
          </p15:clr>
        </p15:guide>
      </p15:sldGuideLst>
    </p:ext>
  </p:extLst>
</p:sldLayout>
</file>

<file path=ppt/slideLayouts/slideLayout454.xml><?xml version="1.0" encoding="utf-8"?>
<p:sldLayout xmlns:a="http://schemas.openxmlformats.org/drawingml/2006/main" xmlns:r="http://schemas.openxmlformats.org/officeDocument/2006/relationships" xmlns:p="http://schemas.openxmlformats.org/presentationml/2006/main" preserve="1" userDrawn="1">
  <p:cSld name="5_Future Consideration">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BE884460-2E6B-57C3-4A1A-3DD22677707E}"/>
              </a:ext>
            </a:extLst>
          </p:cNvPr>
          <p:cNvGraphicFramePr>
            <a:graphicFrameLocks noChangeAspect="1"/>
          </p:cNvGraphicFramePr>
          <p:nvPr userDrawn="1">
            <p:custDataLst>
              <p:tags r:id="rId1"/>
            </p:custDataLst>
            <p:extLst>
              <p:ext uri="{D42A27DB-BD31-4B8C-83A1-F6EECF244321}">
                <p14:modId xmlns:p14="http://schemas.microsoft.com/office/powerpoint/2010/main" val="178558863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3" name="Object 2" hidden="1">
                        <a:extLst>
                          <a:ext uri="{FF2B5EF4-FFF2-40B4-BE49-F238E27FC236}">
                            <a16:creationId xmlns:a16="http://schemas.microsoft.com/office/drawing/2014/main" id="{BE884460-2E6B-57C3-4A1A-3DD22677707E}"/>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3" name="Text Placeholder 2">
            <a:extLst>
              <a:ext uri="{FF2B5EF4-FFF2-40B4-BE49-F238E27FC236}">
                <a16:creationId xmlns:a16="http://schemas.microsoft.com/office/drawing/2014/main" id="{3AA401A3-5E31-1746-967D-DE8C07716436}"/>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pic>
        <p:nvPicPr>
          <p:cNvPr id="14" name="Picture 13" descr="Logo&#10;&#10;Description automatically generated">
            <a:extLst>
              <a:ext uri="{FF2B5EF4-FFF2-40B4-BE49-F238E27FC236}">
                <a16:creationId xmlns:a16="http://schemas.microsoft.com/office/drawing/2014/main" id="{81FF40AA-DA29-4214-9EF5-FE828C04A99F}"/>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5" name="Title Placeholder 1">
            <a:extLst>
              <a:ext uri="{FF2B5EF4-FFF2-40B4-BE49-F238E27FC236}">
                <a16:creationId xmlns:a16="http://schemas.microsoft.com/office/drawing/2014/main" id="{68FC6AED-2776-AC42-B536-8EFA0107CCFA}"/>
              </a:ext>
            </a:extLst>
          </p:cNvPr>
          <p:cNvSpPr>
            <a:spLocks noGrp="1"/>
          </p:cNvSpPr>
          <p:nvPr>
            <p:ph type="title"/>
          </p:nvPr>
        </p:nvSpPr>
        <p:spPr>
          <a:xfrm>
            <a:off x="609600" y="471459"/>
            <a:ext cx="10972800" cy="236825"/>
          </a:xfrm>
          <a:prstGeom prst="rect">
            <a:avLst/>
          </a:prstGeom>
        </p:spPr>
        <p:txBody>
          <a:bodyPr vert="horz" wrap="square" lIns="0" tIns="0" rIns="0" bIns="91440" rtlCol="0" anchor="t" anchorCtr="0">
            <a:noAutofit/>
          </a:bodyPr>
          <a:lstStyle>
            <a:lvl1pPr>
              <a:defRPr lang="en-US" dirty="0"/>
            </a:lvl1pPr>
          </a:lstStyle>
          <a:p>
            <a:pPr lvl="0"/>
            <a:r>
              <a:rPr lang="en-US"/>
              <a:t>Click to edit Master title style</a:t>
            </a:r>
          </a:p>
        </p:txBody>
      </p:sp>
      <p:sp>
        <p:nvSpPr>
          <p:cNvPr id="12" name="TextBox 11">
            <a:extLst>
              <a:ext uri="{FF2B5EF4-FFF2-40B4-BE49-F238E27FC236}">
                <a16:creationId xmlns:a16="http://schemas.microsoft.com/office/drawing/2014/main" id="{716590A4-CB62-44C6-9982-CD5776E5E67C}"/>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©2023 Visa. All rights reserved. Visa Confidential</a:t>
            </a:r>
          </a:p>
        </p:txBody>
      </p:sp>
      <p:sp>
        <p:nvSpPr>
          <p:cNvPr id="10" name="TextBox 9">
            <a:extLst>
              <a:ext uri="{FF2B5EF4-FFF2-40B4-BE49-F238E27FC236}">
                <a16:creationId xmlns:a16="http://schemas.microsoft.com/office/drawing/2014/main" id="{396B1BD8-0C96-47E0-927A-0B5BE4D639E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4" name="Slide Number Placeholder 3">
            <a:extLst>
              <a:ext uri="{FF2B5EF4-FFF2-40B4-BE49-F238E27FC236}">
                <a16:creationId xmlns:a16="http://schemas.microsoft.com/office/drawing/2014/main" id="{E847A007-5B4A-4EF4-A9D8-A37381DD294E}"/>
              </a:ext>
            </a:extLst>
          </p:cNvPr>
          <p:cNvSpPr>
            <a:spLocks noGrp="1"/>
          </p:cNvSpPr>
          <p:nvPr>
            <p:ph type="sldNum" sz="quarter" idx="32"/>
          </p:nvPr>
        </p:nvSpPr>
        <p:spPr/>
        <p:txBody>
          <a:bodyPr/>
          <a:lstStyle/>
          <a:p>
            <a:fld id="{F4246F8F-FAA8-46C5-BC54-A96E0370B4C4}" type="slidenum">
              <a:rPr lang="en-US" smtClean="0"/>
              <a:t>‹#›</a:t>
            </a:fld>
            <a:endParaRPr lang="en-US"/>
          </a:p>
        </p:txBody>
      </p:sp>
      <p:sp>
        <p:nvSpPr>
          <p:cNvPr id="7" name="TextBox 6">
            <a:extLst>
              <a:ext uri="{FF2B5EF4-FFF2-40B4-BE49-F238E27FC236}">
                <a16:creationId xmlns:a16="http://schemas.microsoft.com/office/drawing/2014/main" id="{D5D521B3-D4AC-4931-5F2F-477B6B191603}"/>
              </a:ext>
            </a:extLst>
          </p:cNvPr>
          <p:cNvSpPr txBox="1"/>
          <p:nvPr userDrawn="1"/>
        </p:nvSpPr>
        <p:spPr>
          <a:xfrm>
            <a:off x="515869" y="145885"/>
            <a:ext cx="5525192" cy="230832"/>
          </a:xfrm>
          <a:prstGeom prst="rect">
            <a:avLst/>
          </a:prstGeom>
          <a:noFill/>
        </p:spPr>
        <p:txBody>
          <a:bodyPr wrap="square">
            <a:spAutoFit/>
          </a:bodyPr>
          <a:lstStyle/>
          <a:p>
            <a:pPr marL="0" marR="0" lvl="0" indent="0" defTabSz="914400" rtl="0" eaLnBrk="1" fontAlgn="auto" latinLnBrk="0" hangingPunct="1">
              <a:lnSpc>
                <a:spcPct val="90000"/>
              </a:lnSpc>
              <a:spcBef>
                <a:spcPct val="0"/>
              </a:spcBef>
              <a:spcAft>
                <a:spcPts val="0"/>
              </a:spcAft>
              <a:buClrTx/>
              <a:buSzTx/>
              <a:buFontTx/>
              <a:buNone/>
              <a:tabLst/>
              <a:defRPr/>
            </a:pPr>
            <a:r>
              <a:rPr kumimoji="0" lang="en-US" sz="1000" b="0" i="0" u="none" strike="noStrike" kern="1200" cap="none" spc="0" normalizeH="0" baseline="0">
                <a:ln>
                  <a:noFill/>
                </a:ln>
                <a:solidFill>
                  <a:schemeClr val="tx1">
                    <a:lumMod val="50000"/>
                    <a:lumOff val="50000"/>
                  </a:schemeClr>
                </a:solidFill>
                <a:effectLst/>
                <a:uLnTx/>
                <a:uFillTx/>
                <a:latin typeface="Visa Dialect Regular"/>
                <a:ea typeface="+mn-ea"/>
                <a:cs typeface="+mn-cs"/>
              </a:rPr>
              <a:t>Quick Win</a:t>
            </a:r>
            <a:r>
              <a:rPr kumimoji="0" lang="en-US" sz="1000" b="0" i="0" u="none" strike="noStrike" kern="1200" cap="none" spc="0" normalizeH="0" baseline="0" noProof="0">
                <a:ln>
                  <a:noFill/>
                </a:ln>
                <a:solidFill>
                  <a:schemeClr val="tx1">
                    <a:lumMod val="50000"/>
                    <a:lumOff val="50000"/>
                  </a:schemeClr>
                </a:solidFill>
                <a:effectLst/>
                <a:uLnTx/>
                <a:uFillTx/>
                <a:latin typeface="Visa Dialect Regular"/>
                <a:ea typeface="+mn-ea"/>
                <a:cs typeface="+mn-cs"/>
              </a:rPr>
              <a:t> / Strategic Priority / </a:t>
            </a:r>
            <a:r>
              <a:rPr lang="en-US" sz="1000" kern="1200" noProof="0">
                <a:solidFill>
                  <a:schemeClr val="accent3"/>
                </a:solidFill>
                <a:latin typeface="Visa Dialect Semibold" pitchFamily="2" charset="0"/>
                <a:ea typeface="+mn-ea"/>
                <a:cs typeface="+mn-cs"/>
              </a:rPr>
              <a:t>Future Consideration</a:t>
            </a:r>
          </a:p>
        </p:txBody>
      </p:sp>
      <p:sp>
        <p:nvSpPr>
          <p:cNvPr id="8" name="Right Triangle 7">
            <a:extLst>
              <a:ext uri="{FF2B5EF4-FFF2-40B4-BE49-F238E27FC236}">
                <a16:creationId xmlns:a16="http://schemas.microsoft.com/office/drawing/2014/main" id="{BAD59D84-744C-480C-92A8-2418F81104FF}"/>
              </a:ext>
            </a:extLst>
          </p:cNvPr>
          <p:cNvSpPr/>
          <p:nvPr userDrawn="1"/>
        </p:nvSpPr>
        <p:spPr bwMode="auto">
          <a:xfrm rot="5400000">
            <a:off x="-9145" y="-11017"/>
            <a:ext cx="457200" cy="457200"/>
          </a:xfrm>
          <a:prstGeom prst="rtTriangle">
            <a:avLst/>
          </a:prstGeom>
          <a:solidFill>
            <a:schemeClr val="accent3"/>
          </a:solidFill>
          <a:ln w="9525" cap="flat" cmpd="sng" algn="ctr">
            <a:noFill/>
            <a:prstDash val="solid"/>
            <a:roun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90000"/>
              </a:lnSpc>
              <a:spcBef>
                <a:spcPts val="60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9" name="Text Placeholder 17">
            <a:extLst>
              <a:ext uri="{FF2B5EF4-FFF2-40B4-BE49-F238E27FC236}">
                <a16:creationId xmlns:a16="http://schemas.microsoft.com/office/drawing/2014/main" id="{66799D28-B391-06B3-D24A-6F510AD8478E}"/>
              </a:ext>
            </a:extLst>
          </p:cNvPr>
          <p:cNvSpPr>
            <a:spLocks noGrp="1"/>
          </p:cNvSpPr>
          <p:nvPr>
            <p:ph type="body" sz="quarter" idx="34" hasCustomPrompt="1"/>
          </p:nvPr>
        </p:nvSpPr>
        <p:spPr>
          <a:xfrm>
            <a:off x="0" y="6817"/>
            <a:ext cx="277813" cy="311151"/>
          </a:xfrm>
        </p:spPr>
        <p:txBody>
          <a:bodyPr/>
          <a:lstStyle>
            <a:lvl1pPr algn="ctr">
              <a:defRPr>
                <a:solidFill>
                  <a:schemeClr val="bg1"/>
                </a:solidFill>
                <a:latin typeface="+mj-lt"/>
              </a:defRPr>
            </a:lvl1pPr>
          </a:lstStyle>
          <a:p>
            <a:pPr lvl="0"/>
            <a:r>
              <a:rPr lang="en-US"/>
              <a:t>#</a:t>
            </a:r>
          </a:p>
        </p:txBody>
      </p:sp>
    </p:spTree>
    <p:extLst>
      <p:ext uri="{BB962C8B-B14F-4D97-AF65-F5344CB8AC3E}">
        <p14:creationId xmlns:p14="http://schemas.microsoft.com/office/powerpoint/2010/main" val="368633142"/>
      </p:ext>
    </p:extLst>
  </p:cSld>
  <p:clrMapOvr>
    <a:masterClrMapping/>
  </p:clrMapOvr>
  <p:extLst>
    <p:ext uri="{DCECCB84-F9BA-43D5-87BE-67443E8EF086}">
      <p15:sldGuideLst xmlns:p15="http://schemas.microsoft.com/office/powerpoint/2012/main">
        <p15:guide id="4" orient="horz" pos="1008">
          <p15:clr>
            <a:srgbClr val="FBAE40"/>
          </p15:clr>
        </p15:guide>
        <p15:guide id="5" pos="384">
          <p15:clr>
            <a:srgbClr val="FBAE40"/>
          </p15:clr>
        </p15:guide>
        <p15:guide id="6" pos="7296">
          <p15:clr>
            <a:srgbClr val="FBAE40"/>
          </p15:clr>
        </p15:guide>
      </p15:sldGuideLst>
    </p:ext>
  </p:extLst>
</p:sldLayout>
</file>

<file path=ppt/slideLayouts/slideLayout455.xml><?xml version="1.0" encoding="utf-8"?>
<p:sldLayout xmlns:a="http://schemas.openxmlformats.org/drawingml/2006/main" xmlns:r="http://schemas.openxmlformats.org/officeDocument/2006/relationships" xmlns:p="http://schemas.openxmlformats.org/presentationml/2006/main" userDrawn="1">
  <p:cSld name="1_Title and Bullets">
    <p:spTree>
      <p:nvGrpSpPr>
        <p:cNvPr id="1" name=""/>
        <p:cNvGrpSpPr/>
        <p:nvPr/>
      </p:nvGrpSpPr>
      <p:grpSpPr>
        <a:xfrm>
          <a:off x="0" y="0"/>
          <a:ext cx="0" cy="0"/>
          <a:chOff x="0" y="0"/>
          <a:chExt cx="0" cy="0"/>
        </a:xfrm>
      </p:grpSpPr>
      <p:sp>
        <p:nvSpPr>
          <p:cNvPr id="28" name="Content Placeholder 2">
            <a:extLst>
              <a:ext uri="{FF2B5EF4-FFF2-40B4-BE49-F238E27FC236}">
                <a16:creationId xmlns:a16="http://schemas.microsoft.com/office/drawing/2014/main" id="{145919AD-36C2-4214-89C4-F6CAFE1A956A}"/>
              </a:ext>
            </a:extLst>
          </p:cNvPr>
          <p:cNvSpPr>
            <a:spLocks noGrp="1"/>
          </p:cNvSpPr>
          <p:nvPr>
            <p:ph sz="quarter" idx="11"/>
          </p:nvPr>
        </p:nvSpPr>
        <p:spPr>
          <a:xfrm>
            <a:off x="609600" y="1600200"/>
            <a:ext cx="8155180" cy="4610100"/>
          </a:xfrm>
        </p:spPr>
        <p:txBody>
          <a:bodyPr>
            <a:noAutofit/>
          </a:bodyPr>
          <a:lstStyle>
            <a:lvl1pPr>
              <a:lnSpc>
                <a:spcPct val="100000"/>
              </a:lnSpc>
              <a:defRPr sz="1600" b="0">
                <a:solidFill>
                  <a:schemeClr val="accent1"/>
                </a:solidFill>
                <a:latin typeface="+mj-lt"/>
              </a:defRPr>
            </a:lvl1pPr>
            <a:lvl2pPr>
              <a:lnSpc>
                <a:spcPct val="100000"/>
              </a:lnSpc>
              <a:spcBef>
                <a:spcPts val="800"/>
              </a:spcBef>
              <a:defRPr sz="1600"/>
            </a:lvl2pPr>
            <a:lvl3pPr>
              <a:lnSpc>
                <a:spcPct val="100000"/>
              </a:lnSpc>
              <a:defRPr sz="1600"/>
            </a:lvl3pPr>
            <a:lvl4pPr>
              <a:lnSpc>
                <a:spcPct val="100000"/>
              </a:lnSpc>
              <a:defRPr sz="1600"/>
            </a:lvl4pPr>
            <a:lvl5pPr>
              <a:lnSpc>
                <a:spcPct val="100000"/>
              </a:lnSpc>
              <a:defRPr sz="1600"/>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Placeholder 1">
            <a:extLst>
              <a:ext uri="{FF2B5EF4-FFF2-40B4-BE49-F238E27FC236}">
                <a16:creationId xmlns:a16="http://schemas.microsoft.com/office/drawing/2014/main" id="{885E3F26-CD4B-4F4B-A76A-323B5897EAAE}"/>
              </a:ext>
            </a:extLst>
          </p:cNvPr>
          <p:cNvSpPr>
            <a:spLocks noGrp="1"/>
          </p:cNvSpPr>
          <p:nvPr>
            <p:ph type="title"/>
          </p:nvPr>
        </p:nvSpPr>
        <p:spPr>
          <a:xfrm>
            <a:off x="609600" y="471458"/>
            <a:ext cx="10972800" cy="967982"/>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cxnSp>
        <p:nvCxnSpPr>
          <p:cNvPr id="2" name="Straight Connector 1">
            <a:extLst>
              <a:ext uri="{FF2B5EF4-FFF2-40B4-BE49-F238E27FC236}">
                <a16:creationId xmlns:a16="http://schemas.microsoft.com/office/drawing/2014/main" id="{F494433A-76E9-8548-6174-59B3F487B534}"/>
              </a:ext>
            </a:extLst>
          </p:cNvPr>
          <p:cNvCxnSpPr/>
          <p:nvPr userDrawn="1"/>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D59541D2-D3AB-E249-69B1-709F596F2B2E}"/>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©2023 Visa. All rights reserved. Visa Confidential</a:t>
            </a:r>
          </a:p>
        </p:txBody>
      </p:sp>
      <p:sp>
        <p:nvSpPr>
          <p:cNvPr id="8" name="TextBox 7">
            <a:extLst>
              <a:ext uri="{FF2B5EF4-FFF2-40B4-BE49-F238E27FC236}">
                <a16:creationId xmlns:a16="http://schemas.microsoft.com/office/drawing/2014/main" id="{DA6A7E2A-ECEA-B51F-6CD5-31BC39D73144}"/>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1" name="Slide Number Placeholder 3">
            <a:extLst>
              <a:ext uri="{FF2B5EF4-FFF2-40B4-BE49-F238E27FC236}">
                <a16:creationId xmlns:a16="http://schemas.microsoft.com/office/drawing/2014/main" id="{21971F0C-31E3-7B28-0FC7-4BC642AFA4FC}"/>
              </a:ext>
            </a:extLst>
          </p:cNvPr>
          <p:cNvSpPr>
            <a:spLocks noGrp="1"/>
          </p:cNvSpPr>
          <p:nvPr>
            <p:ph type="sldNum" sz="quarter" idx="32"/>
          </p:nvPr>
        </p:nvSpPr>
        <p:spPr>
          <a:xfrm>
            <a:off x="11014876" y="6400799"/>
            <a:ext cx="567524" cy="94147"/>
          </a:xfrm>
        </p:spPr>
        <p:txBody>
          <a:bodyPr/>
          <a:lstStyle/>
          <a:p>
            <a:fld id="{F4246F8F-FAA8-46C5-BC54-A96E0370B4C4}" type="slidenum">
              <a:rPr lang="en-US" smtClean="0"/>
              <a:t>‹#›</a:t>
            </a:fld>
            <a:endParaRPr lang="en-US"/>
          </a:p>
        </p:txBody>
      </p:sp>
    </p:spTree>
    <p:extLst>
      <p:ext uri="{BB962C8B-B14F-4D97-AF65-F5344CB8AC3E}">
        <p14:creationId xmlns:p14="http://schemas.microsoft.com/office/powerpoint/2010/main" val="1739275179"/>
      </p:ext>
    </p:extLst>
  </p:cSld>
  <p:clrMapOvr>
    <a:masterClrMapping/>
  </p:clrMapOvr>
  <p:extLst>
    <p:ext uri="{DCECCB84-F9BA-43D5-87BE-67443E8EF086}">
      <p15:sldGuideLst xmlns:p15="http://schemas.microsoft.com/office/powerpoint/2012/main"/>
    </p:ext>
  </p:extLst>
</p:sldLayout>
</file>

<file path=ppt/slideLayouts/slideLayout456.xml><?xml version="1.0" encoding="utf-8"?>
<p:sldLayout xmlns:a="http://schemas.openxmlformats.org/drawingml/2006/main" xmlns:r="http://schemas.openxmlformats.org/officeDocument/2006/relationships" xmlns:p="http://schemas.openxmlformats.org/presentationml/2006/main" userDrawn="1">
  <p:cSld name="Three Icon">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E0659210-753C-4957-8F25-A4D709FAB681}"/>
              </a:ext>
            </a:extLst>
          </p:cNvPr>
          <p:cNvCxnSpPr/>
          <p:nvPr userDrawn="1"/>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928DF06C-CFDC-2447-B7D4-E75EC0431F79}"/>
              </a:ext>
            </a:extLst>
          </p:cNvPr>
          <p:cNvCxnSpPr>
            <a:cxnSpLocks/>
          </p:cNvCxnSpPr>
          <p:nvPr userDrawn="1"/>
        </p:nvCxnSpPr>
        <p:spPr>
          <a:xfrm>
            <a:off x="609600" y="3238500"/>
            <a:ext cx="34036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34" name="Picture Placeholder 2">
            <a:extLst>
              <a:ext uri="{FF2B5EF4-FFF2-40B4-BE49-F238E27FC236}">
                <a16:creationId xmlns:a16="http://schemas.microsoft.com/office/drawing/2014/main" id="{F1E348A8-D8AD-8342-95C4-1E731B229D5B}"/>
              </a:ext>
            </a:extLst>
          </p:cNvPr>
          <p:cNvSpPr>
            <a:spLocks noGrp="1"/>
          </p:cNvSpPr>
          <p:nvPr>
            <p:ph type="pic" sz="quarter" idx="34" hasCustomPrompt="1"/>
          </p:nvPr>
        </p:nvSpPr>
        <p:spPr>
          <a:xfrm>
            <a:off x="1636295" y="1848973"/>
            <a:ext cx="1219200" cy="1199027"/>
          </a:xfrm>
          <a:noFill/>
        </p:spPr>
        <p:txBody>
          <a:bodyPr anchor="ctr" anchorCtr="0"/>
          <a:lstStyle>
            <a:lvl1pPr algn="ctr">
              <a:lnSpc>
                <a:spcPct val="100000"/>
              </a:lnSpc>
              <a:defRPr>
                <a:solidFill>
                  <a:schemeClr val="tx1"/>
                </a:solidFill>
                <a:latin typeface="+mn-lt"/>
              </a:defRPr>
            </a:lvl1pPr>
          </a:lstStyle>
          <a:p>
            <a:r>
              <a:rPr lang="en-US"/>
              <a:t>Icon</a:t>
            </a:r>
          </a:p>
        </p:txBody>
      </p:sp>
      <p:sp>
        <p:nvSpPr>
          <p:cNvPr id="30" name="Picture Placeholder 2">
            <a:extLst>
              <a:ext uri="{FF2B5EF4-FFF2-40B4-BE49-F238E27FC236}">
                <a16:creationId xmlns:a16="http://schemas.microsoft.com/office/drawing/2014/main" id="{3BE5757E-813A-8F48-9A5A-EEC1071594D2}"/>
              </a:ext>
            </a:extLst>
          </p:cNvPr>
          <p:cNvSpPr>
            <a:spLocks noGrp="1"/>
          </p:cNvSpPr>
          <p:nvPr>
            <p:ph type="pic" sz="quarter" idx="35" hasCustomPrompt="1"/>
          </p:nvPr>
        </p:nvSpPr>
        <p:spPr>
          <a:xfrm>
            <a:off x="5452732" y="1848973"/>
            <a:ext cx="1219200" cy="1199027"/>
          </a:xfrm>
          <a:noFill/>
        </p:spPr>
        <p:txBody>
          <a:bodyPr anchor="ctr" anchorCtr="0"/>
          <a:lstStyle>
            <a:lvl1pPr algn="ctr">
              <a:lnSpc>
                <a:spcPct val="100000"/>
              </a:lnSpc>
              <a:defRPr>
                <a:solidFill>
                  <a:schemeClr val="tx1"/>
                </a:solidFill>
                <a:latin typeface="+mn-lt"/>
              </a:defRPr>
            </a:lvl1pPr>
          </a:lstStyle>
          <a:p>
            <a:r>
              <a:rPr lang="en-US"/>
              <a:t>Icon</a:t>
            </a:r>
          </a:p>
        </p:txBody>
      </p:sp>
      <p:sp>
        <p:nvSpPr>
          <p:cNvPr id="37" name="Picture Placeholder 2">
            <a:extLst>
              <a:ext uri="{FF2B5EF4-FFF2-40B4-BE49-F238E27FC236}">
                <a16:creationId xmlns:a16="http://schemas.microsoft.com/office/drawing/2014/main" id="{95C65A02-D19F-294F-BC73-89CD66DB23DC}"/>
              </a:ext>
            </a:extLst>
          </p:cNvPr>
          <p:cNvSpPr>
            <a:spLocks noGrp="1"/>
          </p:cNvSpPr>
          <p:nvPr>
            <p:ph type="pic" sz="quarter" idx="36" hasCustomPrompt="1"/>
          </p:nvPr>
        </p:nvSpPr>
        <p:spPr>
          <a:xfrm>
            <a:off x="9269171" y="1848973"/>
            <a:ext cx="1219200" cy="1199027"/>
          </a:xfrm>
          <a:noFill/>
        </p:spPr>
        <p:txBody>
          <a:bodyPr anchor="ctr" anchorCtr="0"/>
          <a:lstStyle>
            <a:lvl1pPr algn="ctr">
              <a:lnSpc>
                <a:spcPct val="100000"/>
              </a:lnSpc>
              <a:defRPr>
                <a:solidFill>
                  <a:schemeClr val="tx1"/>
                </a:solidFill>
                <a:latin typeface="+mn-lt"/>
              </a:defRPr>
            </a:lvl1pPr>
          </a:lstStyle>
          <a:p>
            <a:r>
              <a:rPr lang="en-US"/>
              <a:t>Icon</a:t>
            </a:r>
          </a:p>
        </p:txBody>
      </p:sp>
      <p:sp>
        <p:nvSpPr>
          <p:cNvPr id="36" name="Content Placeholder 2">
            <a:extLst>
              <a:ext uri="{FF2B5EF4-FFF2-40B4-BE49-F238E27FC236}">
                <a16:creationId xmlns:a16="http://schemas.microsoft.com/office/drawing/2014/main" id="{70C183E4-86E4-6940-9A6D-E9DE7740EFA7}"/>
              </a:ext>
            </a:extLst>
          </p:cNvPr>
          <p:cNvSpPr>
            <a:spLocks noGrp="1"/>
          </p:cNvSpPr>
          <p:nvPr>
            <p:ph sz="quarter" idx="37"/>
          </p:nvPr>
        </p:nvSpPr>
        <p:spPr>
          <a:xfrm>
            <a:off x="613310" y="3379809"/>
            <a:ext cx="3403599" cy="2639989"/>
          </a:xfrm>
        </p:spPr>
        <p:txBody>
          <a:bodyPr>
            <a:noAutofit/>
          </a:bodyPr>
          <a:lstStyle>
            <a:lvl1pPr>
              <a:lnSpc>
                <a:spcPct val="100000"/>
              </a:lnSpc>
              <a:spcBef>
                <a:spcPts val="300"/>
              </a:spcBef>
              <a:spcAft>
                <a:spcPts val="200"/>
              </a:spcAft>
              <a:defRPr sz="1300">
                <a:solidFill>
                  <a:schemeClr val="accent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p:txBody>
      </p:sp>
      <p:sp>
        <p:nvSpPr>
          <p:cNvPr id="19" name="Title Placeholder 1">
            <a:extLst>
              <a:ext uri="{FF2B5EF4-FFF2-40B4-BE49-F238E27FC236}">
                <a16:creationId xmlns:a16="http://schemas.microsoft.com/office/drawing/2014/main" id="{53ECD2BF-4248-F14F-AB63-732DFF2D587E}"/>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0" name="Text Placeholder 2">
            <a:extLst>
              <a:ext uri="{FF2B5EF4-FFF2-40B4-BE49-F238E27FC236}">
                <a16:creationId xmlns:a16="http://schemas.microsoft.com/office/drawing/2014/main" id="{88DA343F-1525-584F-88BA-86B0FE83B430}"/>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cxnSp>
        <p:nvCxnSpPr>
          <p:cNvPr id="27" name="Straight Connector 26">
            <a:extLst>
              <a:ext uri="{FF2B5EF4-FFF2-40B4-BE49-F238E27FC236}">
                <a16:creationId xmlns:a16="http://schemas.microsoft.com/office/drawing/2014/main" id="{BEE7EA97-253E-FB40-B94E-BE9389B08B5F}"/>
              </a:ext>
            </a:extLst>
          </p:cNvPr>
          <p:cNvCxnSpPr>
            <a:cxnSpLocks/>
          </p:cNvCxnSpPr>
          <p:nvPr userDrawn="1"/>
        </p:nvCxnSpPr>
        <p:spPr>
          <a:xfrm>
            <a:off x="4419600" y="3238500"/>
            <a:ext cx="34036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29" name="Content Placeholder 2">
            <a:extLst>
              <a:ext uri="{FF2B5EF4-FFF2-40B4-BE49-F238E27FC236}">
                <a16:creationId xmlns:a16="http://schemas.microsoft.com/office/drawing/2014/main" id="{BE90A3C5-FAC6-4A4A-B289-095811B7B144}"/>
              </a:ext>
            </a:extLst>
          </p:cNvPr>
          <p:cNvSpPr>
            <a:spLocks noGrp="1"/>
          </p:cNvSpPr>
          <p:nvPr>
            <p:ph sz="quarter" idx="38"/>
          </p:nvPr>
        </p:nvSpPr>
        <p:spPr>
          <a:xfrm>
            <a:off x="4423311" y="3379809"/>
            <a:ext cx="3349090" cy="2639989"/>
          </a:xfrm>
        </p:spPr>
        <p:txBody>
          <a:bodyPr>
            <a:noAutofit/>
          </a:bodyPr>
          <a:lstStyle>
            <a:lvl1pPr>
              <a:lnSpc>
                <a:spcPct val="100000"/>
              </a:lnSpc>
              <a:spcBef>
                <a:spcPts val="300"/>
              </a:spcBef>
              <a:spcAft>
                <a:spcPts val="200"/>
              </a:spcAft>
              <a:defRPr sz="1300">
                <a:solidFill>
                  <a:schemeClr val="accent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p:txBody>
      </p:sp>
      <p:cxnSp>
        <p:nvCxnSpPr>
          <p:cNvPr id="31" name="Straight Connector 30">
            <a:extLst>
              <a:ext uri="{FF2B5EF4-FFF2-40B4-BE49-F238E27FC236}">
                <a16:creationId xmlns:a16="http://schemas.microsoft.com/office/drawing/2014/main" id="{8A926BB4-EEF2-5A49-844D-B93A3BB53E82}"/>
              </a:ext>
            </a:extLst>
          </p:cNvPr>
          <p:cNvCxnSpPr>
            <a:cxnSpLocks/>
          </p:cNvCxnSpPr>
          <p:nvPr userDrawn="1"/>
        </p:nvCxnSpPr>
        <p:spPr>
          <a:xfrm>
            <a:off x="8191500" y="3238500"/>
            <a:ext cx="34036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32" name="Content Placeholder 2">
            <a:extLst>
              <a:ext uri="{FF2B5EF4-FFF2-40B4-BE49-F238E27FC236}">
                <a16:creationId xmlns:a16="http://schemas.microsoft.com/office/drawing/2014/main" id="{B46288C4-4A89-B443-8199-6DBD23F67C2B}"/>
              </a:ext>
            </a:extLst>
          </p:cNvPr>
          <p:cNvSpPr>
            <a:spLocks noGrp="1"/>
          </p:cNvSpPr>
          <p:nvPr>
            <p:ph sz="quarter" idx="39"/>
          </p:nvPr>
        </p:nvSpPr>
        <p:spPr>
          <a:xfrm>
            <a:off x="8195210" y="3379809"/>
            <a:ext cx="3399889" cy="2639989"/>
          </a:xfrm>
        </p:spPr>
        <p:txBody>
          <a:bodyPr>
            <a:noAutofit/>
          </a:bodyPr>
          <a:lstStyle>
            <a:lvl1pPr>
              <a:lnSpc>
                <a:spcPct val="100000"/>
              </a:lnSpc>
              <a:spcBef>
                <a:spcPts val="300"/>
              </a:spcBef>
              <a:spcAft>
                <a:spcPts val="200"/>
              </a:spcAft>
              <a:defRPr sz="1300">
                <a:solidFill>
                  <a:schemeClr val="accent1"/>
                </a:solidFill>
              </a:defRPr>
            </a:lvl1pPr>
            <a:lvl2pPr>
              <a:lnSpc>
                <a:spcPct val="100000"/>
              </a:lnSpc>
              <a:spcBef>
                <a:spcPts val="600"/>
              </a:spcBef>
              <a:spcAft>
                <a:spcPts val="0"/>
              </a:spcAft>
              <a:defRPr sz="1300"/>
            </a:lvl2pPr>
            <a:lvl3pPr marL="174625" indent="-168275">
              <a:lnSpc>
                <a:spcPct val="100000"/>
              </a:lnSpc>
              <a:spcBef>
                <a:spcPts val="300"/>
              </a:spcBef>
              <a:tabLst/>
              <a:defRPr sz="1300"/>
            </a:lvl3pPr>
            <a:lvl4pPr marL="342900" indent="-176213">
              <a:lnSpc>
                <a:spcPct val="100000"/>
              </a:lnSpc>
              <a:spcBef>
                <a:spcPts val="300"/>
              </a:spcBef>
              <a:tabLst/>
              <a:defRPr sz="1300"/>
            </a:lvl4pPr>
            <a:lvl5pPr marL="514350" indent="-171450">
              <a:lnSpc>
                <a:spcPct val="100000"/>
              </a:lnSpc>
              <a:spcBef>
                <a:spcPts val="300"/>
              </a:spcBef>
              <a:tabLst/>
              <a:defRPr sz="1300"/>
            </a:lvl5pPr>
            <a:lvl6pPr marL="685800" indent="-176213">
              <a:lnSpc>
                <a:spcPct val="100000"/>
              </a:lnSpc>
              <a:spcBef>
                <a:spcPts val="300"/>
              </a:spcBef>
              <a:tabLst/>
              <a:defRPr sz="13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p:txBody>
      </p:sp>
      <p:sp>
        <p:nvSpPr>
          <p:cNvPr id="41" name="Text Placeholder 2">
            <a:extLst>
              <a:ext uri="{FF2B5EF4-FFF2-40B4-BE49-F238E27FC236}">
                <a16:creationId xmlns:a16="http://schemas.microsoft.com/office/drawing/2014/main" id="{D8D0F15B-D16C-1944-9EC2-DED14D92BDAE}"/>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2" name="TextBox 1">
            <a:extLst>
              <a:ext uri="{FF2B5EF4-FFF2-40B4-BE49-F238E27FC236}">
                <a16:creationId xmlns:a16="http://schemas.microsoft.com/office/drawing/2014/main" id="{B6556354-C575-3D39-E720-9EC4D7271D5A}"/>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©2023 Visa. All rights reserved. Visa Confidential</a:t>
            </a:r>
          </a:p>
        </p:txBody>
      </p:sp>
      <p:sp>
        <p:nvSpPr>
          <p:cNvPr id="3" name="TextBox 2">
            <a:extLst>
              <a:ext uri="{FF2B5EF4-FFF2-40B4-BE49-F238E27FC236}">
                <a16:creationId xmlns:a16="http://schemas.microsoft.com/office/drawing/2014/main" id="{7849F064-1537-95FA-E41E-18BFE7E86770}"/>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34530922"/>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8" pos="2784">
          <p15:clr>
            <a:srgbClr val="FBAE40"/>
          </p15:clr>
        </p15:guide>
        <p15:guide id="9" pos="2528">
          <p15:clr>
            <a:srgbClr val="FBAE40"/>
          </p15:clr>
        </p15:guide>
        <p15:guide id="10" pos="4896">
          <p15:clr>
            <a:srgbClr val="FBAE40"/>
          </p15:clr>
        </p15:guide>
        <p15:guide id="11" pos="5152">
          <p15:clr>
            <a:srgbClr val="FBAE40"/>
          </p15:clr>
        </p15:guide>
        <p15:guide id="12" orient="horz" pos="2040">
          <p15:clr>
            <a:srgbClr val="FBAE40"/>
          </p15:clr>
        </p15:guide>
      </p15:sldGuideLst>
    </p:ext>
  </p:extLst>
</p:sldLayout>
</file>

<file path=ppt/slideLayouts/slideLayout457.xml><?xml version="1.0" encoding="utf-8"?>
<p:sldLayout xmlns:a="http://schemas.openxmlformats.org/drawingml/2006/main" xmlns:r="http://schemas.openxmlformats.org/officeDocument/2006/relationships" xmlns:p="http://schemas.openxmlformats.org/presentationml/2006/main">
  <p:cSld name="2_Title and Bullets">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3645697D-6B3B-45DA-A22A-44A4189FD915}"/>
              </a:ext>
            </a:extLst>
          </p:cNvPr>
          <p:cNvGraphicFramePr>
            <a:graphicFrameLocks noChangeAspect="1"/>
          </p:cNvGraphicFramePr>
          <p:nvPr userDrawn="1">
            <p:custDataLst>
              <p:tags r:id="rId1"/>
            </p:custDataLst>
            <p:extLst>
              <p:ext uri="{D42A27DB-BD31-4B8C-83A1-F6EECF244321}">
                <p14:modId xmlns:p14="http://schemas.microsoft.com/office/powerpoint/2010/main" val="327865294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5" name="Object 4" hidden="1">
                        <a:extLst>
                          <a:ext uri="{FF2B5EF4-FFF2-40B4-BE49-F238E27FC236}">
                            <a16:creationId xmlns:a16="http://schemas.microsoft.com/office/drawing/2014/main" id="{3645697D-6B3B-45DA-A22A-44A4189FD915}"/>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8" name="Content Placeholder 2">
            <a:extLst>
              <a:ext uri="{FF2B5EF4-FFF2-40B4-BE49-F238E27FC236}">
                <a16:creationId xmlns:a16="http://schemas.microsoft.com/office/drawing/2014/main" id="{145919AD-36C2-4214-89C4-F6CAFE1A956A}"/>
              </a:ext>
            </a:extLst>
          </p:cNvPr>
          <p:cNvSpPr>
            <a:spLocks noGrp="1"/>
          </p:cNvSpPr>
          <p:nvPr>
            <p:ph sz="quarter" idx="11"/>
          </p:nvPr>
        </p:nvSpPr>
        <p:spPr>
          <a:xfrm>
            <a:off x="609600" y="1600200"/>
            <a:ext cx="8155180" cy="4610100"/>
          </a:xfrm>
        </p:spPr>
        <p:txBody>
          <a:bodyPr>
            <a:noAutofit/>
          </a:bodyPr>
          <a:lstStyle>
            <a:lvl1pPr>
              <a:lnSpc>
                <a:spcPct val="100000"/>
              </a:lnSpc>
              <a:defRPr sz="1600" b="0">
                <a:solidFill>
                  <a:schemeClr val="accent1"/>
                </a:solidFill>
                <a:latin typeface="+mj-lt"/>
              </a:defRPr>
            </a:lvl1pPr>
            <a:lvl2pPr>
              <a:lnSpc>
                <a:spcPct val="100000"/>
              </a:lnSpc>
              <a:spcBef>
                <a:spcPts val="800"/>
              </a:spcBef>
              <a:defRPr sz="1600"/>
            </a:lvl2pPr>
            <a:lvl3pPr>
              <a:lnSpc>
                <a:spcPct val="100000"/>
              </a:lnSpc>
              <a:defRPr sz="1600"/>
            </a:lvl3pPr>
            <a:lvl4pPr>
              <a:lnSpc>
                <a:spcPct val="100000"/>
              </a:lnSpc>
              <a:defRPr sz="1600"/>
            </a:lvl4pPr>
            <a:lvl5pPr>
              <a:lnSpc>
                <a:spcPct val="100000"/>
              </a:lnSpc>
              <a:defRPr sz="1600"/>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Placeholder 1">
            <a:extLst>
              <a:ext uri="{FF2B5EF4-FFF2-40B4-BE49-F238E27FC236}">
                <a16:creationId xmlns:a16="http://schemas.microsoft.com/office/drawing/2014/main" id="{885E3F26-CD4B-4F4B-A76A-323B5897EAAE}"/>
              </a:ext>
            </a:extLst>
          </p:cNvPr>
          <p:cNvSpPr>
            <a:spLocks noGrp="1"/>
          </p:cNvSpPr>
          <p:nvPr>
            <p:ph type="title"/>
          </p:nvPr>
        </p:nvSpPr>
        <p:spPr>
          <a:xfrm>
            <a:off x="609600" y="471458"/>
            <a:ext cx="10972800" cy="967982"/>
          </a:xfrm>
          <a:prstGeom prst="rect">
            <a:avLst/>
          </a:prstGeom>
        </p:spPr>
        <p:txBody>
          <a:bodyPr vert="horz" wrap="square" lIns="0" tIns="0" rIns="0" bIns="91440" rtlCol="0" anchor="t" anchorCtr="0">
            <a:noAutofit/>
          </a:bodyPr>
          <a:lstStyle>
            <a:lvl1pPr>
              <a:defRPr lang="en-US" dirty="0"/>
            </a:lvl1pPr>
          </a:lstStyle>
          <a:p>
            <a:pPr lvl="0"/>
            <a:r>
              <a:rPr lang="en-US"/>
              <a:t>Click to edit Master title style</a:t>
            </a:r>
          </a:p>
        </p:txBody>
      </p:sp>
      <p:sp>
        <p:nvSpPr>
          <p:cNvPr id="8" name="Text Placeholder 2">
            <a:extLst>
              <a:ext uri="{FF2B5EF4-FFF2-40B4-BE49-F238E27FC236}">
                <a16:creationId xmlns:a16="http://schemas.microsoft.com/office/drawing/2014/main" id="{BD64FBC7-0348-4FCB-B4CC-B3EBB7834800}"/>
              </a:ext>
            </a:extLst>
          </p:cNvPr>
          <p:cNvSpPr>
            <a:spLocks noGrp="1"/>
          </p:cNvSpPr>
          <p:nvPr>
            <p:ph type="body" sz="quarter" idx="31" hasCustomPrompt="1"/>
          </p:nvPr>
        </p:nvSpPr>
        <p:spPr>
          <a:xfrm>
            <a:off x="941164" y="6386541"/>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pic>
        <p:nvPicPr>
          <p:cNvPr id="4" name="Picture 3" descr="Logo&#10;&#10;Description automatically generated">
            <a:extLst>
              <a:ext uri="{FF2B5EF4-FFF2-40B4-BE49-F238E27FC236}">
                <a16:creationId xmlns:a16="http://schemas.microsoft.com/office/drawing/2014/main" id="{A702D7AF-AB2C-1032-8B2B-5F3BAD1C75FC}"/>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1" name="TextBox 10">
            <a:extLst>
              <a:ext uri="{FF2B5EF4-FFF2-40B4-BE49-F238E27FC236}">
                <a16:creationId xmlns:a16="http://schemas.microsoft.com/office/drawing/2014/main" id="{ECC49245-B4AA-0392-410B-631687CE0F48}"/>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©2023 Visa. All rights reserved. Visa Confidential</a:t>
            </a:r>
          </a:p>
        </p:txBody>
      </p:sp>
      <p:sp>
        <p:nvSpPr>
          <p:cNvPr id="12" name="TextBox 11">
            <a:extLst>
              <a:ext uri="{FF2B5EF4-FFF2-40B4-BE49-F238E27FC236}">
                <a16:creationId xmlns:a16="http://schemas.microsoft.com/office/drawing/2014/main" id="{0FE2C794-72C0-6563-F5D6-8FEEB8F1BE4C}"/>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3107997959"/>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4" pos="5520">
          <p15:clr>
            <a:srgbClr val="FBAE40"/>
          </p15:clr>
        </p15:guide>
        <p15:guide id="5" pos="5736">
          <p15:clr>
            <a:srgbClr val="FBAE40"/>
          </p15:clr>
        </p15:guide>
      </p15:sldGuideLst>
    </p:ext>
  </p:extLst>
</p:sldLayout>
</file>

<file path=ppt/slideLayouts/slideLayout458.xml><?xml version="1.0" encoding="utf-8"?>
<p:sldLayout xmlns:a="http://schemas.openxmlformats.org/drawingml/2006/main" xmlns:r="http://schemas.openxmlformats.org/officeDocument/2006/relationships" xmlns:p="http://schemas.openxmlformats.org/presentationml/2006/main" userDrawn="1">
  <p:cSld name="2_Title, Subhead and Bullets">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EBD94BD7-12E0-4039-A6BE-706E15DF6B53}"/>
              </a:ext>
            </a:extLst>
          </p:cNvPr>
          <p:cNvGraphicFramePr>
            <a:graphicFrameLocks noChangeAspect="1"/>
          </p:cNvGraphicFramePr>
          <p:nvPr userDrawn="1">
            <p:custDataLst>
              <p:tags r:id="rId1"/>
            </p:custDataLst>
            <p:extLst>
              <p:ext uri="{D42A27DB-BD31-4B8C-83A1-F6EECF244321}">
                <p14:modId xmlns:p14="http://schemas.microsoft.com/office/powerpoint/2010/main" val="304795204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73" imgH="476" progId="TCLayout.ActiveDocument.1">
                  <p:embed/>
                </p:oleObj>
              </mc:Choice>
              <mc:Fallback>
                <p:oleObj name="think-cell Slide" r:id="rId3" imgW="473" imgH="476" progId="TCLayout.ActiveDocument.1">
                  <p:embed/>
                  <p:pic>
                    <p:nvPicPr>
                      <p:cNvPr id="2" name="Object 1" hidden="1">
                        <a:extLst>
                          <a:ext uri="{FF2B5EF4-FFF2-40B4-BE49-F238E27FC236}">
                            <a16:creationId xmlns:a16="http://schemas.microsoft.com/office/drawing/2014/main" id="{EBD94BD7-12E0-4039-A6BE-706E15DF6B53}"/>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9" name="Content Placeholder 2">
            <a:extLst>
              <a:ext uri="{FF2B5EF4-FFF2-40B4-BE49-F238E27FC236}">
                <a16:creationId xmlns:a16="http://schemas.microsoft.com/office/drawing/2014/main" id="{0B7E1188-4C45-8F48-ACBC-D78A854D78B2}"/>
              </a:ext>
            </a:extLst>
          </p:cNvPr>
          <p:cNvSpPr>
            <a:spLocks noGrp="1"/>
          </p:cNvSpPr>
          <p:nvPr>
            <p:ph sz="quarter" idx="11"/>
          </p:nvPr>
        </p:nvSpPr>
        <p:spPr>
          <a:xfrm>
            <a:off x="609600" y="1600200"/>
            <a:ext cx="8155180" cy="4610100"/>
          </a:xfrm>
        </p:spPr>
        <p:txBody>
          <a:bodyPr>
            <a:noAutofit/>
          </a:bodyPr>
          <a:lstStyle>
            <a:lvl1pPr>
              <a:lnSpc>
                <a:spcPct val="100000"/>
              </a:lnSpc>
              <a:defRPr sz="1600" b="0">
                <a:solidFill>
                  <a:schemeClr val="accent1"/>
                </a:solidFill>
                <a:latin typeface="+mj-lt"/>
              </a:defRPr>
            </a:lvl1pPr>
            <a:lvl2pPr>
              <a:lnSpc>
                <a:spcPct val="100000"/>
              </a:lnSpc>
              <a:spcBef>
                <a:spcPts val="800"/>
              </a:spcBef>
              <a:defRPr sz="1600"/>
            </a:lvl2pPr>
            <a:lvl3pPr>
              <a:lnSpc>
                <a:spcPct val="100000"/>
              </a:lnSpc>
              <a:defRPr sz="1600"/>
            </a:lvl3pPr>
            <a:lvl4pPr>
              <a:lnSpc>
                <a:spcPct val="100000"/>
              </a:lnSpc>
              <a:defRPr sz="1600"/>
            </a:lvl4pPr>
            <a:lvl5pPr>
              <a:lnSpc>
                <a:spcPct val="100000"/>
              </a:lnSpc>
              <a:defRPr sz="1600"/>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p:txBody>
      </p:sp>
      <p:sp>
        <p:nvSpPr>
          <p:cNvPr id="30" name="Title Placeholder 1">
            <a:extLst>
              <a:ext uri="{FF2B5EF4-FFF2-40B4-BE49-F238E27FC236}">
                <a16:creationId xmlns:a16="http://schemas.microsoft.com/office/drawing/2014/main" id="{2D125BFB-43F1-B442-B16F-32B94167C3B7}"/>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b="0"/>
            </a:lvl1pPr>
          </a:lstStyle>
          <a:p>
            <a:r>
              <a:rPr lang="en-US"/>
              <a:t>Click to edit Master title style</a:t>
            </a:r>
          </a:p>
        </p:txBody>
      </p:sp>
      <p:sp>
        <p:nvSpPr>
          <p:cNvPr id="13" name="Text Placeholder 2">
            <a:extLst>
              <a:ext uri="{FF2B5EF4-FFF2-40B4-BE49-F238E27FC236}">
                <a16:creationId xmlns:a16="http://schemas.microsoft.com/office/drawing/2014/main" id="{23ABC604-EE73-8441-BEA6-A5DA6EE91ABA}"/>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0" name="Text Placeholder 2">
            <a:extLst>
              <a:ext uri="{FF2B5EF4-FFF2-40B4-BE49-F238E27FC236}">
                <a16:creationId xmlns:a16="http://schemas.microsoft.com/office/drawing/2014/main" id="{AE00F683-FF21-46E3-A68D-2D9DDBCFCAA0}"/>
              </a:ext>
            </a:extLst>
          </p:cNvPr>
          <p:cNvSpPr>
            <a:spLocks noGrp="1"/>
          </p:cNvSpPr>
          <p:nvPr>
            <p:ph type="body" sz="quarter" idx="30" hasCustomPrompt="1"/>
          </p:nvPr>
        </p:nvSpPr>
        <p:spPr>
          <a:xfrm>
            <a:off x="941164" y="6386541"/>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1" name="TextBox 10">
            <a:extLst>
              <a:ext uri="{FF2B5EF4-FFF2-40B4-BE49-F238E27FC236}">
                <a16:creationId xmlns:a16="http://schemas.microsoft.com/office/drawing/2014/main" id="{BB56A1C5-73D4-4CC9-BF77-E43ED523EEA9}"/>
              </a:ext>
            </a:extLst>
          </p:cNvPr>
          <p:cNvSpPr txBox="1"/>
          <p:nvPr userDrawn="1"/>
        </p:nvSpPr>
        <p:spPr>
          <a:xfrm>
            <a:off x="11387579" y="657747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2" name="Text Placeholder 2">
            <a:extLst>
              <a:ext uri="{FF2B5EF4-FFF2-40B4-BE49-F238E27FC236}">
                <a16:creationId xmlns:a16="http://schemas.microsoft.com/office/drawing/2014/main" id="{5E1288FC-A578-4C20-8663-165AE4153CAD}"/>
              </a:ext>
            </a:extLst>
          </p:cNvPr>
          <p:cNvSpPr>
            <a:spLocks noGrp="1"/>
          </p:cNvSpPr>
          <p:nvPr>
            <p:ph type="body" sz="quarter" idx="31" hasCustomPrompt="1"/>
          </p:nvPr>
        </p:nvSpPr>
        <p:spPr>
          <a:xfrm>
            <a:off x="6096000" y="114300"/>
            <a:ext cx="5464884" cy="266700"/>
          </a:xfrm>
        </p:spPr>
        <p:txBody>
          <a:bodyPr anchor="ctr"/>
          <a:lstStyle>
            <a:lvl1pPr algn="r">
              <a:defRPr sz="1200" b="1" i="1">
                <a:solidFill>
                  <a:schemeClr val="bg2"/>
                </a:solidFill>
                <a:latin typeface="+mn-lt"/>
              </a:defRPr>
            </a:lvl1pPr>
          </a:lstStyle>
          <a:p>
            <a:pPr lvl="0"/>
            <a:r>
              <a:rPr lang="en-US"/>
              <a:t>Page Flag</a:t>
            </a:r>
          </a:p>
        </p:txBody>
      </p:sp>
    </p:spTree>
    <p:extLst>
      <p:ext uri="{BB962C8B-B14F-4D97-AF65-F5344CB8AC3E}">
        <p14:creationId xmlns:p14="http://schemas.microsoft.com/office/powerpoint/2010/main" val="2495466045"/>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4" pos="5520">
          <p15:clr>
            <a:srgbClr val="FBAE40"/>
          </p15:clr>
        </p15:guide>
      </p15:sldGuideLst>
    </p:ext>
  </p:extLst>
</p:sldLayout>
</file>

<file path=ppt/slideLayouts/slideLayout459.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3" name="Text Placeholder 2">
            <a:extLst>
              <a:ext uri="{FF2B5EF4-FFF2-40B4-BE49-F238E27FC236}">
                <a16:creationId xmlns:a16="http://schemas.microsoft.com/office/drawing/2014/main" id="{3AA401A3-5E31-1746-967D-DE8C07716436}"/>
              </a:ext>
            </a:extLst>
          </p:cNvPr>
          <p:cNvSpPr>
            <a:spLocks noGrp="1"/>
          </p:cNvSpPr>
          <p:nvPr>
            <p:ph type="body" sz="quarter" idx="30" hasCustomPrompt="1"/>
          </p:nvPr>
        </p:nvSpPr>
        <p:spPr>
          <a:xfrm>
            <a:off x="1384262" y="6392946"/>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5" name="Title Placeholder 1">
            <a:extLst>
              <a:ext uri="{FF2B5EF4-FFF2-40B4-BE49-F238E27FC236}">
                <a16:creationId xmlns:a16="http://schemas.microsoft.com/office/drawing/2014/main" id="{68FC6AED-2776-AC42-B536-8EFA0107CCFA}"/>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0" name="TextBox 9">
            <a:extLst>
              <a:ext uri="{FF2B5EF4-FFF2-40B4-BE49-F238E27FC236}">
                <a16:creationId xmlns:a16="http://schemas.microsoft.com/office/drawing/2014/main" id="{396B1BD8-0C96-47E0-927A-0B5BE4D639E8}"/>
              </a:ext>
            </a:extLst>
          </p:cNvPr>
          <p:cNvSpPr txBox="1"/>
          <p:nvPr userDrawn="1"/>
        </p:nvSpPr>
        <p:spPr>
          <a:xfrm>
            <a:off x="11387579" y="6580760"/>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2757484492"/>
      </p:ext>
    </p:extLst>
  </p:cSld>
  <p:clrMapOvr>
    <a:masterClrMapping/>
  </p:clrMapOvr>
  <p:extLst>
    <p:ext uri="{DCECCB84-F9BA-43D5-87BE-67443E8EF086}">
      <p15:sldGuideLst xmlns:p15="http://schemas.microsoft.com/office/powerpoint/2012/main">
        <p15:guide id="4" orient="horz" pos="1008">
          <p15:clr>
            <a:srgbClr val="FBAE40"/>
          </p15:clr>
        </p15:guide>
        <p15:guide id="5" pos="384">
          <p15:clr>
            <a:srgbClr val="FBAE40"/>
          </p15:clr>
        </p15:guide>
        <p15:guide id="6" pos="7296">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Two Column - Right Three Photo">
    <p:spTree>
      <p:nvGrpSpPr>
        <p:cNvPr id="1" name=""/>
        <p:cNvGrpSpPr/>
        <p:nvPr/>
      </p:nvGrpSpPr>
      <p:grpSpPr>
        <a:xfrm>
          <a:off x="0" y="0"/>
          <a:ext cx="0" cy="0"/>
          <a:chOff x="0" y="0"/>
          <a:chExt cx="0" cy="0"/>
        </a:xfrm>
      </p:grpSpPr>
      <p:sp>
        <p:nvSpPr>
          <p:cNvPr id="17" name="Picture Placeholder 2">
            <a:extLst>
              <a:ext uri="{FF2B5EF4-FFF2-40B4-BE49-F238E27FC236}">
                <a16:creationId xmlns:a16="http://schemas.microsoft.com/office/drawing/2014/main" id="{90AF7A3C-BA0F-9B49-B1B5-D713C19139CD}"/>
              </a:ext>
            </a:extLst>
          </p:cNvPr>
          <p:cNvSpPr>
            <a:spLocks noGrp="1"/>
          </p:cNvSpPr>
          <p:nvPr>
            <p:ph type="pic" sz="quarter" idx="35" hasCustomPrompt="1"/>
          </p:nvPr>
        </p:nvSpPr>
        <p:spPr>
          <a:xfrm>
            <a:off x="6248400" y="3308592"/>
            <a:ext cx="5346192" cy="2901702"/>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cxnSp>
        <p:nvCxnSpPr>
          <p:cNvPr id="53" name="Straight Connector 52">
            <a:extLst>
              <a:ext uri="{FF2B5EF4-FFF2-40B4-BE49-F238E27FC236}">
                <a16:creationId xmlns:a16="http://schemas.microsoft.com/office/drawing/2014/main" id="{ABCE0F2E-2714-4580-9DBC-755ECB7DE619}"/>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2" name="Content Placeholder 2">
            <a:extLst>
              <a:ext uri="{FF2B5EF4-FFF2-40B4-BE49-F238E27FC236}">
                <a16:creationId xmlns:a16="http://schemas.microsoft.com/office/drawing/2014/main" id="{61755EBA-80EC-6B4F-B350-DC2DD71209FC}"/>
              </a:ext>
            </a:extLst>
          </p:cNvPr>
          <p:cNvSpPr>
            <a:spLocks noGrp="1"/>
          </p:cNvSpPr>
          <p:nvPr>
            <p:ph sz="quarter" idx="31"/>
          </p:nvPr>
        </p:nvSpPr>
        <p:spPr>
          <a:xfrm>
            <a:off x="609600" y="1600200"/>
            <a:ext cx="5283200" cy="4610100"/>
          </a:xfrm>
        </p:spPr>
        <p:txBody>
          <a:bodyPr>
            <a:noAutofit/>
          </a:bodyPr>
          <a:lstStyle>
            <a:lvl1pPr>
              <a:spcBef>
                <a:spcPts val="600"/>
              </a:spcBef>
              <a:defRPr>
                <a:solidFill>
                  <a:schemeClr val="accent1"/>
                </a:solidFill>
                <a:latin typeface="+mj-lt"/>
              </a:defRPr>
            </a:lvl1pPr>
            <a:lvl2pPr>
              <a:spcBef>
                <a:spcPts val="600"/>
              </a:spcBef>
              <a:defRPr>
                <a:solidFill>
                  <a:schemeClr val="tx1"/>
                </a:solidFill>
              </a:defRPr>
            </a:lvl2pPr>
            <a:lvl3pPr>
              <a:spcBef>
                <a:spcPts val="600"/>
              </a:spcBef>
              <a:defRPr>
                <a:solidFill>
                  <a:schemeClr val="tx1"/>
                </a:solidFill>
              </a:defRPr>
            </a:lvl3pPr>
            <a:lvl4pPr>
              <a:spcBef>
                <a:spcPts val="600"/>
              </a:spcBef>
              <a:defRPr>
                <a:solidFill>
                  <a:schemeClr val="tx1"/>
                </a:solidFill>
              </a:defRPr>
            </a:lvl4pPr>
            <a:lvl5pPr>
              <a:spcBef>
                <a:spcPts val="60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Picture Placeholder 2">
            <a:extLst>
              <a:ext uri="{FF2B5EF4-FFF2-40B4-BE49-F238E27FC236}">
                <a16:creationId xmlns:a16="http://schemas.microsoft.com/office/drawing/2014/main" id="{455C0536-27A6-644D-8348-9541070F4013}"/>
              </a:ext>
            </a:extLst>
          </p:cNvPr>
          <p:cNvSpPr>
            <a:spLocks noGrp="1"/>
          </p:cNvSpPr>
          <p:nvPr>
            <p:ph type="pic" sz="quarter" idx="34" hasCustomPrompt="1"/>
          </p:nvPr>
        </p:nvSpPr>
        <p:spPr>
          <a:xfrm>
            <a:off x="6248400" y="457200"/>
            <a:ext cx="2600293" cy="2739711"/>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21" name="Picture Placeholder 2">
            <a:extLst>
              <a:ext uri="{FF2B5EF4-FFF2-40B4-BE49-F238E27FC236}">
                <a16:creationId xmlns:a16="http://schemas.microsoft.com/office/drawing/2014/main" id="{B3F5BBC4-47E5-1E46-9E4F-B0D0BB7BAB04}"/>
              </a:ext>
            </a:extLst>
          </p:cNvPr>
          <p:cNvSpPr>
            <a:spLocks noGrp="1"/>
          </p:cNvSpPr>
          <p:nvPr>
            <p:ph type="pic" sz="quarter" idx="36" hasCustomPrompt="1"/>
          </p:nvPr>
        </p:nvSpPr>
        <p:spPr>
          <a:xfrm>
            <a:off x="9001094" y="457200"/>
            <a:ext cx="2600293" cy="2739711"/>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20" name="Title Placeholder 1">
            <a:extLst>
              <a:ext uri="{FF2B5EF4-FFF2-40B4-BE49-F238E27FC236}">
                <a16:creationId xmlns:a16="http://schemas.microsoft.com/office/drawing/2014/main" id="{438045DB-4C64-CE4D-B8E5-9949681D12C1}"/>
              </a:ext>
            </a:extLst>
          </p:cNvPr>
          <p:cNvSpPr>
            <a:spLocks noGrp="1"/>
          </p:cNvSpPr>
          <p:nvPr>
            <p:ph type="title"/>
          </p:nvPr>
        </p:nvSpPr>
        <p:spPr>
          <a:xfrm>
            <a:off x="609600" y="471459"/>
            <a:ext cx="52832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3" name="Text Placeholder 2">
            <a:extLst>
              <a:ext uri="{FF2B5EF4-FFF2-40B4-BE49-F238E27FC236}">
                <a16:creationId xmlns:a16="http://schemas.microsoft.com/office/drawing/2014/main" id="{6B569F93-B18A-C246-94EF-34A7D4EDD94E}"/>
              </a:ext>
            </a:extLst>
          </p:cNvPr>
          <p:cNvSpPr>
            <a:spLocks noGrp="1"/>
          </p:cNvSpPr>
          <p:nvPr>
            <p:ph type="body" sz="quarter" idx="26"/>
          </p:nvPr>
        </p:nvSpPr>
        <p:spPr>
          <a:xfrm>
            <a:off x="609600" y="768068"/>
            <a:ext cx="52832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2" name="Text Placeholder 2">
            <a:extLst>
              <a:ext uri="{FF2B5EF4-FFF2-40B4-BE49-F238E27FC236}">
                <a16:creationId xmlns:a16="http://schemas.microsoft.com/office/drawing/2014/main" id="{8B82EFF1-330B-4836-903F-6A84270FD57F}"/>
              </a:ext>
            </a:extLst>
          </p:cNvPr>
          <p:cNvSpPr>
            <a:spLocks noGrp="1"/>
          </p:cNvSpPr>
          <p:nvPr>
            <p:ph type="body" sz="quarter" idx="30" hasCustomPrompt="1"/>
          </p:nvPr>
        </p:nvSpPr>
        <p:spPr>
          <a:xfrm>
            <a:off x="941164" y="6386541"/>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5" name="TextBox 14">
            <a:extLst>
              <a:ext uri="{FF2B5EF4-FFF2-40B4-BE49-F238E27FC236}">
                <a16:creationId xmlns:a16="http://schemas.microsoft.com/office/drawing/2014/main" id="{37AEBFDC-B9B1-4244-8C0A-FB96B618CE19}"/>
              </a:ext>
            </a:extLst>
          </p:cNvPr>
          <p:cNvSpPr txBox="1"/>
          <p:nvPr/>
        </p:nvSpPr>
        <p:spPr>
          <a:xfrm>
            <a:off x="11387579" y="657747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4053804492"/>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6" pos="3712">
          <p15:clr>
            <a:srgbClr val="FBAE40"/>
          </p15:clr>
        </p15:guide>
        <p15:guide id="7" pos="3936">
          <p15:clr>
            <a:srgbClr val="FBAE40"/>
          </p15:clr>
        </p15:guide>
        <p15:guide id="10" orient="horz" pos="1008">
          <p15:clr>
            <a:srgbClr val="FBAE40"/>
          </p15:clr>
        </p15:guide>
      </p15:sldGuideLst>
    </p:ext>
  </p:extLst>
</p:sldLayout>
</file>

<file path=ppt/slideLayouts/slideLayout460.xml><?xml version="1.0" encoding="utf-8"?>
<p:sldLayout xmlns:a="http://schemas.openxmlformats.org/drawingml/2006/main" xmlns:r="http://schemas.openxmlformats.org/officeDocument/2006/relationships" xmlns:p="http://schemas.openxmlformats.org/presentationml/2006/main" userDrawn="1">
  <p:cSld name="Two Content - 2">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userDrawn="1"/>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4" name="Content Placeholder 2">
            <a:extLst>
              <a:ext uri="{FF2B5EF4-FFF2-40B4-BE49-F238E27FC236}">
                <a16:creationId xmlns:a16="http://schemas.microsoft.com/office/drawing/2014/main" id="{1EF644C3-BD07-6F42-99C3-8410727AAF8F}"/>
              </a:ext>
            </a:extLst>
          </p:cNvPr>
          <p:cNvSpPr>
            <a:spLocks noGrp="1"/>
          </p:cNvSpPr>
          <p:nvPr>
            <p:ph sz="quarter" idx="11"/>
          </p:nvPr>
        </p:nvSpPr>
        <p:spPr>
          <a:xfrm>
            <a:off x="609600" y="2819443"/>
            <a:ext cx="5283200" cy="3567098"/>
          </a:xfrm>
        </p:spPr>
        <p:txBody>
          <a:bodyPr>
            <a:noAutofit/>
          </a:bodyPr>
          <a:lstStyle>
            <a:lvl1pPr>
              <a:lnSpc>
                <a:spcPct val="100000"/>
              </a:lnSpc>
              <a:defRPr sz="1600">
                <a:solidFill>
                  <a:schemeClr val="tx1"/>
                </a:solidFill>
                <a:latin typeface="+mj-lt"/>
              </a:defRPr>
            </a:lvl1pPr>
            <a:lvl2pPr>
              <a:lnSpc>
                <a:spcPct val="100000"/>
              </a:lnSpc>
              <a:spcBef>
                <a:spcPts val="800"/>
              </a:spcBef>
              <a:defRPr sz="1600">
                <a:solidFill>
                  <a:schemeClr val="tx1"/>
                </a:solidFill>
              </a:defRPr>
            </a:lvl2pPr>
            <a:lvl3pPr>
              <a:lnSpc>
                <a:spcPct val="100000"/>
              </a:lnSpc>
              <a:defRPr sz="1600">
                <a:solidFill>
                  <a:schemeClr val="tx1"/>
                </a:solidFill>
              </a:defRPr>
            </a:lvl3pPr>
            <a:lvl4pPr>
              <a:lnSpc>
                <a:spcPct val="100000"/>
              </a:lnSpc>
              <a:defRPr sz="1600">
                <a:solidFill>
                  <a:schemeClr val="tx1"/>
                </a:solidFill>
              </a:defRPr>
            </a:lvl4pPr>
            <a:lvl5pPr>
              <a:lnSpc>
                <a:spcPct val="100000"/>
              </a:lnSpc>
              <a:defRPr sz="1600">
                <a:solidFill>
                  <a:schemeClr val="tx1"/>
                </a:solidFill>
              </a:defRPr>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p:txBody>
      </p:sp>
      <p:sp>
        <p:nvSpPr>
          <p:cNvPr id="37" name="Content Placeholder 2">
            <a:extLst>
              <a:ext uri="{FF2B5EF4-FFF2-40B4-BE49-F238E27FC236}">
                <a16:creationId xmlns:a16="http://schemas.microsoft.com/office/drawing/2014/main" id="{DCDC8C9A-A5A1-DC44-9C5A-22CFBA39C588}"/>
              </a:ext>
            </a:extLst>
          </p:cNvPr>
          <p:cNvSpPr>
            <a:spLocks noGrp="1"/>
          </p:cNvSpPr>
          <p:nvPr>
            <p:ph sz="quarter" idx="27"/>
          </p:nvPr>
        </p:nvSpPr>
        <p:spPr>
          <a:xfrm>
            <a:off x="6248400" y="2819443"/>
            <a:ext cx="5334003" cy="3567098"/>
          </a:xfrm>
        </p:spPr>
        <p:txBody>
          <a:bodyPr>
            <a:noAutofit/>
          </a:bodyPr>
          <a:lstStyle>
            <a:lvl1pPr>
              <a:lnSpc>
                <a:spcPct val="100000"/>
              </a:lnSpc>
              <a:defRPr sz="1600">
                <a:solidFill>
                  <a:schemeClr val="tx1"/>
                </a:solidFill>
                <a:latin typeface="+mj-lt"/>
              </a:defRPr>
            </a:lvl1pPr>
            <a:lvl2pPr>
              <a:lnSpc>
                <a:spcPct val="100000"/>
              </a:lnSpc>
              <a:spcBef>
                <a:spcPts val="800"/>
              </a:spcBef>
              <a:defRPr sz="1600">
                <a:solidFill>
                  <a:schemeClr val="tx1"/>
                </a:solidFill>
              </a:defRPr>
            </a:lvl2pPr>
            <a:lvl3pPr>
              <a:lnSpc>
                <a:spcPct val="100000"/>
              </a:lnSpc>
              <a:defRPr sz="1600">
                <a:solidFill>
                  <a:schemeClr val="tx1"/>
                </a:solidFill>
              </a:defRPr>
            </a:lvl3pPr>
            <a:lvl4pPr>
              <a:lnSpc>
                <a:spcPct val="100000"/>
              </a:lnSpc>
              <a:defRPr sz="1600">
                <a:solidFill>
                  <a:schemeClr val="tx1"/>
                </a:solidFill>
              </a:defRPr>
            </a:lvl4pPr>
            <a:lvl5pPr>
              <a:lnSpc>
                <a:spcPct val="100000"/>
              </a:lnSpc>
              <a:defRPr sz="1600">
                <a:solidFill>
                  <a:schemeClr val="tx1"/>
                </a:solidFill>
              </a:defRPr>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p:txBody>
      </p:sp>
      <p:sp>
        <p:nvSpPr>
          <p:cNvPr id="11" name="Text Placeholder 2">
            <a:extLst>
              <a:ext uri="{FF2B5EF4-FFF2-40B4-BE49-F238E27FC236}">
                <a16:creationId xmlns:a16="http://schemas.microsoft.com/office/drawing/2014/main" id="{EED0B6DA-B1AD-8E4B-8D28-00B2D6352FD5}"/>
              </a:ext>
            </a:extLst>
          </p:cNvPr>
          <p:cNvSpPr>
            <a:spLocks noGrp="1"/>
          </p:cNvSpPr>
          <p:nvPr>
            <p:ph type="body" sz="quarter" idx="10" hasCustomPrompt="1"/>
          </p:nvPr>
        </p:nvSpPr>
        <p:spPr>
          <a:xfrm>
            <a:off x="609600" y="1743455"/>
            <a:ext cx="52832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1</a:t>
            </a:r>
          </a:p>
        </p:txBody>
      </p:sp>
      <p:cxnSp>
        <p:nvCxnSpPr>
          <p:cNvPr id="12" name="Straight Connector 11">
            <a:extLst>
              <a:ext uri="{FF2B5EF4-FFF2-40B4-BE49-F238E27FC236}">
                <a16:creationId xmlns:a16="http://schemas.microsoft.com/office/drawing/2014/main" id="{3F2A5599-054E-9A4C-941D-DEAF685255BE}"/>
              </a:ext>
            </a:extLst>
          </p:cNvPr>
          <p:cNvCxnSpPr>
            <a:cxnSpLocks/>
          </p:cNvCxnSpPr>
          <p:nvPr userDrawn="1"/>
        </p:nvCxnSpPr>
        <p:spPr>
          <a:xfrm>
            <a:off x="609601" y="2697685"/>
            <a:ext cx="5306479"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13" name="Text Placeholder 2">
            <a:extLst>
              <a:ext uri="{FF2B5EF4-FFF2-40B4-BE49-F238E27FC236}">
                <a16:creationId xmlns:a16="http://schemas.microsoft.com/office/drawing/2014/main" id="{63914B0B-B3F6-A24C-B306-C2DE3CCFF837}"/>
              </a:ext>
            </a:extLst>
          </p:cNvPr>
          <p:cNvSpPr>
            <a:spLocks noGrp="1"/>
          </p:cNvSpPr>
          <p:nvPr>
            <p:ph type="body" sz="quarter" idx="12" hasCustomPrompt="1"/>
          </p:nvPr>
        </p:nvSpPr>
        <p:spPr>
          <a:xfrm>
            <a:off x="6248400" y="1743455"/>
            <a:ext cx="53340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2</a:t>
            </a:r>
          </a:p>
        </p:txBody>
      </p:sp>
      <p:cxnSp>
        <p:nvCxnSpPr>
          <p:cNvPr id="14" name="Straight Connector 13">
            <a:extLst>
              <a:ext uri="{FF2B5EF4-FFF2-40B4-BE49-F238E27FC236}">
                <a16:creationId xmlns:a16="http://schemas.microsoft.com/office/drawing/2014/main" id="{7E64FE3A-369E-0945-9952-79DE2D0CB498}"/>
              </a:ext>
            </a:extLst>
          </p:cNvPr>
          <p:cNvCxnSpPr>
            <a:cxnSpLocks/>
          </p:cNvCxnSpPr>
          <p:nvPr userDrawn="1"/>
        </p:nvCxnSpPr>
        <p:spPr>
          <a:xfrm>
            <a:off x="6248400" y="2697685"/>
            <a:ext cx="53340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pic>
        <p:nvPicPr>
          <p:cNvPr id="16" name="Picture 15" descr="Logo&#10;&#10;Description automatically generated">
            <a:extLst>
              <a:ext uri="{FF2B5EF4-FFF2-40B4-BE49-F238E27FC236}">
                <a16:creationId xmlns:a16="http://schemas.microsoft.com/office/drawing/2014/main" id="{28027102-0F0C-44D6-B79F-C9D54C4E64B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7" name="Title Placeholder 1">
            <a:extLst>
              <a:ext uri="{FF2B5EF4-FFF2-40B4-BE49-F238E27FC236}">
                <a16:creationId xmlns:a16="http://schemas.microsoft.com/office/drawing/2014/main" id="{7687A00C-C9A6-DD42-9977-99993E7D452B}"/>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8" name="Text Placeholder 2">
            <a:extLst>
              <a:ext uri="{FF2B5EF4-FFF2-40B4-BE49-F238E27FC236}">
                <a16:creationId xmlns:a16="http://schemas.microsoft.com/office/drawing/2014/main" id="{96398BA2-811F-1C41-BC08-078B116D4ED8}"/>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20" name="Text Placeholder 2">
            <a:extLst>
              <a:ext uri="{FF2B5EF4-FFF2-40B4-BE49-F238E27FC236}">
                <a16:creationId xmlns:a16="http://schemas.microsoft.com/office/drawing/2014/main" id="{428E9757-427C-C249-9F47-223DCD7BF153}"/>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9" name="TextBox 18">
            <a:extLst>
              <a:ext uri="{FF2B5EF4-FFF2-40B4-BE49-F238E27FC236}">
                <a16:creationId xmlns:a16="http://schemas.microsoft.com/office/drawing/2014/main" id="{E05C6B76-F1B3-4070-9AD9-721B1B3B1DD5}"/>
              </a:ext>
            </a:extLst>
          </p:cNvPr>
          <p:cNvSpPr txBox="1"/>
          <p:nvPr userDrawn="1"/>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©2023 Visa. All rights reserved. Visa Confidential</a:t>
            </a:r>
          </a:p>
        </p:txBody>
      </p:sp>
      <p:sp>
        <p:nvSpPr>
          <p:cNvPr id="15" name="TextBox 14">
            <a:extLst>
              <a:ext uri="{FF2B5EF4-FFF2-40B4-BE49-F238E27FC236}">
                <a16:creationId xmlns:a16="http://schemas.microsoft.com/office/drawing/2014/main" id="{3467C840-0571-4C02-AAFA-CE700D8B2679}"/>
              </a:ext>
            </a:extLst>
          </p:cNvPr>
          <p:cNvSpPr txBox="1"/>
          <p:nvPr userDrawn="1"/>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3415349125"/>
      </p:ext>
    </p:extLst>
  </p:cSld>
  <p:clrMapOvr>
    <a:masterClrMapping/>
  </p:clrMapOvr>
  <p:extLst>
    <p:ext uri="{DCECCB84-F9BA-43D5-87BE-67443E8EF086}">
      <p15:sldGuideLst xmlns:p15="http://schemas.microsoft.com/office/powerpoint/2012/main">
        <p15:guide id="12" pos="384">
          <p15:clr>
            <a:srgbClr val="FBAE40"/>
          </p15:clr>
        </p15:guide>
        <p15:guide id="13" pos="7296">
          <p15:clr>
            <a:srgbClr val="FBAE40"/>
          </p15:clr>
        </p15:guide>
        <p15:guide id="14" pos="1952">
          <p15:clr>
            <a:srgbClr val="FBAE40"/>
          </p15:clr>
        </p15:guide>
        <p15:guide id="15" pos="2176">
          <p15:clr>
            <a:srgbClr val="FBAE40"/>
          </p15:clr>
        </p15:guide>
        <p15:guide id="16" pos="3712">
          <p15:clr>
            <a:srgbClr val="FBAE40"/>
          </p15:clr>
        </p15:guide>
        <p15:guide id="17" pos="3936">
          <p15:clr>
            <a:srgbClr val="FBAE40"/>
          </p15:clr>
        </p15:guide>
        <p15:guide id="18" pos="5504">
          <p15:clr>
            <a:srgbClr val="FBAE40"/>
          </p15:clr>
        </p15:guide>
        <p15:guide id="19" pos="5728">
          <p15:clr>
            <a:srgbClr val="FBAE40"/>
          </p15:clr>
        </p15:guide>
        <p15:guide id="20" orient="horz" pos="1008">
          <p15:clr>
            <a:srgbClr val="FBAE40"/>
          </p15:clr>
        </p15:guide>
        <p15:guide id="21" orient="horz" pos="1656">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Multi Photo 1">
    <p:spTree>
      <p:nvGrpSpPr>
        <p:cNvPr id="1" name=""/>
        <p:cNvGrpSpPr/>
        <p:nvPr/>
      </p:nvGrpSpPr>
      <p:grpSpPr>
        <a:xfrm>
          <a:off x="0" y="0"/>
          <a:ext cx="0" cy="0"/>
          <a:chOff x="0" y="0"/>
          <a:chExt cx="0" cy="0"/>
        </a:xfrm>
      </p:grpSpPr>
      <p:cxnSp>
        <p:nvCxnSpPr>
          <p:cNvPr id="53" name="Straight Connector 52">
            <a:extLst>
              <a:ext uri="{FF2B5EF4-FFF2-40B4-BE49-F238E27FC236}">
                <a16:creationId xmlns:a16="http://schemas.microsoft.com/office/drawing/2014/main" id="{ABCE0F2E-2714-4580-9DBC-755ECB7DE619}"/>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6B85D5DE-277B-408A-91E7-362A2604D70C}"/>
              </a:ext>
            </a:extLst>
          </p:cNvPr>
          <p:cNvSpPr>
            <a:spLocks noGrp="1"/>
          </p:cNvSpPr>
          <p:nvPr>
            <p:ph type="pic" sz="quarter" idx="27" hasCustomPrompt="1"/>
          </p:nvPr>
        </p:nvSpPr>
        <p:spPr>
          <a:xfrm>
            <a:off x="6248400" y="1081613"/>
            <a:ext cx="2600293" cy="2115298"/>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15" name="Picture Placeholder 2">
            <a:extLst>
              <a:ext uri="{FF2B5EF4-FFF2-40B4-BE49-F238E27FC236}">
                <a16:creationId xmlns:a16="http://schemas.microsoft.com/office/drawing/2014/main" id="{20660FD2-464A-6F44-80A1-53A6D9C96D9B}"/>
              </a:ext>
            </a:extLst>
          </p:cNvPr>
          <p:cNvSpPr>
            <a:spLocks noGrp="1"/>
          </p:cNvSpPr>
          <p:nvPr>
            <p:ph type="pic" sz="quarter" idx="32" hasCustomPrompt="1"/>
          </p:nvPr>
        </p:nvSpPr>
        <p:spPr>
          <a:xfrm>
            <a:off x="6248400" y="3308593"/>
            <a:ext cx="5346192" cy="2726853"/>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19" name="Picture Placeholder 2">
            <a:extLst>
              <a:ext uri="{FF2B5EF4-FFF2-40B4-BE49-F238E27FC236}">
                <a16:creationId xmlns:a16="http://schemas.microsoft.com/office/drawing/2014/main" id="{9A2E6023-8A40-1E44-BD81-EED366C96875}"/>
              </a:ext>
            </a:extLst>
          </p:cNvPr>
          <p:cNvSpPr>
            <a:spLocks noGrp="1"/>
          </p:cNvSpPr>
          <p:nvPr>
            <p:ph type="pic" sz="quarter" idx="33" hasCustomPrompt="1"/>
          </p:nvPr>
        </p:nvSpPr>
        <p:spPr>
          <a:xfrm>
            <a:off x="9001094" y="1081613"/>
            <a:ext cx="2600293" cy="2115298"/>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14" name="Picture Placeholder 2">
            <a:extLst>
              <a:ext uri="{FF2B5EF4-FFF2-40B4-BE49-F238E27FC236}">
                <a16:creationId xmlns:a16="http://schemas.microsoft.com/office/drawing/2014/main" id="{865C3A6A-0967-1E4F-8831-6EA71CD06F5D}"/>
              </a:ext>
            </a:extLst>
          </p:cNvPr>
          <p:cNvSpPr>
            <a:spLocks noGrp="1"/>
          </p:cNvSpPr>
          <p:nvPr>
            <p:ph type="pic" sz="quarter" idx="34" hasCustomPrompt="1"/>
          </p:nvPr>
        </p:nvSpPr>
        <p:spPr>
          <a:xfrm>
            <a:off x="609600" y="1081613"/>
            <a:ext cx="5486399" cy="4953824"/>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20" name="Title Placeholder 1">
            <a:extLst>
              <a:ext uri="{FF2B5EF4-FFF2-40B4-BE49-F238E27FC236}">
                <a16:creationId xmlns:a16="http://schemas.microsoft.com/office/drawing/2014/main" id="{1FAB2697-2712-FE45-8DA0-EF63106E2B97}"/>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2" name="Text Placeholder 2">
            <a:extLst>
              <a:ext uri="{FF2B5EF4-FFF2-40B4-BE49-F238E27FC236}">
                <a16:creationId xmlns:a16="http://schemas.microsoft.com/office/drawing/2014/main" id="{F69977AA-16BB-0C4F-A664-D6686D72F134}"/>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2" name="Text Placeholder 2">
            <a:extLst>
              <a:ext uri="{FF2B5EF4-FFF2-40B4-BE49-F238E27FC236}">
                <a16:creationId xmlns:a16="http://schemas.microsoft.com/office/drawing/2014/main" id="{8D48A80E-91B9-4883-AF18-8C7AA972CC5F}"/>
              </a:ext>
            </a:extLst>
          </p:cNvPr>
          <p:cNvSpPr>
            <a:spLocks noGrp="1"/>
          </p:cNvSpPr>
          <p:nvPr>
            <p:ph type="body" sz="quarter" idx="30" hasCustomPrompt="1"/>
          </p:nvPr>
        </p:nvSpPr>
        <p:spPr>
          <a:xfrm>
            <a:off x="941164" y="6386541"/>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6" name="TextBox 15">
            <a:extLst>
              <a:ext uri="{FF2B5EF4-FFF2-40B4-BE49-F238E27FC236}">
                <a16:creationId xmlns:a16="http://schemas.microsoft.com/office/drawing/2014/main" id="{851FBD82-9305-4AB9-A6F2-193572D1A7EC}"/>
              </a:ext>
            </a:extLst>
          </p:cNvPr>
          <p:cNvSpPr txBox="1"/>
          <p:nvPr/>
        </p:nvSpPr>
        <p:spPr>
          <a:xfrm>
            <a:off x="11387579" y="657747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3206623078"/>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7" pos="3936">
          <p15:clr>
            <a:srgbClr val="FBAE40"/>
          </p15:clr>
        </p15:guide>
        <p15:guide id="10" orient="horz" pos="1008">
          <p15:clr>
            <a:srgbClr val="FBAE40"/>
          </p15:clr>
        </p15:guide>
        <p15:guide id="11" pos="3840">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Multi Photo 2">
    <p:spTree>
      <p:nvGrpSpPr>
        <p:cNvPr id="1" name=""/>
        <p:cNvGrpSpPr/>
        <p:nvPr/>
      </p:nvGrpSpPr>
      <p:grpSpPr>
        <a:xfrm>
          <a:off x="0" y="0"/>
          <a:ext cx="0" cy="0"/>
          <a:chOff x="0" y="0"/>
          <a:chExt cx="0" cy="0"/>
        </a:xfrm>
      </p:grpSpPr>
      <p:sp>
        <p:nvSpPr>
          <p:cNvPr id="15" name="Picture Placeholder 2">
            <a:extLst>
              <a:ext uri="{FF2B5EF4-FFF2-40B4-BE49-F238E27FC236}">
                <a16:creationId xmlns:a16="http://schemas.microsoft.com/office/drawing/2014/main" id="{20660FD2-464A-6F44-80A1-53A6D9C96D9B}"/>
              </a:ext>
            </a:extLst>
          </p:cNvPr>
          <p:cNvSpPr>
            <a:spLocks noGrp="1"/>
          </p:cNvSpPr>
          <p:nvPr>
            <p:ph type="pic" sz="quarter" idx="32" hasCustomPrompt="1"/>
          </p:nvPr>
        </p:nvSpPr>
        <p:spPr>
          <a:xfrm>
            <a:off x="8031890" y="-10673"/>
            <a:ext cx="4160109" cy="2217426"/>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22" name="Picture Placeholder 2">
            <a:extLst>
              <a:ext uri="{FF2B5EF4-FFF2-40B4-BE49-F238E27FC236}">
                <a16:creationId xmlns:a16="http://schemas.microsoft.com/office/drawing/2014/main" id="{FBB367A8-8DCC-6847-8D30-74516D9E043C}"/>
              </a:ext>
            </a:extLst>
          </p:cNvPr>
          <p:cNvSpPr>
            <a:spLocks noGrp="1"/>
          </p:cNvSpPr>
          <p:nvPr>
            <p:ph type="pic" sz="quarter" idx="35" hasCustomPrompt="1"/>
          </p:nvPr>
        </p:nvSpPr>
        <p:spPr>
          <a:xfrm>
            <a:off x="8031889" y="2390327"/>
            <a:ext cx="4160111" cy="2217426"/>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25" name="Picture Placeholder 2">
            <a:extLst>
              <a:ext uri="{FF2B5EF4-FFF2-40B4-BE49-F238E27FC236}">
                <a16:creationId xmlns:a16="http://schemas.microsoft.com/office/drawing/2014/main" id="{32A0B33A-CF8B-1947-ACB2-AB69665D80AB}"/>
              </a:ext>
            </a:extLst>
          </p:cNvPr>
          <p:cNvSpPr>
            <a:spLocks noGrp="1"/>
          </p:cNvSpPr>
          <p:nvPr>
            <p:ph type="pic" sz="quarter" idx="36" hasCustomPrompt="1"/>
          </p:nvPr>
        </p:nvSpPr>
        <p:spPr>
          <a:xfrm>
            <a:off x="-1" y="1380745"/>
            <a:ext cx="7303008" cy="5477257"/>
          </a:xfrm>
          <a:solidFill>
            <a:schemeClr val="tx2"/>
          </a:solidFill>
        </p:spPr>
        <p:txBody>
          <a:bodyPr anchor="ctr" anchorCtr="0"/>
          <a:lstStyle>
            <a:lvl1pPr marL="0" marR="0" indent="0" algn="ctr" defTabSz="914400" rtl="0" eaLnBrk="1" fontAlgn="auto" latinLnBrk="0" hangingPunct="1">
              <a:lnSpc>
                <a:spcPts val="1920"/>
              </a:lnSpc>
              <a:spcBef>
                <a:spcPts val="500"/>
              </a:spcBef>
              <a:spcAft>
                <a:spcPts val="0"/>
              </a:spcAft>
              <a:buClrTx/>
              <a:buSzTx/>
              <a:buFont typeface="Visa Dialect Regular" pitchFamily="2" charset="0"/>
              <a:buNone/>
              <a:tabLst/>
              <a:defRPr>
                <a:solidFill>
                  <a:schemeClr val="tx1"/>
                </a:solidFill>
                <a:latin typeface="+mn-lt"/>
              </a:defRPr>
            </a:lvl1pPr>
          </a:lstStyle>
          <a:p>
            <a:pPr marL="0" marR="0" lvl="0" indent="0" algn="ctr" defTabSz="914400" rtl="0" eaLnBrk="1" fontAlgn="auto" latinLnBrk="0" hangingPunct="1">
              <a:lnSpc>
                <a:spcPts val="1920"/>
              </a:lnSpc>
              <a:spcBef>
                <a:spcPts val="500"/>
              </a:spcBef>
              <a:spcAft>
                <a:spcPts val="0"/>
              </a:spcAft>
              <a:buClrTx/>
              <a:buSzTx/>
              <a:buFont typeface="Visa Dialect Regular" pitchFamily="2" charset="0"/>
              <a:buNone/>
              <a:tabLst/>
              <a:defRPr/>
            </a:pPr>
            <a:r>
              <a:rPr lang="en-US"/>
              <a:t>Drag picture to placeholder </a:t>
            </a:r>
            <a:br>
              <a:rPr lang="en-US"/>
            </a:br>
            <a:r>
              <a:rPr lang="en-US"/>
              <a:t>or click icon to add</a:t>
            </a:r>
          </a:p>
        </p:txBody>
      </p:sp>
      <p:sp>
        <p:nvSpPr>
          <p:cNvPr id="16" name="Title Placeholder 1">
            <a:extLst>
              <a:ext uri="{FF2B5EF4-FFF2-40B4-BE49-F238E27FC236}">
                <a16:creationId xmlns:a16="http://schemas.microsoft.com/office/drawing/2014/main" id="{FDD1D1A5-5D9F-764D-A02B-21CB1442F746}"/>
              </a:ext>
            </a:extLst>
          </p:cNvPr>
          <p:cNvSpPr>
            <a:spLocks noGrp="1"/>
          </p:cNvSpPr>
          <p:nvPr>
            <p:ph type="title"/>
          </p:nvPr>
        </p:nvSpPr>
        <p:spPr>
          <a:xfrm>
            <a:off x="609600" y="471459"/>
            <a:ext cx="52832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7" name="Text Placeholder 2">
            <a:extLst>
              <a:ext uri="{FF2B5EF4-FFF2-40B4-BE49-F238E27FC236}">
                <a16:creationId xmlns:a16="http://schemas.microsoft.com/office/drawing/2014/main" id="{9FF61E78-AFFB-F44B-BFDB-C2B5875FA035}"/>
              </a:ext>
            </a:extLst>
          </p:cNvPr>
          <p:cNvSpPr>
            <a:spLocks noGrp="1"/>
          </p:cNvSpPr>
          <p:nvPr>
            <p:ph type="body" sz="quarter" idx="26"/>
          </p:nvPr>
        </p:nvSpPr>
        <p:spPr>
          <a:xfrm>
            <a:off x="609600" y="768068"/>
            <a:ext cx="52832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pic>
        <p:nvPicPr>
          <p:cNvPr id="12" name="Picture 11">
            <a:extLst>
              <a:ext uri="{FF2B5EF4-FFF2-40B4-BE49-F238E27FC236}">
                <a16:creationId xmlns:a16="http://schemas.microsoft.com/office/drawing/2014/main" id="{032D6F3F-2B06-47D0-B011-DEE222649BFA}"/>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333210" y="6484834"/>
            <a:ext cx="552780" cy="179101"/>
          </a:xfrm>
          <a:prstGeom prst="rect">
            <a:avLst/>
          </a:prstGeom>
        </p:spPr>
      </p:pic>
    </p:spTree>
    <p:extLst>
      <p:ext uri="{BB962C8B-B14F-4D97-AF65-F5344CB8AC3E}">
        <p14:creationId xmlns:p14="http://schemas.microsoft.com/office/powerpoint/2010/main" val="3085273727"/>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10" orient="horz" pos="1008">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One Big Number - Blue">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4" name="Text Placeholder 3">
            <a:extLst>
              <a:ext uri="{FF2B5EF4-FFF2-40B4-BE49-F238E27FC236}">
                <a16:creationId xmlns:a16="http://schemas.microsoft.com/office/drawing/2014/main" id="{C59DC62E-7380-5A49-8746-53EFA12DC6E9}"/>
              </a:ext>
            </a:extLst>
          </p:cNvPr>
          <p:cNvSpPr>
            <a:spLocks noGrp="1"/>
          </p:cNvSpPr>
          <p:nvPr>
            <p:ph type="body" sz="quarter" idx="33"/>
          </p:nvPr>
        </p:nvSpPr>
        <p:spPr>
          <a:xfrm>
            <a:off x="609601" y="1600201"/>
            <a:ext cx="2946400" cy="3619500"/>
          </a:xfrm>
        </p:spPr>
        <p:txBody>
          <a:bodyPr anchor="b" anchorCtr="0"/>
          <a:lstStyle>
            <a:lvl1pPr>
              <a:lnSpc>
                <a:spcPct val="100000"/>
              </a:lnSpc>
              <a:spcBef>
                <a:spcPts val="300"/>
              </a:spcBef>
              <a:defRPr sz="1400">
                <a:solidFill>
                  <a:schemeClr val="tx1"/>
                </a:solidFill>
                <a:latin typeface="+mj-lt"/>
              </a:defRPr>
            </a:lvl1pPr>
            <a:lvl2pPr>
              <a:lnSpc>
                <a:spcPct val="100000"/>
              </a:lnSpc>
              <a:spcBef>
                <a:spcPts val="600"/>
              </a:spcBef>
              <a:defRPr sz="1400"/>
            </a:lvl2pPr>
            <a:lvl3pPr>
              <a:lnSpc>
                <a:spcPct val="100000"/>
              </a:lnSpc>
              <a:spcBef>
                <a:spcPts val="300"/>
              </a:spcBef>
              <a:defRPr sz="1400"/>
            </a:lvl3pPr>
            <a:lvl4pPr>
              <a:lnSpc>
                <a:spcPct val="100000"/>
              </a:lnSpc>
              <a:spcBef>
                <a:spcPts val="300"/>
              </a:spcBef>
              <a:defRPr sz="14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3">
            <a:extLst>
              <a:ext uri="{FF2B5EF4-FFF2-40B4-BE49-F238E27FC236}">
                <a16:creationId xmlns:a16="http://schemas.microsoft.com/office/drawing/2014/main" id="{03CFF718-B5F0-3D45-A03C-81D5E2147CD0}"/>
              </a:ext>
            </a:extLst>
          </p:cNvPr>
          <p:cNvSpPr>
            <a:spLocks noGrp="1"/>
          </p:cNvSpPr>
          <p:nvPr>
            <p:ph type="body" sz="quarter" idx="32" hasCustomPrompt="1"/>
          </p:nvPr>
        </p:nvSpPr>
        <p:spPr>
          <a:xfrm>
            <a:off x="3973689" y="2816352"/>
            <a:ext cx="7608711" cy="3124200"/>
          </a:xfrm>
        </p:spPr>
        <p:txBody>
          <a:bodyPr wrap="square" anchor="b" anchorCtr="0"/>
          <a:lstStyle>
            <a:lvl1pPr algn="r">
              <a:lnSpc>
                <a:spcPts val="18500"/>
              </a:lnSpc>
              <a:spcBef>
                <a:spcPts val="0"/>
              </a:spcBef>
              <a:defRPr sz="25000" b="0" i="0" kern="0" spc="-1000" baseline="0">
                <a:solidFill>
                  <a:schemeClr val="accent1"/>
                </a:solidFill>
                <a:latin typeface="Visa Dialect Medium" pitchFamily="2" charset="77"/>
              </a:defRPr>
            </a:lvl1pPr>
          </a:lstStyle>
          <a:p>
            <a:pPr lvl="0"/>
            <a:r>
              <a:rPr lang="en-US"/>
              <a:t>00%</a:t>
            </a:r>
          </a:p>
        </p:txBody>
      </p:sp>
      <p:sp>
        <p:nvSpPr>
          <p:cNvPr id="19" name="Title Placeholder 1">
            <a:extLst>
              <a:ext uri="{FF2B5EF4-FFF2-40B4-BE49-F238E27FC236}">
                <a16:creationId xmlns:a16="http://schemas.microsoft.com/office/drawing/2014/main" id="{952DD641-DB3B-6F45-8A70-05A69559DEE6}"/>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0" name="Text Placeholder 2">
            <a:extLst>
              <a:ext uri="{FF2B5EF4-FFF2-40B4-BE49-F238E27FC236}">
                <a16:creationId xmlns:a16="http://schemas.microsoft.com/office/drawing/2014/main" id="{9747253A-0C59-CE4B-BC84-E5D8D706360C}"/>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0" name="Text Placeholder 2">
            <a:extLst>
              <a:ext uri="{FF2B5EF4-FFF2-40B4-BE49-F238E27FC236}">
                <a16:creationId xmlns:a16="http://schemas.microsoft.com/office/drawing/2014/main" id="{7E29E302-14CA-4A33-8BC5-EADF194EEDCE}"/>
              </a:ext>
            </a:extLst>
          </p:cNvPr>
          <p:cNvSpPr>
            <a:spLocks noGrp="1"/>
          </p:cNvSpPr>
          <p:nvPr>
            <p:ph type="body" sz="quarter" idx="30" hasCustomPrompt="1"/>
          </p:nvPr>
        </p:nvSpPr>
        <p:spPr>
          <a:xfrm>
            <a:off x="941164" y="6386541"/>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3" name="TextBox 12">
            <a:extLst>
              <a:ext uri="{FF2B5EF4-FFF2-40B4-BE49-F238E27FC236}">
                <a16:creationId xmlns:a16="http://schemas.microsoft.com/office/drawing/2014/main" id="{DDD0EDB8-48E0-4FEC-B6E9-1C2B14E73346}"/>
              </a:ext>
            </a:extLst>
          </p:cNvPr>
          <p:cNvSpPr txBox="1"/>
          <p:nvPr/>
        </p:nvSpPr>
        <p:spPr>
          <a:xfrm>
            <a:off x="11387579" y="657747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3204785271"/>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8" pos="2496">
          <p15:clr>
            <a:srgbClr val="FBAE40"/>
          </p15:clr>
        </p15:guide>
        <p15:guide id="9" pos="2240">
          <p15:clr>
            <a:srgbClr val="FBAE40"/>
          </p15:clr>
        </p15:guide>
        <p15:guide id="10" orient="horz" pos="3288">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lide­ - Cut Out Photo 1">
    <p:bg>
      <p:bgPr>
        <a:solidFill>
          <a:schemeClr val="bg1"/>
        </a:solidFill>
        <a:effectLst/>
      </p:bgPr>
    </p:bg>
    <p:spTree>
      <p:nvGrpSpPr>
        <p:cNvPr id="1" name=""/>
        <p:cNvGrpSpPr/>
        <p:nvPr/>
      </p:nvGrpSpPr>
      <p:grpSpPr>
        <a:xfrm>
          <a:off x="0" y="0"/>
          <a:ext cx="0" cy="0"/>
          <a:chOff x="0" y="0"/>
          <a:chExt cx="0" cy="0"/>
        </a:xfrm>
      </p:grpSpPr>
      <p:pic>
        <p:nvPicPr>
          <p:cNvPr id="16" name="Picture 15" descr="Background pattern, rectangle&#10;&#10;Description automatically generated">
            <a:extLst>
              <a:ext uri="{FF2B5EF4-FFF2-40B4-BE49-F238E27FC236}">
                <a16:creationId xmlns:a16="http://schemas.microsoft.com/office/drawing/2014/main" id="{B0E12C26-1E94-CB42-8023-58210ADC5FB9}"/>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021776" y="1610833"/>
            <a:ext cx="4163676" cy="2781331"/>
          </a:xfrm>
          <a:prstGeom prst="rect">
            <a:avLst/>
          </a:prstGeom>
        </p:spPr>
      </p:pic>
      <p:pic>
        <p:nvPicPr>
          <p:cNvPr id="8" name="Picture 7">
            <a:extLst>
              <a:ext uri="{FF2B5EF4-FFF2-40B4-BE49-F238E27FC236}">
                <a16:creationId xmlns:a16="http://schemas.microsoft.com/office/drawing/2014/main" id="{223FB5CC-A908-C349-A4A1-3544609E2CE6}"/>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534954" y="385590"/>
            <a:ext cx="836212" cy="270932"/>
          </a:xfrm>
          <a:prstGeom prst="rect">
            <a:avLst/>
          </a:prstGeom>
        </p:spPr>
      </p:pic>
      <p:sp>
        <p:nvSpPr>
          <p:cNvPr id="11" name="Title Placeholder 1">
            <a:extLst>
              <a:ext uri="{FF2B5EF4-FFF2-40B4-BE49-F238E27FC236}">
                <a16:creationId xmlns:a16="http://schemas.microsoft.com/office/drawing/2014/main" id="{B8B5B4A7-F017-C24F-89BE-552CF18DD54C}"/>
              </a:ext>
            </a:extLst>
          </p:cNvPr>
          <p:cNvSpPr>
            <a:spLocks noGrp="1"/>
          </p:cNvSpPr>
          <p:nvPr>
            <p:ph type="title" hasCustomPrompt="1"/>
          </p:nvPr>
        </p:nvSpPr>
        <p:spPr>
          <a:xfrm>
            <a:off x="609601" y="1610833"/>
            <a:ext cx="5486399" cy="889996"/>
          </a:xfrm>
          <a:prstGeom prst="rect">
            <a:avLst/>
          </a:prstGeom>
        </p:spPr>
        <p:txBody>
          <a:bodyPr vert="horz" lIns="0" tIns="0" rIns="0" bIns="0" rtlCol="0" anchor="t" anchorCtr="0">
            <a:noAutofit/>
          </a:bodyPr>
          <a:lstStyle>
            <a:lvl1pPr>
              <a:defRPr sz="3200">
                <a:solidFill>
                  <a:schemeClr val="accent1"/>
                </a:solidFill>
              </a:defRPr>
            </a:lvl1pPr>
          </a:lstStyle>
          <a:p>
            <a:r>
              <a:rPr lang="en-US"/>
              <a:t>Click to edit Master title </a:t>
            </a:r>
            <a:br>
              <a:rPr lang="en-US"/>
            </a:br>
            <a:r>
              <a:rPr lang="en-US"/>
              <a:t>style with up to two lines</a:t>
            </a:r>
          </a:p>
        </p:txBody>
      </p:sp>
      <p:sp>
        <p:nvSpPr>
          <p:cNvPr id="12" name="Text Placeholder 2">
            <a:extLst>
              <a:ext uri="{FF2B5EF4-FFF2-40B4-BE49-F238E27FC236}">
                <a16:creationId xmlns:a16="http://schemas.microsoft.com/office/drawing/2014/main" id="{A9F4E330-F8C7-B84B-AAAB-64D4D5BB75FD}"/>
              </a:ext>
            </a:extLst>
          </p:cNvPr>
          <p:cNvSpPr>
            <a:spLocks noGrp="1"/>
          </p:cNvSpPr>
          <p:nvPr>
            <p:ph type="body" sz="quarter" idx="10" hasCustomPrompt="1"/>
          </p:nvPr>
        </p:nvSpPr>
        <p:spPr>
          <a:xfrm>
            <a:off x="609601" y="2647860"/>
            <a:ext cx="5486398" cy="601955"/>
          </a:xfrm>
          <a:prstGeom prst="rect">
            <a:avLst/>
          </a:prstGeom>
        </p:spPr>
        <p:txBody>
          <a:bodyPr/>
          <a:lstStyle>
            <a:lvl1pPr>
              <a:defRPr sz="1800">
                <a:solidFill>
                  <a:schemeClr val="tx1"/>
                </a:solidFill>
                <a:latin typeface="+mn-lt"/>
              </a:defRPr>
            </a:lvl1pPr>
            <a:lvl2pPr marL="457200" indent="0">
              <a:buNone/>
              <a:defRPr/>
            </a:lvl2pPr>
          </a:lstStyle>
          <a:p>
            <a:pPr lvl="0"/>
            <a:r>
              <a:rPr lang="en-US"/>
              <a:t>Click to edit subtitle</a:t>
            </a:r>
          </a:p>
        </p:txBody>
      </p:sp>
      <p:pic>
        <p:nvPicPr>
          <p:cNvPr id="19" name="Picture 18" descr="A person wearing a hat&#10;&#10;Description automatically generated with low confidence">
            <a:extLst>
              <a:ext uri="{FF2B5EF4-FFF2-40B4-BE49-F238E27FC236}">
                <a16:creationId xmlns:a16="http://schemas.microsoft.com/office/drawing/2014/main" id="{FC0D15E3-B337-0549-B525-3F77087FC50A}"/>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7231405" y="208974"/>
            <a:ext cx="3774637" cy="6649026"/>
          </a:xfrm>
          <a:prstGeom prst="rect">
            <a:avLst/>
          </a:prstGeom>
        </p:spPr>
      </p:pic>
      <p:sp>
        <p:nvSpPr>
          <p:cNvPr id="13" name="TextBox 12">
            <a:extLst>
              <a:ext uri="{FF2B5EF4-FFF2-40B4-BE49-F238E27FC236}">
                <a16:creationId xmlns:a16="http://schemas.microsoft.com/office/drawing/2014/main" id="{C97C0451-24A4-DD41-B323-03E7C37034A9}"/>
              </a:ext>
            </a:extLst>
          </p:cNvPr>
          <p:cNvSpPr txBox="1"/>
          <p:nvPr/>
        </p:nvSpPr>
        <p:spPr>
          <a:xfrm>
            <a:off x="11398241" y="6577436"/>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9" name="Rectangle 8">
            <a:extLst>
              <a:ext uri="{FF2B5EF4-FFF2-40B4-BE49-F238E27FC236}">
                <a16:creationId xmlns:a16="http://schemas.microsoft.com/office/drawing/2014/main" id="{1E1F78A4-DBDB-4267-92AD-FFB06CFE32B1}"/>
              </a:ext>
            </a:extLst>
          </p:cNvPr>
          <p:cNvSpPr/>
          <p:nvPr/>
        </p:nvSpPr>
        <p:spPr>
          <a:xfrm>
            <a:off x="534954" y="6210300"/>
            <a:ext cx="627274" cy="270932"/>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1312913"/>
      </p:ext>
    </p:extLst>
  </p:cSld>
  <p:clrMapOvr>
    <a:masterClrMapping/>
  </p:clrMapOvr>
  <p:hf sldNum="0" hdr="0" dt="0"/>
  <p:extLst>
    <p:ext uri="{DCECCB84-F9BA-43D5-87BE-67443E8EF086}">
      <p15:sldGuideLst xmlns:p15="http://schemas.microsoft.com/office/powerpoint/2012/main">
        <p15:guide id="1" orient="horz" pos="1320">
          <p15:clr>
            <a:srgbClr val="FBAE40"/>
          </p15:clr>
        </p15:guide>
        <p15:guide id="2" pos="384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Two Big Number - Blue">
    <p:spTree>
      <p:nvGrpSpPr>
        <p:cNvPr id="1" name=""/>
        <p:cNvGrpSpPr/>
        <p:nvPr/>
      </p:nvGrpSpPr>
      <p:grpSpPr>
        <a:xfrm>
          <a:off x="0" y="0"/>
          <a:ext cx="0" cy="0"/>
          <a:chOff x="0" y="0"/>
          <a:chExt cx="0" cy="0"/>
        </a:xfrm>
      </p:grpSpPr>
      <p:cxnSp>
        <p:nvCxnSpPr>
          <p:cNvPr id="53" name="Straight Connector 52">
            <a:extLst>
              <a:ext uri="{FF2B5EF4-FFF2-40B4-BE49-F238E27FC236}">
                <a16:creationId xmlns:a16="http://schemas.microsoft.com/office/drawing/2014/main" id="{ABCE0F2E-2714-4580-9DBC-755ECB7DE619}"/>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E246F3E3-2327-DF48-9903-298980C91DD3}"/>
              </a:ext>
            </a:extLst>
          </p:cNvPr>
          <p:cNvSpPr>
            <a:spLocks noGrp="1"/>
          </p:cNvSpPr>
          <p:nvPr>
            <p:ph type="body" sz="quarter" idx="32" hasCustomPrompt="1"/>
          </p:nvPr>
        </p:nvSpPr>
        <p:spPr>
          <a:xfrm>
            <a:off x="609601" y="1600201"/>
            <a:ext cx="5283200" cy="3031725"/>
          </a:xfrm>
        </p:spPr>
        <p:txBody>
          <a:bodyPr anchor="b" anchorCtr="0"/>
          <a:lstStyle>
            <a:lvl1pPr algn="l">
              <a:defRPr sz="13800" b="0" i="0">
                <a:solidFill>
                  <a:schemeClr val="accent1"/>
                </a:solidFill>
                <a:latin typeface="Visa Dialect Medium" pitchFamily="2" charset="77"/>
              </a:defRPr>
            </a:lvl1pPr>
          </a:lstStyle>
          <a:p>
            <a:pPr lvl="0"/>
            <a:r>
              <a:rPr lang="en-US"/>
              <a:t>00%</a:t>
            </a:r>
          </a:p>
        </p:txBody>
      </p:sp>
      <p:sp>
        <p:nvSpPr>
          <p:cNvPr id="15" name="Text Placeholder 3">
            <a:extLst>
              <a:ext uri="{FF2B5EF4-FFF2-40B4-BE49-F238E27FC236}">
                <a16:creationId xmlns:a16="http://schemas.microsoft.com/office/drawing/2014/main" id="{07D909CE-D30F-4445-9B83-FD490780AD26}"/>
              </a:ext>
            </a:extLst>
          </p:cNvPr>
          <p:cNvSpPr>
            <a:spLocks noGrp="1"/>
          </p:cNvSpPr>
          <p:nvPr>
            <p:ph type="body" sz="quarter" idx="33"/>
          </p:nvPr>
        </p:nvSpPr>
        <p:spPr>
          <a:xfrm>
            <a:off x="609600" y="4745032"/>
            <a:ext cx="5283200" cy="1172814"/>
          </a:xfrm>
        </p:spPr>
        <p:txBody>
          <a:bodyPr/>
          <a:lstStyle>
            <a:lvl1pPr>
              <a:lnSpc>
                <a:spcPct val="100000"/>
              </a:lnSpc>
              <a:spcBef>
                <a:spcPts val="600"/>
              </a:spcBef>
              <a:defRPr sz="1400">
                <a:solidFill>
                  <a:schemeClr val="tx1"/>
                </a:solidFill>
                <a:latin typeface="+mj-lt"/>
              </a:defRPr>
            </a:lvl1pPr>
            <a:lvl2pPr>
              <a:lnSpc>
                <a:spcPct val="100000"/>
              </a:lnSpc>
              <a:spcBef>
                <a:spcPts val="600"/>
              </a:spcBef>
              <a:defRPr sz="1400"/>
            </a:lvl2pPr>
            <a:lvl3pPr>
              <a:lnSpc>
                <a:spcPct val="100000"/>
              </a:lnSpc>
              <a:spcBef>
                <a:spcPts val="600"/>
              </a:spcBef>
              <a:defRPr sz="1400"/>
            </a:lvl3pPr>
            <a:lvl4pPr>
              <a:lnSpc>
                <a:spcPct val="100000"/>
              </a:lnSpc>
              <a:spcBef>
                <a:spcPts val="600"/>
              </a:spcBef>
              <a:defRPr sz="14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8" name="Text Placeholder 3">
            <a:extLst>
              <a:ext uri="{FF2B5EF4-FFF2-40B4-BE49-F238E27FC236}">
                <a16:creationId xmlns:a16="http://schemas.microsoft.com/office/drawing/2014/main" id="{4E55C82F-13DC-204D-866F-573A53A30E32}"/>
              </a:ext>
            </a:extLst>
          </p:cNvPr>
          <p:cNvSpPr>
            <a:spLocks noGrp="1"/>
          </p:cNvSpPr>
          <p:nvPr>
            <p:ph type="body" sz="quarter" idx="31"/>
          </p:nvPr>
        </p:nvSpPr>
        <p:spPr>
          <a:xfrm>
            <a:off x="6248400" y="4739396"/>
            <a:ext cx="5334000" cy="1172814"/>
          </a:xfrm>
        </p:spPr>
        <p:txBody>
          <a:bodyPr/>
          <a:lstStyle>
            <a:lvl1pPr>
              <a:lnSpc>
                <a:spcPct val="100000"/>
              </a:lnSpc>
              <a:spcBef>
                <a:spcPts val="600"/>
              </a:spcBef>
              <a:defRPr sz="1400">
                <a:solidFill>
                  <a:schemeClr val="tx1"/>
                </a:solidFill>
                <a:latin typeface="+mj-lt"/>
              </a:defRPr>
            </a:lvl1pPr>
            <a:lvl2pPr>
              <a:lnSpc>
                <a:spcPct val="100000"/>
              </a:lnSpc>
              <a:spcBef>
                <a:spcPts val="600"/>
              </a:spcBef>
              <a:defRPr sz="1400"/>
            </a:lvl2pPr>
            <a:lvl3pPr>
              <a:lnSpc>
                <a:spcPct val="100000"/>
              </a:lnSpc>
              <a:spcBef>
                <a:spcPts val="600"/>
              </a:spcBef>
              <a:defRPr sz="1400"/>
            </a:lvl3pPr>
            <a:lvl4pPr>
              <a:lnSpc>
                <a:spcPct val="100000"/>
              </a:lnSpc>
              <a:spcBef>
                <a:spcPts val="600"/>
              </a:spcBef>
              <a:defRPr sz="14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9" name="Text Placeholder 3">
            <a:extLst>
              <a:ext uri="{FF2B5EF4-FFF2-40B4-BE49-F238E27FC236}">
                <a16:creationId xmlns:a16="http://schemas.microsoft.com/office/drawing/2014/main" id="{46130127-6898-FC43-A66E-AED6920558C8}"/>
              </a:ext>
            </a:extLst>
          </p:cNvPr>
          <p:cNvSpPr>
            <a:spLocks noGrp="1"/>
          </p:cNvSpPr>
          <p:nvPr>
            <p:ph type="body" sz="quarter" idx="34" hasCustomPrompt="1"/>
          </p:nvPr>
        </p:nvSpPr>
        <p:spPr>
          <a:xfrm>
            <a:off x="6254045" y="1600201"/>
            <a:ext cx="5328355" cy="3031725"/>
          </a:xfrm>
        </p:spPr>
        <p:txBody>
          <a:bodyPr anchor="b" anchorCtr="0"/>
          <a:lstStyle>
            <a:lvl1pPr algn="l">
              <a:defRPr sz="13800" b="0" i="0">
                <a:solidFill>
                  <a:schemeClr val="accent1"/>
                </a:solidFill>
                <a:latin typeface="Visa Dialect Medium" pitchFamily="2" charset="77"/>
              </a:defRPr>
            </a:lvl1pPr>
          </a:lstStyle>
          <a:p>
            <a:pPr lvl="0"/>
            <a:r>
              <a:rPr lang="en-US"/>
              <a:t>00%</a:t>
            </a:r>
          </a:p>
        </p:txBody>
      </p:sp>
      <p:sp>
        <p:nvSpPr>
          <p:cNvPr id="21" name="Title Placeholder 1">
            <a:extLst>
              <a:ext uri="{FF2B5EF4-FFF2-40B4-BE49-F238E27FC236}">
                <a16:creationId xmlns:a16="http://schemas.microsoft.com/office/drawing/2014/main" id="{B75B0F87-EFC2-B148-AC62-E7EDC82B6473}"/>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2" name="Text Placeholder 2">
            <a:extLst>
              <a:ext uri="{FF2B5EF4-FFF2-40B4-BE49-F238E27FC236}">
                <a16:creationId xmlns:a16="http://schemas.microsoft.com/office/drawing/2014/main" id="{AF63A11A-E0DC-C441-8C0C-0C92B7CC32E1}"/>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2" name="Text Placeholder 2">
            <a:extLst>
              <a:ext uri="{FF2B5EF4-FFF2-40B4-BE49-F238E27FC236}">
                <a16:creationId xmlns:a16="http://schemas.microsoft.com/office/drawing/2014/main" id="{BB25A1AE-430C-4E3F-B4DA-89765ADCE840}"/>
              </a:ext>
            </a:extLst>
          </p:cNvPr>
          <p:cNvSpPr>
            <a:spLocks noGrp="1"/>
          </p:cNvSpPr>
          <p:nvPr>
            <p:ph type="body" sz="quarter" idx="30" hasCustomPrompt="1"/>
          </p:nvPr>
        </p:nvSpPr>
        <p:spPr>
          <a:xfrm>
            <a:off x="941164" y="6386541"/>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4" name="TextBox 13">
            <a:extLst>
              <a:ext uri="{FF2B5EF4-FFF2-40B4-BE49-F238E27FC236}">
                <a16:creationId xmlns:a16="http://schemas.microsoft.com/office/drawing/2014/main" id="{ED9FBB5F-0912-4808-8F9B-FD48F34BDCF6}"/>
              </a:ext>
            </a:extLst>
          </p:cNvPr>
          <p:cNvSpPr txBox="1"/>
          <p:nvPr/>
        </p:nvSpPr>
        <p:spPr>
          <a:xfrm>
            <a:off x="11387579" y="657747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1115172490"/>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6" pos="3712">
          <p15:clr>
            <a:srgbClr val="FBAE40"/>
          </p15:clr>
        </p15:guide>
        <p15:guide id="7" pos="3936">
          <p15:clr>
            <a:srgbClr val="FBAE40"/>
          </p15:clr>
        </p15:guide>
        <p15:guide id="10" orient="horz" pos="1008">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Four Big Number - Blue">
    <p:spTree>
      <p:nvGrpSpPr>
        <p:cNvPr id="1" name=""/>
        <p:cNvGrpSpPr/>
        <p:nvPr/>
      </p:nvGrpSpPr>
      <p:grpSpPr>
        <a:xfrm>
          <a:off x="0" y="0"/>
          <a:ext cx="0" cy="0"/>
          <a:chOff x="0" y="0"/>
          <a:chExt cx="0" cy="0"/>
        </a:xfrm>
      </p:grpSpPr>
      <p:cxnSp>
        <p:nvCxnSpPr>
          <p:cNvPr id="53" name="Straight Connector 52">
            <a:extLst>
              <a:ext uri="{FF2B5EF4-FFF2-40B4-BE49-F238E27FC236}">
                <a16:creationId xmlns:a16="http://schemas.microsoft.com/office/drawing/2014/main" id="{ABCE0F2E-2714-4580-9DBC-755ECB7DE619}"/>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E246F3E3-2327-DF48-9903-298980C91DD3}"/>
              </a:ext>
            </a:extLst>
          </p:cNvPr>
          <p:cNvSpPr>
            <a:spLocks noGrp="1"/>
          </p:cNvSpPr>
          <p:nvPr>
            <p:ph type="body" sz="quarter" idx="32" hasCustomPrompt="1"/>
          </p:nvPr>
        </p:nvSpPr>
        <p:spPr>
          <a:xfrm>
            <a:off x="609601" y="1331449"/>
            <a:ext cx="4462271" cy="1102341"/>
          </a:xfrm>
        </p:spPr>
        <p:txBody>
          <a:bodyPr anchor="b" anchorCtr="0"/>
          <a:lstStyle>
            <a:lvl1pPr algn="l">
              <a:defRPr sz="6600" b="0" i="0">
                <a:solidFill>
                  <a:schemeClr val="accent1"/>
                </a:solidFill>
                <a:latin typeface="Visa Dialect Medium" pitchFamily="2" charset="77"/>
              </a:defRPr>
            </a:lvl1pPr>
          </a:lstStyle>
          <a:p>
            <a:pPr lvl="0"/>
            <a:r>
              <a:rPr lang="en-US"/>
              <a:t>00%</a:t>
            </a:r>
          </a:p>
        </p:txBody>
      </p:sp>
      <p:sp>
        <p:nvSpPr>
          <p:cNvPr id="19" name="Text Placeholder 3">
            <a:extLst>
              <a:ext uri="{FF2B5EF4-FFF2-40B4-BE49-F238E27FC236}">
                <a16:creationId xmlns:a16="http://schemas.microsoft.com/office/drawing/2014/main" id="{46130127-6898-FC43-A66E-AED6920558C8}"/>
              </a:ext>
            </a:extLst>
          </p:cNvPr>
          <p:cNvSpPr>
            <a:spLocks noGrp="1"/>
          </p:cNvSpPr>
          <p:nvPr>
            <p:ph type="body" sz="quarter" idx="34" hasCustomPrompt="1"/>
          </p:nvPr>
        </p:nvSpPr>
        <p:spPr>
          <a:xfrm>
            <a:off x="6254045" y="1331449"/>
            <a:ext cx="4474915" cy="1102341"/>
          </a:xfrm>
        </p:spPr>
        <p:txBody>
          <a:bodyPr anchor="b" anchorCtr="0"/>
          <a:lstStyle>
            <a:lvl1pPr algn="l">
              <a:defRPr sz="6600" b="0" i="0">
                <a:solidFill>
                  <a:schemeClr val="accent1"/>
                </a:solidFill>
                <a:latin typeface="Visa Dialect Medium" pitchFamily="2" charset="77"/>
              </a:defRPr>
            </a:lvl1pPr>
          </a:lstStyle>
          <a:p>
            <a:pPr lvl="0"/>
            <a:r>
              <a:rPr lang="en-US"/>
              <a:t>00%</a:t>
            </a:r>
          </a:p>
        </p:txBody>
      </p:sp>
      <p:sp>
        <p:nvSpPr>
          <p:cNvPr id="14" name="Text Placeholder 3">
            <a:extLst>
              <a:ext uri="{FF2B5EF4-FFF2-40B4-BE49-F238E27FC236}">
                <a16:creationId xmlns:a16="http://schemas.microsoft.com/office/drawing/2014/main" id="{EE260A1A-688B-774C-903C-0A3A1228859D}"/>
              </a:ext>
            </a:extLst>
          </p:cNvPr>
          <p:cNvSpPr>
            <a:spLocks noGrp="1"/>
          </p:cNvSpPr>
          <p:nvPr>
            <p:ph type="body" sz="quarter" idx="36"/>
          </p:nvPr>
        </p:nvSpPr>
        <p:spPr>
          <a:xfrm>
            <a:off x="609600" y="2456023"/>
            <a:ext cx="4462272" cy="967598"/>
          </a:xfrm>
        </p:spPr>
        <p:txBody>
          <a:bodyPr/>
          <a:lstStyle>
            <a:lvl1pPr>
              <a:lnSpc>
                <a:spcPct val="100000"/>
              </a:lnSpc>
              <a:spcBef>
                <a:spcPts val="300"/>
              </a:spcBef>
              <a:defRPr sz="1300">
                <a:solidFill>
                  <a:schemeClr val="tx1"/>
                </a:solidFill>
                <a:latin typeface="+mj-lt"/>
              </a:defRPr>
            </a:lvl1pPr>
            <a:lvl2pPr>
              <a:lnSpc>
                <a:spcPct val="100000"/>
              </a:lnSpc>
              <a:spcBef>
                <a:spcPts val="600"/>
              </a:spcBef>
              <a:defRPr sz="1300"/>
            </a:lvl2pPr>
            <a:lvl3pPr marL="173736" indent="-173736">
              <a:lnSpc>
                <a:spcPct val="100000"/>
              </a:lnSpc>
              <a:spcBef>
                <a:spcPts val="300"/>
              </a:spcBef>
              <a:tabLst/>
              <a:defRPr sz="1300"/>
            </a:lvl3pPr>
            <a:lvl4pPr marL="347472" indent="-173736">
              <a:lnSpc>
                <a:spcPct val="100000"/>
              </a:lnSpc>
              <a:spcBef>
                <a:spcPts val="300"/>
              </a:spcBef>
              <a:tabLst/>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0" name="Text Placeholder 3">
            <a:extLst>
              <a:ext uri="{FF2B5EF4-FFF2-40B4-BE49-F238E27FC236}">
                <a16:creationId xmlns:a16="http://schemas.microsoft.com/office/drawing/2014/main" id="{BBF07118-053B-414A-A34E-2E71FB891DB9}"/>
              </a:ext>
            </a:extLst>
          </p:cNvPr>
          <p:cNvSpPr>
            <a:spLocks noGrp="1"/>
          </p:cNvSpPr>
          <p:nvPr>
            <p:ph type="body" sz="quarter" idx="37"/>
          </p:nvPr>
        </p:nvSpPr>
        <p:spPr>
          <a:xfrm>
            <a:off x="6266688" y="2456023"/>
            <a:ext cx="4462272" cy="967598"/>
          </a:xfrm>
        </p:spPr>
        <p:txBody>
          <a:bodyPr/>
          <a:lstStyle>
            <a:lvl1pPr>
              <a:lnSpc>
                <a:spcPct val="100000"/>
              </a:lnSpc>
              <a:spcBef>
                <a:spcPts val="300"/>
              </a:spcBef>
              <a:defRPr sz="1300">
                <a:solidFill>
                  <a:schemeClr val="tx1"/>
                </a:solidFill>
                <a:latin typeface="+mj-lt"/>
              </a:defRPr>
            </a:lvl1pPr>
            <a:lvl2pPr>
              <a:lnSpc>
                <a:spcPct val="100000"/>
              </a:lnSpc>
              <a:spcBef>
                <a:spcPts val="600"/>
              </a:spcBef>
              <a:defRPr sz="1300"/>
            </a:lvl2pPr>
            <a:lvl3pPr marL="173736" indent="-173736">
              <a:lnSpc>
                <a:spcPct val="100000"/>
              </a:lnSpc>
              <a:spcBef>
                <a:spcPts val="300"/>
              </a:spcBef>
              <a:tabLst/>
              <a:defRPr sz="1300"/>
            </a:lvl3pPr>
            <a:lvl4pPr marL="347472" indent="-173736">
              <a:lnSpc>
                <a:spcPct val="100000"/>
              </a:lnSpc>
              <a:spcBef>
                <a:spcPts val="300"/>
              </a:spcBef>
              <a:tabLst/>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1" name="Text Placeholder 3">
            <a:extLst>
              <a:ext uri="{FF2B5EF4-FFF2-40B4-BE49-F238E27FC236}">
                <a16:creationId xmlns:a16="http://schemas.microsoft.com/office/drawing/2014/main" id="{884995DE-D9B7-F74A-9A09-BC6B33E180BA}"/>
              </a:ext>
            </a:extLst>
          </p:cNvPr>
          <p:cNvSpPr>
            <a:spLocks noGrp="1"/>
          </p:cNvSpPr>
          <p:nvPr>
            <p:ph type="body" sz="quarter" idx="38" hasCustomPrompt="1"/>
          </p:nvPr>
        </p:nvSpPr>
        <p:spPr>
          <a:xfrm>
            <a:off x="609601" y="3663169"/>
            <a:ext cx="4462272" cy="1102341"/>
          </a:xfrm>
        </p:spPr>
        <p:txBody>
          <a:bodyPr anchor="b" anchorCtr="0"/>
          <a:lstStyle>
            <a:lvl1pPr algn="l">
              <a:defRPr sz="6600" b="0" i="0">
                <a:solidFill>
                  <a:schemeClr val="accent1"/>
                </a:solidFill>
                <a:latin typeface="Visa Dialect Medium" pitchFamily="2" charset="77"/>
              </a:defRPr>
            </a:lvl1pPr>
          </a:lstStyle>
          <a:p>
            <a:pPr lvl="0"/>
            <a:r>
              <a:rPr lang="en-US"/>
              <a:t>00%</a:t>
            </a:r>
          </a:p>
        </p:txBody>
      </p:sp>
      <p:sp>
        <p:nvSpPr>
          <p:cNvPr id="22" name="Text Placeholder 3">
            <a:extLst>
              <a:ext uri="{FF2B5EF4-FFF2-40B4-BE49-F238E27FC236}">
                <a16:creationId xmlns:a16="http://schemas.microsoft.com/office/drawing/2014/main" id="{397435F2-C0C2-E842-AD20-5B59B875A847}"/>
              </a:ext>
            </a:extLst>
          </p:cNvPr>
          <p:cNvSpPr>
            <a:spLocks noGrp="1"/>
          </p:cNvSpPr>
          <p:nvPr>
            <p:ph type="body" sz="quarter" idx="39" hasCustomPrompt="1"/>
          </p:nvPr>
        </p:nvSpPr>
        <p:spPr>
          <a:xfrm>
            <a:off x="6254045" y="3663169"/>
            <a:ext cx="4474915" cy="1102341"/>
          </a:xfrm>
        </p:spPr>
        <p:txBody>
          <a:bodyPr anchor="b" anchorCtr="0"/>
          <a:lstStyle>
            <a:lvl1pPr algn="l">
              <a:defRPr sz="6600" b="0" i="0">
                <a:solidFill>
                  <a:schemeClr val="accent1"/>
                </a:solidFill>
                <a:latin typeface="Visa Dialect Medium" pitchFamily="2" charset="77"/>
              </a:defRPr>
            </a:lvl1pPr>
          </a:lstStyle>
          <a:p>
            <a:pPr lvl="0"/>
            <a:r>
              <a:rPr lang="en-US"/>
              <a:t>00%</a:t>
            </a:r>
          </a:p>
        </p:txBody>
      </p:sp>
      <p:sp>
        <p:nvSpPr>
          <p:cNvPr id="25" name="Text Placeholder 3">
            <a:extLst>
              <a:ext uri="{FF2B5EF4-FFF2-40B4-BE49-F238E27FC236}">
                <a16:creationId xmlns:a16="http://schemas.microsoft.com/office/drawing/2014/main" id="{E8CC7B25-E7E3-7A4F-9221-95D452FB9BFD}"/>
              </a:ext>
            </a:extLst>
          </p:cNvPr>
          <p:cNvSpPr>
            <a:spLocks noGrp="1"/>
          </p:cNvSpPr>
          <p:nvPr>
            <p:ph type="body" sz="quarter" idx="40"/>
          </p:nvPr>
        </p:nvSpPr>
        <p:spPr>
          <a:xfrm>
            <a:off x="609600" y="4787743"/>
            <a:ext cx="4462272" cy="967598"/>
          </a:xfrm>
        </p:spPr>
        <p:txBody>
          <a:bodyPr/>
          <a:lstStyle>
            <a:lvl1pPr>
              <a:lnSpc>
                <a:spcPct val="100000"/>
              </a:lnSpc>
              <a:spcBef>
                <a:spcPts val="300"/>
              </a:spcBef>
              <a:defRPr sz="1300">
                <a:solidFill>
                  <a:schemeClr val="tx1"/>
                </a:solidFill>
                <a:latin typeface="+mj-lt"/>
              </a:defRPr>
            </a:lvl1pPr>
            <a:lvl2pPr>
              <a:lnSpc>
                <a:spcPct val="100000"/>
              </a:lnSpc>
              <a:spcBef>
                <a:spcPts val="600"/>
              </a:spcBef>
              <a:defRPr sz="1300"/>
            </a:lvl2pPr>
            <a:lvl3pPr marL="173736" indent="-173736">
              <a:lnSpc>
                <a:spcPct val="100000"/>
              </a:lnSpc>
              <a:spcBef>
                <a:spcPts val="300"/>
              </a:spcBef>
              <a:tabLst/>
              <a:defRPr sz="1300"/>
            </a:lvl3pPr>
            <a:lvl4pPr marL="347472" indent="-173736">
              <a:lnSpc>
                <a:spcPct val="100000"/>
              </a:lnSpc>
              <a:spcBef>
                <a:spcPts val="300"/>
              </a:spcBef>
              <a:tabLst/>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6" name="Text Placeholder 3">
            <a:extLst>
              <a:ext uri="{FF2B5EF4-FFF2-40B4-BE49-F238E27FC236}">
                <a16:creationId xmlns:a16="http://schemas.microsoft.com/office/drawing/2014/main" id="{20496160-F36D-7148-9711-3D00BA6DF6BF}"/>
              </a:ext>
            </a:extLst>
          </p:cNvPr>
          <p:cNvSpPr>
            <a:spLocks noGrp="1"/>
          </p:cNvSpPr>
          <p:nvPr>
            <p:ph type="body" sz="quarter" idx="41"/>
          </p:nvPr>
        </p:nvSpPr>
        <p:spPr>
          <a:xfrm>
            <a:off x="6266688" y="4787743"/>
            <a:ext cx="4462272" cy="967598"/>
          </a:xfrm>
        </p:spPr>
        <p:txBody>
          <a:bodyPr/>
          <a:lstStyle>
            <a:lvl1pPr>
              <a:lnSpc>
                <a:spcPct val="100000"/>
              </a:lnSpc>
              <a:spcBef>
                <a:spcPts val="300"/>
              </a:spcBef>
              <a:defRPr sz="1300">
                <a:solidFill>
                  <a:schemeClr val="tx1"/>
                </a:solidFill>
                <a:latin typeface="+mj-lt"/>
              </a:defRPr>
            </a:lvl1pPr>
            <a:lvl2pPr>
              <a:lnSpc>
                <a:spcPct val="100000"/>
              </a:lnSpc>
              <a:spcBef>
                <a:spcPts val="600"/>
              </a:spcBef>
              <a:defRPr sz="1300"/>
            </a:lvl2pPr>
            <a:lvl3pPr marL="173736" indent="-173736">
              <a:lnSpc>
                <a:spcPct val="100000"/>
              </a:lnSpc>
              <a:spcBef>
                <a:spcPts val="300"/>
              </a:spcBef>
              <a:tabLst/>
              <a:defRPr sz="1300"/>
            </a:lvl3pPr>
            <a:lvl4pPr marL="347472" indent="-173736">
              <a:lnSpc>
                <a:spcPct val="100000"/>
              </a:lnSpc>
              <a:spcBef>
                <a:spcPts val="300"/>
              </a:spcBef>
              <a:tabLst/>
              <a:defRPr sz="1300"/>
            </a:lvl4pPr>
            <a:lvl5pPr>
              <a:lnSpc>
                <a:spcPts val="16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3" name="Title Placeholder 1">
            <a:extLst>
              <a:ext uri="{FF2B5EF4-FFF2-40B4-BE49-F238E27FC236}">
                <a16:creationId xmlns:a16="http://schemas.microsoft.com/office/drawing/2014/main" id="{850DE0C8-C2ED-EF4F-9321-CC334190775F}"/>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24" name="Text Placeholder 2">
            <a:extLst>
              <a:ext uri="{FF2B5EF4-FFF2-40B4-BE49-F238E27FC236}">
                <a16:creationId xmlns:a16="http://schemas.microsoft.com/office/drawing/2014/main" id="{0291112C-9FF7-DE43-AF82-37C4452C4F3B}"/>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6" name="Text Placeholder 2">
            <a:extLst>
              <a:ext uri="{FF2B5EF4-FFF2-40B4-BE49-F238E27FC236}">
                <a16:creationId xmlns:a16="http://schemas.microsoft.com/office/drawing/2014/main" id="{ABD2D741-96EA-4B37-83EC-15456C8FA5B4}"/>
              </a:ext>
            </a:extLst>
          </p:cNvPr>
          <p:cNvSpPr>
            <a:spLocks noGrp="1"/>
          </p:cNvSpPr>
          <p:nvPr>
            <p:ph type="body" sz="quarter" idx="30" hasCustomPrompt="1"/>
          </p:nvPr>
        </p:nvSpPr>
        <p:spPr>
          <a:xfrm>
            <a:off x="941164" y="6386541"/>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7" name="TextBox 16">
            <a:extLst>
              <a:ext uri="{FF2B5EF4-FFF2-40B4-BE49-F238E27FC236}">
                <a16:creationId xmlns:a16="http://schemas.microsoft.com/office/drawing/2014/main" id="{139A304C-ACC3-4AE0-B235-3D60A506A860}"/>
              </a:ext>
            </a:extLst>
          </p:cNvPr>
          <p:cNvSpPr txBox="1"/>
          <p:nvPr/>
        </p:nvSpPr>
        <p:spPr>
          <a:xfrm>
            <a:off x="11387579" y="657747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3422973774"/>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6" pos="3712">
          <p15:clr>
            <a:srgbClr val="FBAE40"/>
          </p15:clr>
        </p15:guide>
        <p15:guide id="7" pos="3936">
          <p15:clr>
            <a:srgbClr val="FBAE40"/>
          </p15:clr>
        </p15:guide>
        <p15:guide id="10" orient="horz" pos="1008">
          <p15:clr>
            <a:srgbClr val="FBAE40"/>
          </p15:clr>
        </p15:guide>
        <p15:guide id="11" orient="horz" pos="2160">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Quote - Blu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7" name="Text Placeholder 2">
            <a:extLst>
              <a:ext uri="{FF2B5EF4-FFF2-40B4-BE49-F238E27FC236}">
                <a16:creationId xmlns:a16="http://schemas.microsoft.com/office/drawing/2014/main" id="{DB04D166-4958-9349-BD73-4AD540758DF4}"/>
              </a:ext>
            </a:extLst>
          </p:cNvPr>
          <p:cNvSpPr>
            <a:spLocks noGrp="1"/>
          </p:cNvSpPr>
          <p:nvPr>
            <p:ph type="body" sz="quarter" idx="11"/>
          </p:nvPr>
        </p:nvSpPr>
        <p:spPr>
          <a:xfrm>
            <a:off x="5410202" y="1600200"/>
            <a:ext cx="6172199" cy="3657600"/>
          </a:xfrm>
        </p:spPr>
        <p:txBody>
          <a:bodyPr anchor="ctr" anchorCtr="0">
            <a:normAutofit/>
          </a:bodyPr>
          <a:lstStyle>
            <a:lvl1pPr>
              <a:lnSpc>
                <a:spcPct val="100000"/>
              </a:lnSpc>
              <a:defRPr sz="2400">
                <a:solidFill>
                  <a:schemeClr val="bg1"/>
                </a:solidFill>
                <a:latin typeface="+mj-lt"/>
              </a:defRPr>
            </a:lvl1pPr>
            <a:lvl2pPr>
              <a:lnSpc>
                <a:spcPct val="100000"/>
              </a:lnSpc>
              <a:spcBef>
                <a:spcPts val="0"/>
              </a:spcBef>
              <a:defRPr sz="1800">
                <a:solidFill>
                  <a:schemeClr val="accent2"/>
                </a:solidFill>
                <a:latin typeface="+mj-lt"/>
              </a:defRPr>
            </a:lvl2pPr>
            <a:lvl3pPr marL="0" indent="0">
              <a:lnSpc>
                <a:spcPct val="100000"/>
              </a:lnSpc>
              <a:spcBef>
                <a:spcPts val="0"/>
              </a:spcBef>
              <a:buFontTx/>
              <a:buNone/>
              <a:defRPr sz="1800">
                <a:solidFill>
                  <a:schemeClr val="bg1"/>
                </a:solidFill>
              </a:defRPr>
            </a:lvl3pPr>
            <a:lvl4pPr>
              <a:defRPr>
                <a:solidFill>
                  <a:schemeClr val="tx1"/>
                </a:solidFill>
              </a:defRPr>
            </a:lvl4pPr>
          </a:lstStyle>
          <a:p>
            <a:pPr lvl="0"/>
            <a:r>
              <a:rPr lang="en-US"/>
              <a:t>Click to edit Master text styles</a:t>
            </a:r>
          </a:p>
          <a:p>
            <a:pPr lvl="1"/>
            <a:r>
              <a:rPr lang="en-US"/>
              <a:t>Second level</a:t>
            </a:r>
          </a:p>
          <a:p>
            <a:pPr lvl="2"/>
            <a:r>
              <a:rPr lang="en-US"/>
              <a:t>Third level</a:t>
            </a:r>
          </a:p>
        </p:txBody>
      </p:sp>
      <p:pic>
        <p:nvPicPr>
          <p:cNvPr id="9" name="Picture 8">
            <a:extLst>
              <a:ext uri="{FF2B5EF4-FFF2-40B4-BE49-F238E27FC236}">
                <a16:creationId xmlns:a16="http://schemas.microsoft.com/office/drawing/2014/main" id="{153D914B-3AFE-47C3-BF0E-9F2857DB64DF}"/>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333210" y="6471465"/>
            <a:ext cx="552780" cy="179101"/>
          </a:xfrm>
          <a:prstGeom prst="rect">
            <a:avLst/>
          </a:prstGeom>
        </p:spPr>
      </p:pic>
    </p:spTree>
    <p:extLst>
      <p:ext uri="{BB962C8B-B14F-4D97-AF65-F5344CB8AC3E}">
        <p14:creationId xmlns:p14="http://schemas.microsoft.com/office/powerpoint/2010/main" val="3454936745"/>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guide id="24" pos="3408">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Quote - Gray">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7" name="Text Placeholder 2">
            <a:extLst>
              <a:ext uri="{FF2B5EF4-FFF2-40B4-BE49-F238E27FC236}">
                <a16:creationId xmlns:a16="http://schemas.microsoft.com/office/drawing/2014/main" id="{2E99A931-BFA9-5441-87EA-3CF04D14260C}"/>
              </a:ext>
            </a:extLst>
          </p:cNvPr>
          <p:cNvSpPr>
            <a:spLocks noGrp="1"/>
          </p:cNvSpPr>
          <p:nvPr>
            <p:ph type="body" sz="quarter" idx="10"/>
          </p:nvPr>
        </p:nvSpPr>
        <p:spPr>
          <a:xfrm>
            <a:off x="5410200" y="1600200"/>
            <a:ext cx="6172199" cy="3657600"/>
          </a:xfrm>
        </p:spPr>
        <p:txBody>
          <a:bodyPr anchor="ctr" anchorCtr="0">
            <a:normAutofit/>
          </a:bodyPr>
          <a:lstStyle>
            <a:lvl1pPr>
              <a:lnSpc>
                <a:spcPct val="100000"/>
              </a:lnSpc>
              <a:defRPr sz="2400">
                <a:solidFill>
                  <a:schemeClr val="tx1"/>
                </a:solidFill>
                <a:latin typeface="+mj-lt"/>
              </a:defRPr>
            </a:lvl1pPr>
            <a:lvl2pPr>
              <a:lnSpc>
                <a:spcPct val="100000"/>
              </a:lnSpc>
              <a:spcBef>
                <a:spcPts val="0"/>
              </a:spcBef>
              <a:defRPr sz="1800">
                <a:solidFill>
                  <a:schemeClr val="accent1"/>
                </a:solidFill>
                <a:latin typeface="+mj-lt"/>
              </a:defRPr>
            </a:lvl2pPr>
            <a:lvl3pPr marL="0" indent="0">
              <a:lnSpc>
                <a:spcPct val="100000"/>
              </a:lnSpc>
              <a:spcBef>
                <a:spcPts val="0"/>
              </a:spcBef>
              <a:buFontTx/>
              <a:buNone/>
              <a:defRPr sz="1800">
                <a:solidFill>
                  <a:schemeClr val="tx1"/>
                </a:solidFill>
              </a:defRPr>
            </a:lvl3pPr>
            <a:lvl4pPr>
              <a:defRPr>
                <a:solidFill>
                  <a:schemeClr val="tx1"/>
                </a:solidFill>
              </a:defRPr>
            </a:lvl4pPr>
          </a:lstStyle>
          <a:p>
            <a:pPr lvl="0"/>
            <a:r>
              <a:rPr lang="en-US"/>
              <a:t>Click to edit Master text styles</a:t>
            </a:r>
          </a:p>
          <a:p>
            <a:pPr lvl="1"/>
            <a:r>
              <a:rPr lang="en-US"/>
              <a:t>Second level</a:t>
            </a:r>
          </a:p>
          <a:p>
            <a:pPr lvl="2"/>
            <a:r>
              <a:rPr lang="en-US"/>
              <a:t>Third level</a:t>
            </a:r>
          </a:p>
        </p:txBody>
      </p:sp>
      <p:sp>
        <p:nvSpPr>
          <p:cNvPr id="8" name="TextBox 7">
            <a:extLst>
              <a:ext uri="{FF2B5EF4-FFF2-40B4-BE49-F238E27FC236}">
                <a16:creationId xmlns:a16="http://schemas.microsoft.com/office/drawing/2014/main" id="{71CAB7F5-D1DD-4ABB-A139-2DA2612859D4}"/>
              </a:ext>
            </a:extLst>
          </p:cNvPr>
          <p:cNvSpPr txBox="1"/>
          <p:nvPr/>
        </p:nvSpPr>
        <p:spPr>
          <a:xfrm>
            <a:off x="11387579" y="657747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1168853841"/>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guide id="24" pos="3408">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Quote - White">
    <p:bg>
      <p:bgPr>
        <a:solidFill>
          <a:schemeClr val="bg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B060168-E9D4-43FE-B7EF-C9BFE75D1A2C}"/>
              </a:ext>
            </a:extLst>
          </p:cNvPr>
          <p:cNvSpPr>
            <a:spLocks noGrp="1"/>
          </p:cNvSpPr>
          <p:nvPr>
            <p:ph type="body" sz="quarter" idx="10"/>
          </p:nvPr>
        </p:nvSpPr>
        <p:spPr>
          <a:xfrm>
            <a:off x="2142602" y="2091325"/>
            <a:ext cx="7906795" cy="2675350"/>
          </a:xfrm>
        </p:spPr>
        <p:txBody>
          <a:bodyPr anchor="ctr" anchorCtr="0">
            <a:normAutofit/>
          </a:bodyPr>
          <a:lstStyle>
            <a:lvl1pPr algn="ctr">
              <a:lnSpc>
                <a:spcPct val="100000"/>
              </a:lnSpc>
              <a:defRPr sz="2400">
                <a:solidFill>
                  <a:schemeClr val="tx1"/>
                </a:solidFill>
                <a:latin typeface="+mj-lt"/>
              </a:defRPr>
            </a:lvl1pPr>
            <a:lvl2pPr algn="ctr">
              <a:lnSpc>
                <a:spcPct val="100000"/>
              </a:lnSpc>
              <a:spcBef>
                <a:spcPts val="0"/>
              </a:spcBef>
              <a:defRPr sz="1800">
                <a:solidFill>
                  <a:schemeClr val="accent1"/>
                </a:solidFill>
                <a:latin typeface="+mj-lt"/>
              </a:defRPr>
            </a:lvl2pPr>
            <a:lvl3pPr marL="0" indent="0" algn="ctr">
              <a:lnSpc>
                <a:spcPct val="100000"/>
              </a:lnSpc>
              <a:spcBef>
                <a:spcPts val="0"/>
              </a:spcBef>
              <a:buFontTx/>
              <a:buNone/>
              <a:defRPr sz="1800">
                <a:solidFill>
                  <a:schemeClr val="tx1"/>
                </a:solidFill>
              </a:defRPr>
            </a:lvl3pPr>
            <a:lvl4pPr>
              <a:defRPr>
                <a:solidFill>
                  <a:schemeClr val="tx1"/>
                </a:solidFill>
              </a:defRPr>
            </a:lvl4pPr>
          </a:lstStyle>
          <a:p>
            <a:pPr lvl="0"/>
            <a:r>
              <a:rPr lang="en-US"/>
              <a:t>Click to edit Master text styles</a:t>
            </a:r>
          </a:p>
          <a:p>
            <a:pPr lvl="1"/>
            <a:r>
              <a:rPr lang="en-US"/>
              <a:t>Second level</a:t>
            </a:r>
          </a:p>
          <a:p>
            <a:pPr lvl="2"/>
            <a:r>
              <a:rPr lang="en-US"/>
              <a:t>Third level</a:t>
            </a:r>
          </a:p>
        </p:txBody>
      </p:sp>
      <p:pic>
        <p:nvPicPr>
          <p:cNvPr id="10" name="Picture 9" descr="Logo, icon, company name&#10;&#10;Description automatically generated">
            <a:extLst>
              <a:ext uri="{FF2B5EF4-FFF2-40B4-BE49-F238E27FC236}">
                <a16:creationId xmlns:a16="http://schemas.microsoft.com/office/drawing/2014/main" id="{C96BA8FE-3771-B54A-859B-C75E4B870889}"/>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4628749" y="303323"/>
            <a:ext cx="2934502" cy="1645920"/>
          </a:xfrm>
          <a:prstGeom prst="rect">
            <a:avLst/>
          </a:prstGeom>
        </p:spPr>
      </p:pic>
      <p:pic>
        <p:nvPicPr>
          <p:cNvPr id="11" name="Picture 10" descr="Logo, icon, company name&#10;&#10;Description automatically generated">
            <a:extLst>
              <a:ext uri="{FF2B5EF4-FFF2-40B4-BE49-F238E27FC236}">
                <a16:creationId xmlns:a16="http://schemas.microsoft.com/office/drawing/2014/main" id="{2EEAE64F-E79B-A540-A03C-DED1488A6248}"/>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4628749" y="4908758"/>
            <a:ext cx="2934502" cy="1645920"/>
          </a:xfrm>
          <a:prstGeom prst="rect">
            <a:avLst/>
          </a:prstGeom>
        </p:spPr>
      </p:pic>
      <p:sp>
        <p:nvSpPr>
          <p:cNvPr id="9" name="TextBox 8">
            <a:extLst>
              <a:ext uri="{FF2B5EF4-FFF2-40B4-BE49-F238E27FC236}">
                <a16:creationId xmlns:a16="http://schemas.microsoft.com/office/drawing/2014/main" id="{F7660CAB-0686-4EAF-A388-2D660A2D1D37}"/>
              </a:ext>
            </a:extLst>
          </p:cNvPr>
          <p:cNvSpPr txBox="1"/>
          <p:nvPr/>
        </p:nvSpPr>
        <p:spPr>
          <a:xfrm>
            <a:off x="11387579" y="657747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2671372237"/>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10" orient="horz" pos="1008">
          <p15:clr>
            <a:srgbClr val="FBAE40"/>
          </p15:clr>
        </p15:guide>
        <p15:guide id="12" orient="horz" pos="1584">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1_Quote - White">
    <p:bg>
      <p:bgPr>
        <a:solidFill>
          <a:schemeClr val="bg1"/>
        </a:solidFill>
        <a:effectLst/>
      </p:bgPr>
    </p:bg>
    <p:spTree>
      <p:nvGrpSpPr>
        <p:cNvPr id="1" name=""/>
        <p:cNvGrpSpPr/>
        <p:nvPr/>
      </p:nvGrpSpPr>
      <p:grpSpPr>
        <a:xfrm>
          <a:off x="0" y="0"/>
          <a:ext cx="0" cy="0"/>
          <a:chOff x="0" y="0"/>
          <a:chExt cx="0" cy="0"/>
        </a:xfrm>
      </p:grpSpPr>
      <p:pic>
        <p:nvPicPr>
          <p:cNvPr id="10" name="Picture 9" descr="Logo, icon, company name&#10;&#10;Description automatically generated">
            <a:extLst>
              <a:ext uri="{FF2B5EF4-FFF2-40B4-BE49-F238E27FC236}">
                <a16:creationId xmlns:a16="http://schemas.microsoft.com/office/drawing/2014/main" id="{7F5ACA36-7B90-4DAB-9853-21FD876EE1B5}"/>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8478591" y="282057"/>
            <a:ext cx="3260557" cy="1828800"/>
          </a:xfrm>
          <a:prstGeom prst="rect">
            <a:avLst/>
          </a:prstGeom>
        </p:spPr>
      </p:pic>
      <p:pic>
        <p:nvPicPr>
          <p:cNvPr id="11" name="Picture 10" descr="Logo, icon, company name&#10;&#10;Description automatically generated">
            <a:extLst>
              <a:ext uri="{FF2B5EF4-FFF2-40B4-BE49-F238E27FC236}">
                <a16:creationId xmlns:a16="http://schemas.microsoft.com/office/drawing/2014/main" id="{64E791DD-49B1-496A-A392-7FC776855FAF}"/>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786004" y="4725878"/>
            <a:ext cx="3260558" cy="1828800"/>
          </a:xfrm>
          <a:prstGeom prst="rect">
            <a:avLst/>
          </a:prstGeom>
        </p:spPr>
      </p:pic>
      <p:pic>
        <p:nvPicPr>
          <p:cNvPr id="12" name="Picture 11" descr="A person wearing a hat&#10;&#10;Description automatically generated with low confidence">
            <a:extLst>
              <a:ext uri="{FF2B5EF4-FFF2-40B4-BE49-F238E27FC236}">
                <a16:creationId xmlns:a16="http://schemas.microsoft.com/office/drawing/2014/main" id="{51BF93FB-67CC-AB45-8F7F-896B8D199EF3}"/>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8292992" y="396682"/>
            <a:ext cx="3656002" cy="6440051"/>
          </a:xfrm>
          <a:prstGeom prst="rect">
            <a:avLst/>
          </a:prstGeom>
        </p:spPr>
      </p:pic>
      <p:sp>
        <p:nvSpPr>
          <p:cNvPr id="9" name="Text Placeholder 2">
            <a:extLst>
              <a:ext uri="{FF2B5EF4-FFF2-40B4-BE49-F238E27FC236}">
                <a16:creationId xmlns:a16="http://schemas.microsoft.com/office/drawing/2014/main" id="{CA489385-8E1D-F44F-AA67-025F1040A848}"/>
              </a:ext>
            </a:extLst>
          </p:cNvPr>
          <p:cNvSpPr>
            <a:spLocks noGrp="1"/>
          </p:cNvSpPr>
          <p:nvPr>
            <p:ph type="body" sz="quarter" idx="10"/>
          </p:nvPr>
        </p:nvSpPr>
        <p:spPr>
          <a:xfrm>
            <a:off x="613805" y="1600200"/>
            <a:ext cx="6172199" cy="3657600"/>
          </a:xfrm>
        </p:spPr>
        <p:txBody>
          <a:bodyPr anchor="ctr" anchorCtr="0">
            <a:normAutofit/>
          </a:bodyPr>
          <a:lstStyle>
            <a:lvl1pPr>
              <a:lnSpc>
                <a:spcPct val="100000"/>
              </a:lnSpc>
              <a:defRPr sz="2400">
                <a:solidFill>
                  <a:schemeClr val="tx1"/>
                </a:solidFill>
                <a:latin typeface="+mj-lt"/>
              </a:defRPr>
            </a:lvl1pPr>
            <a:lvl2pPr>
              <a:lnSpc>
                <a:spcPct val="100000"/>
              </a:lnSpc>
              <a:spcBef>
                <a:spcPts val="0"/>
              </a:spcBef>
              <a:defRPr sz="1800">
                <a:solidFill>
                  <a:schemeClr val="accent1"/>
                </a:solidFill>
                <a:latin typeface="+mj-lt"/>
              </a:defRPr>
            </a:lvl2pPr>
            <a:lvl3pPr marL="0" indent="0">
              <a:lnSpc>
                <a:spcPct val="100000"/>
              </a:lnSpc>
              <a:spcBef>
                <a:spcPts val="0"/>
              </a:spcBef>
              <a:buFontTx/>
              <a:buNone/>
              <a:defRPr sz="1800">
                <a:solidFill>
                  <a:schemeClr val="tx1"/>
                </a:solidFill>
              </a:defRPr>
            </a:lvl3pPr>
            <a:lvl4pPr>
              <a:defRPr>
                <a:solidFill>
                  <a:schemeClr val="tx1"/>
                </a:solidFill>
              </a:defRPr>
            </a:lvl4pPr>
          </a:lstStyle>
          <a:p>
            <a:pPr lvl="0"/>
            <a:r>
              <a:rPr lang="en-US"/>
              <a:t>Click to edit Master text styles</a:t>
            </a:r>
          </a:p>
          <a:p>
            <a:pPr lvl="1"/>
            <a:r>
              <a:rPr lang="en-US"/>
              <a:t>Second level</a:t>
            </a:r>
          </a:p>
          <a:p>
            <a:pPr lvl="2"/>
            <a:r>
              <a:rPr lang="en-US"/>
              <a:t>Third level</a:t>
            </a:r>
          </a:p>
        </p:txBody>
      </p:sp>
      <p:sp>
        <p:nvSpPr>
          <p:cNvPr id="15" name="TextBox 14">
            <a:extLst>
              <a:ext uri="{FF2B5EF4-FFF2-40B4-BE49-F238E27FC236}">
                <a16:creationId xmlns:a16="http://schemas.microsoft.com/office/drawing/2014/main" id="{73173C11-BEDD-4F38-9CDB-31570967D1FB}"/>
              </a:ext>
            </a:extLst>
          </p:cNvPr>
          <p:cNvSpPr txBox="1"/>
          <p:nvPr/>
        </p:nvSpPr>
        <p:spPr>
          <a:xfrm>
            <a:off x="11387579" y="657747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2842661694"/>
      </p:ext>
    </p:extLst>
  </p:cSld>
  <p:clrMapOvr>
    <a:masterClrMapping/>
  </p:clrMapOvr>
  <p:hf sldNum="0" hdr="0" dt="0"/>
  <p:extLst>
    <p:ext uri="{DCECCB84-F9BA-43D5-87BE-67443E8EF086}">
      <p15:sldGuideLst xmlns:p15="http://schemas.microsoft.com/office/powerpoint/2012/main">
        <p15:guide id="2" pos="384">
          <p15:clr>
            <a:srgbClr val="FBAE40"/>
          </p15:clr>
        </p15:guide>
        <p15:guide id="3" pos="7296">
          <p15:clr>
            <a:srgbClr val="FBAE40"/>
          </p15:clr>
        </p15:guide>
        <p15:guide id="10" orient="horz" pos="1008">
          <p15:clr>
            <a:srgbClr val="FBAE40"/>
          </p15:clr>
        </p15:guide>
        <p15:guide id="12" orient="horz" pos="1584">
          <p15:clr>
            <a:srgbClr val="FBAE40"/>
          </p15:clr>
        </p15:guide>
        <p15:guide id="13" pos="3840">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p:cSld name="Quote - Photo 1">
    <p:bg>
      <p:bgPr>
        <a:solidFill>
          <a:schemeClr val="tx1"/>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5D5392F0-E107-2B46-833B-63CDC4C64350}"/>
              </a:ext>
            </a:extLst>
          </p:cNvPr>
          <p:cNvSpPr>
            <a:spLocks noGrp="1"/>
          </p:cNvSpPr>
          <p:nvPr>
            <p:ph type="pic" sz="quarter" idx="11"/>
          </p:nvPr>
        </p:nvSpPr>
        <p:spPr>
          <a:xfrm>
            <a:off x="0" y="0"/>
            <a:ext cx="12192000" cy="6858000"/>
          </a:xfrm>
          <a:noFill/>
        </p:spPr>
        <p:txBody>
          <a:bodyPr anchor="ctr"/>
          <a:lstStyle>
            <a:lvl1pPr algn="ctr">
              <a:defRPr>
                <a:solidFill>
                  <a:schemeClr val="tx2"/>
                </a:solidFill>
              </a:defRPr>
            </a:lvl1pPr>
          </a:lstStyle>
          <a:p>
            <a:r>
              <a:rPr lang="en-US"/>
              <a:t>Click icon to add picture</a:t>
            </a:r>
          </a:p>
        </p:txBody>
      </p:sp>
      <p:sp>
        <p:nvSpPr>
          <p:cNvPr id="7" name="Text Placeholder 2">
            <a:extLst>
              <a:ext uri="{FF2B5EF4-FFF2-40B4-BE49-F238E27FC236}">
                <a16:creationId xmlns:a16="http://schemas.microsoft.com/office/drawing/2014/main" id="{D6B00F83-3660-194B-97E0-4599783E6740}"/>
              </a:ext>
            </a:extLst>
          </p:cNvPr>
          <p:cNvSpPr>
            <a:spLocks noGrp="1"/>
          </p:cNvSpPr>
          <p:nvPr>
            <p:ph type="body" sz="quarter" idx="12"/>
          </p:nvPr>
        </p:nvSpPr>
        <p:spPr>
          <a:xfrm>
            <a:off x="609600" y="1600200"/>
            <a:ext cx="6172199" cy="3657600"/>
          </a:xfrm>
        </p:spPr>
        <p:txBody>
          <a:bodyPr anchor="ctr" anchorCtr="0">
            <a:normAutofit/>
          </a:bodyPr>
          <a:lstStyle>
            <a:lvl1pPr>
              <a:lnSpc>
                <a:spcPct val="100000"/>
              </a:lnSpc>
              <a:defRPr sz="2400">
                <a:solidFill>
                  <a:schemeClr val="bg1"/>
                </a:solidFill>
                <a:latin typeface="+mj-lt"/>
              </a:defRPr>
            </a:lvl1pPr>
            <a:lvl2pPr>
              <a:lnSpc>
                <a:spcPct val="100000"/>
              </a:lnSpc>
              <a:spcBef>
                <a:spcPts val="0"/>
              </a:spcBef>
              <a:defRPr sz="1800">
                <a:solidFill>
                  <a:schemeClr val="accent2"/>
                </a:solidFill>
                <a:latin typeface="+mj-lt"/>
              </a:defRPr>
            </a:lvl2pPr>
            <a:lvl3pPr marL="0" indent="0">
              <a:lnSpc>
                <a:spcPct val="100000"/>
              </a:lnSpc>
              <a:spcBef>
                <a:spcPts val="0"/>
              </a:spcBef>
              <a:buFontTx/>
              <a:buNone/>
              <a:defRPr sz="1800">
                <a:solidFill>
                  <a:schemeClr val="bg1"/>
                </a:solidFill>
              </a:defRPr>
            </a:lvl3pPr>
            <a:lvl4pPr>
              <a:defRPr>
                <a:solidFill>
                  <a:schemeClr val="tx1"/>
                </a:solidFill>
              </a:defRPr>
            </a:lvl4pPr>
          </a:lstStyle>
          <a:p>
            <a:pPr lvl="0"/>
            <a:r>
              <a:rPr lang="en-US"/>
              <a:t>Click to edit Master text styles</a:t>
            </a:r>
          </a:p>
          <a:p>
            <a:pPr lvl="1"/>
            <a:r>
              <a:rPr lang="en-US"/>
              <a:t>Second level</a:t>
            </a:r>
          </a:p>
          <a:p>
            <a:pPr lvl="2"/>
            <a:r>
              <a:rPr lang="en-US"/>
              <a:t>Third level</a:t>
            </a:r>
          </a:p>
        </p:txBody>
      </p:sp>
      <p:sp>
        <p:nvSpPr>
          <p:cNvPr id="9" name="TextBox 8">
            <a:extLst>
              <a:ext uri="{FF2B5EF4-FFF2-40B4-BE49-F238E27FC236}">
                <a16:creationId xmlns:a16="http://schemas.microsoft.com/office/drawing/2014/main" id="{71881BD6-5C0C-4CDA-94FE-9534E908DD60}"/>
              </a:ext>
            </a:extLst>
          </p:cNvPr>
          <p:cNvSpPr txBox="1"/>
          <p:nvPr/>
        </p:nvSpPr>
        <p:spPr>
          <a:xfrm>
            <a:off x="9386243" y="6533685"/>
            <a:ext cx="2037183" cy="92333"/>
          </a:xfrm>
          <a:prstGeom prst="rect">
            <a:avLst/>
          </a:prstGeom>
          <a:noFill/>
        </p:spPr>
        <p:txBody>
          <a:bodyPr wrap="square" lIns="0" tIns="0" rIns="0" bIns="0" rtlCol="0" anchor="b" anchorCtr="0">
            <a:spAutoFit/>
          </a:bodyPr>
          <a:lstStyle/>
          <a:p>
            <a:pPr algn="r"/>
            <a:r>
              <a:rPr lang="en-US" sz="600">
                <a:solidFill>
                  <a:schemeClr val="tx2"/>
                </a:solidFill>
              </a:rPr>
              <a:t>©2024 Visa. All rights reserved. Visa Confidential</a:t>
            </a:r>
          </a:p>
        </p:txBody>
      </p:sp>
      <p:sp>
        <p:nvSpPr>
          <p:cNvPr id="6" name="TextBox 5">
            <a:extLst>
              <a:ext uri="{FF2B5EF4-FFF2-40B4-BE49-F238E27FC236}">
                <a16:creationId xmlns:a16="http://schemas.microsoft.com/office/drawing/2014/main" id="{78C31686-0601-49A1-A560-B36639F0D219}"/>
              </a:ext>
            </a:extLst>
          </p:cNvPr>
          <p:cNvSpPr txBox="1"/>
          <p:nvPr/>
        </p:nvSpPr>
        <p:spPr>
          <a:xfrm>
            <a:off x="11459886" y="6533684"/>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10" name="Picture 9">
            <a:extLst>
              <a:ext uri="{FF2B5EF4-FFF2-40B4-BE49-F238E27FC236}">
                <a16:creationId xmlns:a16="http://schemas.microsoft.com/office/drawing/2014/main" id="{224F9840-9E8F-43BB-876D-6619929D9C3E}"/>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482922" y="6427604"/>
            <a:ext cx="552780" cy="179101"/>
          </a:xfrm>
          <a:prstGeom prst="rect">
            <a:avLst/>
          </a:prstGeom>
        </p:spPr>
      </p:pic>
    </p:spTree>
    <p:extLst>
      <p:ext uri="{BB962C8B-B14F-4D97-AF65-F5344CB8AC3E}">
        <p14:creationId xmlns:p14="http://schemas.microsoft.com/office/powerpoint/2010/main" val="3952822114"/>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p:cSld name="Quote - Photo 2">
    <p:bg>
      <p:bgPr>
        <a:solidFill>
          <a:schemeClr val="tx1"/>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5D5392F0-E107-2B46-833B-63CDC4C64350}"/>
              </a:ext>
            </a:extLst>
          </p:cNvPr>
          <p:cNvSpPr>
            <a:spLocks noGrp="1"/>
          </p:cNvSpPr>
          <p:nvPr>
            <p:ph type="pic" sz="quarter" idx="11"/>
          </p:nvPr>
        </p:nvSpPr>
        <p:spPr>
          <a:xfrm>
            <a:off x="0" y="0"/>
            <a:ext cx="12192000" cy="6858000"/>
          </a:xfrm>
          <a:noFill/>
        </p:spPr>
        <p:txBody>
          <a:bodyPr anchor="ctr"/>
          <a:lstStyle>
            <a:lvl1pPr algn="ctr">
              <a:defRPr>
                <a:solidFill>
                  <a:schemeClr val="tx2"/>
                </a:solidFill>
              </a:defRPr>
            </a:lvl1pPr>
          </a:lstStyle>
          <a:p>
            <a:r>
              <a:rPr lang="en-US"/>
              <a:t>Click icon to add picture</a:t>
            </a:r>
          </a:p>
        </p:txBody>
      </p:sp>
      <p:sp>
        <p:nvSpPr>
          <p:cNvPr id="7" name="Text Placeholder 2">
            <a:extLst>
              <a:ext uri="{FF2B5EF4-FFF2-40B4-BE49-F238E27FC236}">
                <a16:creationId xmlns:a16="http://schemas.microsoft.com/office/drawing/2014/main" id="{25E62AD0-7492-9248-A420-17A877239972}"/>
              </a:ext>
            </a:extLst>
          </p:cNvPr>
          <p:cNvSpPr>
            <a:spLocks noGrp="1"/>
          </p:cNvSpPr>
          <p:nvPr>
            <p:ph type="body" sz="quarter" idx="12"/>
          </p:nvPr>
        </p:nvSpPr>
        <p:spPr>
          <a:xfrm>
            <a:off x="609600" y="381000"/>
            <a:ext cx="6172199" cy="3657600"/>
          </a:xfrm>
        </p:spPr>
        <p:txBody>
          <a:bodyPr anchor="ctr" anchorCtr="0">
            <a:normAutofit/>
          </a:bodyPr>
          <a:lstStyle>
            <a:lvl1pPr>
              <a:lnSpc>
                <a:spcPct val="100000"/>
              </a:lnSpc>
              <a:defRPr sz="2400">
                <a:solidFill>
                  <a:schemeClr val="bg1"/>
                </a:solidFill>
                <a:latin typeface="+mj-lt"/>
              </a:defRPr>
            </a:lvl1pPr>
            <a:lvl2pPr>
              <a:lnSpc>
                <a:spcPct val="100000"/>
              </a:lnSpc>
              <a:spcBef>
                <a:spcPts val="0"/>
              </a:spcBef>
              <a:defRPr sz="1800">
                <a:solidFill>
                  <a:schemeClr val="accent2"/>
                </a:solidFill>
                <a:latin typeface="+mj-lt"/>
              </a:defRPr>
            </a:lvl2pPr>
            <a:lvl3pPr marL="0" indent="0">
              <a:lnSpc>
                <a:spcPct val="100000"/>
              </a:lnSpc>
              <a:spcBef>
                <a:spcPts val="0"/>
              </a:spcBef>
              <a:buFontTx/>
              <a:buNone/>
              <a:defRPr sz="1800">
                <a:solidFill>
                  <a:schemeClr val="bg1"/>
                </a:solidFill>
              </a:defRPr>
            </a:lvl3pPr>
            <a:lvl4pPr>
              <a:defRPr>
                <a:solidFill>
                  <a:schemeClr val="tx1"/>
                </a:solidFill>
              </a:defRPr>
            </a:lvl4pPr>
          </a:lstStyle>
          <a:p>
            <a:pPr lvl="0"/>
            <a:r>
              <a:rPr lang="en-US"/>
              <a:t>Click to edit Master text styles</a:t>
            </a:r>
          </a:p>
          <a:p>
            <a:pPr lvl="1"/>
            <a:r>
              <a:rPr lang="en-US"/>
              <a:t>Second level</a:t>
            </a:r>
          </a:p>
          <a:p>
            <a:pPr lvl="2"/>
            <a:r>
              <a:rPr lang="en-US"/>
              <a:t>Third level</a:t>
            </a:r>
          </a:p>
        </p:txBody>
      </p:sp>
      <p:sp>
        <p:nvSpPr>
          <p:cNvPr id="8" name="TextBox 7">
            <a:extLst>
              <a:ext uri="{FF2B5EF4-FFF2-40B4-BE49-F238E27FC236}">
                <a16:creationId xmlns:a16="http://schemas.microsoft.com/office/drawing/2014/main" id="{2E345161-A988-430F-8F5D-2140002DC367}"/>
              </a:ext>
            </a:extLst>
          </p:cNvPr>
          <p:cNvSpPr txBox="1"/>
          <p:nvPr/>
        </p:nvSpPr>
        <p:spPr>
          <a:xfrm>
            <a:off x="9395505" y="6571602"/>
            <a:ext cx="2037183" cy="92333"/>
          </a:xfrm>
          <a:prstGeom prst="rect">
            <a:avLst/>
          </a:prstGeom>
          <a:noFill/>
        </p:spPr>
        <p:txBody>
          <a:bodyPr wrap="square" lIns="0" tIns="0" rIns="0" bIns="0" rtlCol="0" anchor="b" anchorCtr="0">
            <a:spAutoFit/>
          </a:bodyPr>
          <a:lstStyle/>
          <a:p>
            <a:pPr algn="r"/>
            <a:r>
              <a:rPr lang="en-US" sz="600">
                <a:solidFill>
                  <a:schemeClr val="tx2"/>
                </a:solidFill>
              </a:rPr>
              <a:t>©2024 Visa. All rights reserved. Visa Confidential</a:t>
            </a:r>
          </a:p>
        </p:txBody>
      </p:sp>
      <p:sp>
        <p:nvSpPr>
          <p:cNvPr id="6" name="TextBox 5">
            <a:extLst>
              <a:ext uri="{FF2B5EF4-FFF2-40B4-BE49-F238E27FC236}">
                <a16:creationId xmlns:a16="http://schemas.microsoft.com/office/drawing/2014/main" id="{FCD2F956-51D0-4CEA-A8C6-557C91248403}"/>
              </a:ext>
            </a:extLst>
          </p:cNvPr>
          <p:cNvSpPr txBox="1"/>
          <p:nvPr/>
        </p:nvSpPr>
        <p:spPr>
          <a:xfrm>
            <a:off x="11469148" y="65716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10" name="Picture 9">
            <a:extLst>
              <a:ext uri="{FF2B5EF4-FFF2-40B4-BE49-F238E27FC236}">
                <a16:creationId xmlns:a16="http://schemas.microsoft.com/office/drawing/2014/main" id="{DDF408AB-69B0-441A-9B12-C7BA94153066}"/>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333210" y="6484834"/>
            <a:ext cx="552780" cy="179101"/>
          </a:xfrm>
          <a:prstGeom prst="rect">
            <a:avLst/>
          </a:prstGeom>
        </p:spPr>
      </p:pic>
    </p:spTree>
    <p:extLst>
      <p:ext uri="{BB962C8B-B14F-4D97-AF65-F5344CB8AC3E}">
        <p14:creationId xmlns:p14="http://schemas.microsoft.com/office/powerpoint/2010/main" val="2656802105"/>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Big Statement - Blue">
    <p:bg>
      <p:bgPr>
        <a:solidFill>
          <a:schemeClr val="accent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B060168-E9D4-43FE-B7EF-C9BFE75D1A2C}"/>
              </a:ext>
            </a:extLst>
          </p:cNvPr>
          <p:cNvSpPr>
            <a:spLocks noGrp="1"/>
          </p:cNvSpPr>
          <p:nvPr>
            <p:ph type="body" sz="quarter" idx="10"/>
          </p:nvPr>
        </p:nvSpPr>
        <p:spPr>
          <a:xfrm>
            <a:off x="623147" y="1600198"/>
            <a:ext cx="8155181" cy="3200400"/>
          </a:xfrm>
        </p:spPr>
        <p:txBody>
          <a:bodyPr anchor="t" anchorCtr="0">
            <a:normAutofit/>
          </a:bodyPr>
          <a:lstStyle>
            <a:lvl1pPr>
              <a:lnSpc>
                <a:spcPct val="100000"/>
              </a:lnSpc>
              <a:defRPr sz="3600" b="0" i="0">
                <a:solidFill>
                  <a:schemeClr val="bg1"/>
                </a:solidFill>
                <a:latin typeface="Visa Dialect Medium" pitchFamily="2" charset="77"/>
              </a:defRPr>
            </a:lvl1pPr>
            <a:lvl2pPr>
              <a:lnSpc>
                <a:spcPct val="100000"/>
              </a:lnSpc>
              <a:spcBef>
                <a:spcPts val="0"/>
              </a:spcBef>
              <a:defRPr sz="1600">
                <a:solidFill>
                  <a:schemeClr val="accent2"/>
                </a:solidFill>
                <a:latin typeface="+mj-lt"/>
              </a:defRPr>
            </a:lvl2pPr>
            <a:lvl3pPr marL="0" indent="0">
              <a:lnSpc>
                <a:spcPct val="100000"/>
              </a:lnSpc>
              <a:spcBef>
                <a:spcPts val="0"/>
              </a:spcBef>
              <a:buFontTx/>
              <a:buNone/>
              <a:defRPr sz="1600">
                <a:solidFill>
                  <a:schemeClr val="bg1"/>
                </a:solidFill>
              </a:defRPr>
            </a:lvl3pPr>
            <a:lvl4pPr>
              <a:defRPr>
                <a:solidFill>
                  <a:schemeClr val="tx1"/>
                </a:solidFill>
              </a:defRPr>
            </a:lvl4pPr>
          </a:lstStyle>
          <a:p>
            <a:pPr lvl="0"/>
            <a:r>
              <a:rPr lang="en-US"/>
              <a:t>Click to edit Master text styles</a:t>
            </a:r>
          </a:p>
        </p:txBody>
      </p:sp>
      <p:pic>
        <p:nvPicPr>
          <p:cNvPr id="9" name="Picture 8">
            <a:extLst>
              <a:ext uri="{FF2B5EF4-FFF2-40B4-BE49-F238E27FC236}">
                <a16:creationId xmlns:a16="http://schemas.microsoft.com/office/drawing/2014/main" id="{B27C9290-886E-4D7E-9009-0ACD4751EE4E}"/>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333210" y="6471465"/>
            <a:ext cx="552780" cy="179101"/>
          </a:xfrm>
          <a:prstGeom prst="rect">
            <a:avLst/>
          </a:prstGeom>
        </p:spPr>
      </p:pic>
      <p:sp>
        <p:nvSpPr>
          <p:cNvPr id="10" name="TextBox 9">
            <a:extLst>
              <a:ext uri="{FF2B5EF4-FFF2-40B4-BE49-F238E27FC236}">
                <a16:creationId xmlns:a16="http://schemas.microsoft.com/office/drawing/2014/main" id="{48251ADD-3E47-407F-A1C2-B1307471FAF1}"/>
              </a:ext>
            </a:extLst>
          </p:cNvPr>
          <p:cNvSpPr txBox="1"/>
          <p:nvPr/>
        </p:nvSpPr>
        <p:spPr>
          <a:xfrm>
            <a:off x="11387579" y="657747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1758283242"/>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1_Big Statement - Photo">
    <p:bg>
      <p:bgPr>
        <a:solidFill>
          <a:schemeClr val="tx1"/>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1F88834-189A-D744-A397-4BD9B873E9A9}"/>
              </a:ext>
            </a:extLst>
          </p:cNvPr>
          <p:cNvSpPr>
            <a:spLocks noGrp="1"/>
          </p:cNvSpPr>
          <p:nvPr>
            <p:ph type="pic" sz="quarter" idx="11"/>
          </p:nvPr>
        </p:nvSpPr>
        <p:spPr>
          <a:xfrm>
            <a:off x="0" y="10886"/>
            <a:ext cx="12192000" cy="6858000"/>
          </a:xfrm>
        </p:spPr>
        <p:txBody>
          <a:bodyPr anchor="ctr"/>
          <a:lstStyle>
            <a:lvl1pPr algn="ctr">
              <a:defRPr>
                <a:solidFill>
                  <a:schemeClr val="bg1"/>
                </a:solidFill>
              </a:defRPr>
            </a:lvl1pPr>
          </a:lstStyle>
          <a:p>
            <a:r>
              <a:rPr lang="en-US"/>
              <a:t>Click icon to add picture</a:t>
            </a:r>
          </a:p>
        </p:txBody>
      </p:sp>
      <p:sp>
        <p:nvSpPr>
          <p:cNvPr id="8" name="Text Placeholder 2">
            <a:extLst>
              <a:ext uri="{FF2B5EF4-FFF2-40B4-BE49-F238E27FC236}">
                <a16:creationId xmlns:a16="http://schemas.microsoft.com/office/drawing/2014/main" id="{864CFA36-6835-0746-9840-0E0BCAB2C9DD}"/>
              </a:ext>
            </a:extLst>
          </p:cNvPr>
          <p:cNvSpPr>
            <a:spLocks noGrp="1"/>
          </p:cNvSpPr>
          <p:nvPr>
            <p:ph type="body" sz="quarter" idx="10"/>
          </p:nvPr>
        </p:nvSpPr>
        <p:spPr>
          <a:xfrm>
            <a:off x="623147" y="1600198"/>
            <a:ext cx="8155181" cy="3200400"/>
          </a:xfrm>
        </p:spPr>
        <p:txBody>
          <a:bodyPr anchor="t" anchorCtr="0">
            <a:normAutofit/>
          </a:bodyPr>
          <a:lstStyle>
            <a:lvl1pPr>
              <a:lnSpc>
                <a:spcPct val="100000"/>
              </a:lnSpc>
              <a:defRPr sz="3600" b="0" i="0">
                <a:solidFill>
                  <a:schemeClr val="bg1"/>
                </a:solidFill>
                <a:latin typeface="Visa Dialect Medium" pitchFamily="2" charset="77"/>
              </a:defRPr>
            </a:lvl1pPr>
            <a:lvl2pPr>
              <a:lnSpc>
                <a:spcPct val="100000"/>
              </a:lnSpc>
              <a:spcBef>
                <a:spcPts val="0"/>
              </a:spcBef>
              <a:defRPr sz="1600">
                <a:solidFill>
                  <a:schemeClr val="accent2"/>
                </a:solidFill>
                <a:latin typeface="+mj-lt"/>
              </a:defRPr>
            </a:lvl2pPr>
            <a:lvl3pPr marL="0" indent="0">
              <a:lnSpc>
                <a:spcPct val="100000"/>
              </a:lnSpc>
              <a:spcBef>
                <a:spcPts val="0"/>
              </a:spcBef>
              <a:buFontTx/>
              <a:buNone/>
              <a:defRPr sz="1600">
                <a:solidFill>
                  <a:schemeClr val="bg1"/>
                </a:solidFill>
              </a:defRPr>
            </a:lvl3pPr>
            <a:lvl4pPr>
              <a:defRPr>
                <a:solidFill>
                  <a:schemeClr val="tx1"/>
                </a:solidFill>
              </a:defRPr>
            </a:lvl4pPr>
          </a:lstStyle>
          <a:p>
            <a:pPr lvl="0"/>
            <a:r>
              <a:rPr lang="en-US"/>
              <a:t>Click to edit Master text styles</a:t>
            </a:r>
          </a:p>
        </p:txBody>
      </p:sp>
      <p:pic>
        <p:nvPicPr>
          <p:cNvPr id="12" name="Picture 11">
            <a:extLst>
              <a:ext uri="{FF2B5EF4-FFF2-40B4-BE49-F238E27FC236}">
                <a16:creationId xmlns:a16="http://schemas.microsoft.com/office/drawing/2014/main" id="{186E6A59-D2EF-466D-A88F-3B7C0E9FCDF9}"/>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250004" y="6495108"/>
            <a:ext cx="552780" cy="179101"/>
          </a:xfrm>
          <a:prstGeom prst="rect">
            <a:avLst/>
          </a:prstGeom>
        </p:spPr>
      </p:pic>
      <p:sp>
        <p:nvSpPr>
          <p:cNvPr id="11" name="TextBox 10">
            <a:extLst>
              <a:ext uri="{FF2B5EF4-FFF2-40B4-BE49-F238E27FC236}">
                <a16:creationId xmlns:a16="http://schemas.microsoft.com/office/drawing/2014/main" id="{8B319F3C-F506-439F-A2AE-181BB7B75B58}"/>
              </a:ext>
            </a:extLst>
          </p:cNvPr>
          <p:cNvSpPr txBox="1"/>
          <p:nvPr/>
        </p:nvSpPr>
        <p:spPr>
          <a:xfrm>
            <a:off x="11387579" y="657747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801964683"/>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Slide­ - Cut Out Photo 2">
    <p:bg>
      <p:bgPr>
        <a:solidFill>
          <a:schemeClr val="bg1"/>
        </a:solidFill>
        <a:effectLst/>
      </p:bgPr>
    </p:bg>
    <p:spTree>
      <p:nvGrpSpPr>
        <p:cNvPr id="1" name=""/>
        <p:cNvGrpSpPr/>
        <p:nvPr/>
      </p:nvGrpSpPr>
      <p:grpSpPr>
        <a:xfrm>
          <a:off x="0" y="0"/>
          <a:ext cx="0" cy="0"/>
          <a:chOff x="0" y="0"/>
          <a:chExt cx="0" cy="0"/>
        </a:xfrm>
      </p:grpSpPr>
      <p:pic>
        <p:nvPicPr>
          <p:cNvPr id="19" name="Picture 18" descr="Background pattern, rectangle&#10;&#10;Description automatically generated">
            <a:extLst>
              <a:ext uri="{FF2B5EF4-FFF2-40B4-BE49-F238E27FC236}">
                <a16:creationId xmlns:a16="http://schemas.microsoft.com/office/drawing/2014/main" id="{BFEC35DF-7B4B-3640-B202-6D0D3C8927A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021776" y="1610833"/>
            <a:ext cx="4163676" cy="2781331"/>
          </a:xfrm>
          <a:prstGeom prst="rect">
            <a:avLst/>
          </a:prstGeom>
        </p:spPr>
      </p:pic>
      <p:sp>
        <p:nvSpPr>
          <p:cNvPr id="12" name="Title Placeholder 1">
            <a:extLst>
              <a:ext uri="{FF2B5EF4-FFF2-40B4-BE49-F238E27FC236}">
                <a16:creationId xmlns:a16="http://schemas.microsoft.com/office/drawing/2014/main" id="{729A6456-0C45-5243-BC7D-3EBF863AFD56}"/>
              </a:ext>
            </a:extLst>
          </p:cNvPr>
          <p:cNvSpPr>
            <a:spLocks noGrp="1"/>
          </p:cNvSpPr>
          <p:nvPr>
            <p:ph type="title" hasCustomPrompt="1"/>
          </p:nvPr>
        </p:nvSpPr>
        <p:spPr>
          <a:xfrm>
            <a:off x="609601" y="1610833"/>
            <a:ext cx="5486399" cy="889996"/>
          </a:xfrm>
          <a:prstGeom prst="rect">
            <a:avLst/>
          </a:prstGeom>
        </p:spPr>
        <p:txBody>
          <a:bodyPr vert="horz" lIns="0" tIns="0" rIns="0" bIns="0" rtlCol="0" anchor="t" anchorCtr="0">
            <a:noAutofit/>
          </a:bodyPr>
          <a:lstStyle>
            <a:lvl1pPr>
              <a:defRPr sz="3200">
                <a:solidFill>
                  <a:schemeClr val="accent1"/>
                </a:solidFill>
              </a:defRPr>
            </a:lvl1pPr>
          </a:lstStyle>
          <a:p>
            <a:r>
              <a:rPr lang="en-US"/>
              <a:t>Click to edit Master title </a:t>
            </a:r>
            <a:br>
              <a:rPr lang="en-US"/>
            </a:br>
            <a:r>
              <a:rPr lang="en-US"/>
              <a:t>style with up to two lines</a:t>
            </a:r>
          </a:p>
        </p:txBody>
      </p:sp>
      <p:sp>
        <p:nvSpPr>
          <p:cNvPr id="14" name="Text Placeholder 2">
            <a:extLst>
              <a:ext uri="{FF2B5EF4-FFF2-40B4-BE49-F238E27FC236}">
                <a16:creationId xmlns:a16="http://schemas.microsoft.com/office/drawing/2014/main" id="{A9DAEB0D-D158-EE40-8A18-ED68A560B45E}"/>
              </a:ext>
            </a:extLst>
          </p:cNvPr>
          <p:cNvSpPr>
            <a:spLocks noGrp="1"/>
          </p:cNvSpPr>
          <p:nvPr>
            <p:ph type="body" sz="quarter" idx="10" hasCustomPrompt="1"/>
          </p:nvPr>
        </p:nvSpPr>
        <p:spPr>
          <a:xfrm>
            <a:off x="609601" y="2647860"/>
            <a:ext cx="5486398" cy="601955"/>
          </a:xfrm>
          <a:prstGeom prst="rect">
            <a:avLst/>
          </a:prstGeom>
        </p:spPr>
        <p:txBody>
          <a:bodyPr/>
          <a:lstStyle>
            <a:lvl1pPr>
              <a:defRPr sz="1800">
                <a:solidFill>
                  <a:schemeClr val="tx1"/>
                </a:solidFill>
                <a:latin typeface="+mn-lt"/>
              </a:defRPr>
            </a:lvl1pPr>
            <a:lvl2pPr marL="457200" indent="0">
              <a:buNone/>
              <a:defRPr/>
            </a:lvl2pPr>
          </a:lstStyle>
          <a:p>
            <a:pPr lvl="0"/>
            <a:r>
              <a:rPr lang="en-US"/>
              <a:t>Click to edit subtitle</a:t>
            </a:r>
          </a:p>
        </p:txBody>
      </p:sp>
      <p:pic>
        <p:nvPicPr>
          <p:cNvPr id="15" name="Picture 14">
            <a:extLst>
              <a:ext uri="{FF2B5EF4-FFF2-40B4-BE49-F238E27FC236}">
                <a16:creationId xmlns:a16="http://schemas.microsoft.com/office/drawing/2014/main" id="{41F67C15-23BB-C34D-984B-365C6144B85C}"/>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534954" y="385590"/>
            <a:ext cx="836212" cy="270932"/>
          </a:xfrm>
          <a:prstGeom prst="rect">
            <a:avLst/>
          </a:prstGeom>
        </p:spPr>
      </p:pic>
      <p:pic>
        <p:nvPicPr>
          <p:cNvPr id="20" name="Picture 19">
            <a:extLst>
              <a:ext uri="{FF2B5EF4-FFF2-40B4-BE49-F238E27FC236}">
                <a16:creationId xmlns:a16="http://schemas.microsoft.com/office/drawing/2014/main" id="{21264048-8683-B04A-BE92-365764B758FF}"/>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7286920" y="296944"/>
            <a:ext cx="3898532" cy="6180056"/>
          </a:xfrm>
          <a:prstGeom prst="rect">
            <a:avLst/>
          </a:prstGeom>
        </p:spPr>
      </p:pic>
      <p:sp>
        <p:nvSpPr>
          <p:cNvPr id="10" name="TextBox 9">
            <a:extLst>
              <a:ext uri="{FF2B5EF4-FFF2-40B4-BE49-F238E27FC236}">
                <a16:creationId xmlns:a16="http://schemas.microsoft.com/office/drawing/2014/main" id="{F964E4DA-CF8C-5245-BEE4-F59B1938DEC7}"/>
              </a:ext>
            </a:extLst>
          </p:cNvPr>
          <p:cNvSpPr txBox="1"/>
          <p:nvPr/>
        </p:nvSpPr>
        <p:spPr>
          <a:xfrm>
            <a:off x="11429064" y="6587710"/>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1" name="Rectangle 10">
            <a:extLst>
              <a:ext uri="{FF2B5EF4-FFF2-40B4-BE49-F238E27FC236}">
                <a16:creationId xmlns:a16="http://schemas.microsoft.com/office/drawing/2014/main" id="{886C8F39-AC74-4106-A1AE-01B8F6D9634C}"/>
              </a:ext>
            </a:extLst>
          </p:cNvPr>
          <p:cNvSpPr/>
          <p:nvPr/>
        </p:nvSpPr>
        <p:spPr>
          <a:xfrm>
            <a:off x="534954" y="6210300"/>
            <a:ext cx="627274" cy="270932"/>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21884954"/>
      </p:ext>
    </p:extLst>
  </p:cSld>
  <p:clrMapOvr>
    <a:masterClrMapping/>
  </p:clrMapOvr>
  <p:hf sldNum="0" hdr="0" dt="0"/>
  <p:extLst>
    <p:ext uri="{DCECCB84-F9BA-43D5-87BE-67443E8EF086}">
      <p15:sldGuideLst xmlns:p15="http://schemas.microsoft.com/office/powerpoint/2012/main">
        <p15:guide id="1" orient="horz" pos="1320">
          <p15:clr>
            <a:srgbClr val="FBAE40"/>
          </p15:clr>
        </p15:guide>
        <p15:guide id="2" pos="384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p:cSld name="Big Statement - Light Photo">
    <p:bg>
      <p:bgPr>
        <a:solidFill>
          <a:schemeClr val="bg1"/>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5D5392F0-E107-2B46-833B-63CDC4C64350}"/>
              </a:ext>
            </a:extLst>
          </p:cNvPr>
          <p:cNvSpPr>
            <a:spLocks noGrp="1"/>
          </p:cNvSpPr>
          <p:nvPr>
            <p:ph type="pic" sz="quarter" idx="11"/>
          </p:nvPr>
        </p:nvSpPr>
        <p:spPr>
          <a:xfrm>
            <a:off x="0" y="10886"/>
            <a:ext cx="12192000" cy="6858000"/>
          </a:xfrm>
          <a:noFill/>
        </p:spPr>
        <p:txBody>
          <a:bodyPr anchor="ctr"/>
          <a:lstStyle>
            <a:lvl1pPr algn="ctr">
              <a:defRPr>
                <a:solidFill>
                  <a:schemeClr val="bg2"/>
                </a:solidFill>
              </a:defRPr>
            </a:lvl1pPr>
          </a:lstStyle>
          <a:p>
            <a:r>
              <a:rPr lang="en-US"/>
              <a:t>Click icon to add picture</a:t>
            </a:r>
          </a:p>
        </p:txBody>
      </p:sp>
      <p:sp>
        <p:nvSpPr>
          <p:cNvPr id="7" name="Text Placeholder 2">
            <a:extLst>
              <a:ext uri="{FF2B5EF4-FFF2-40B4-BE49-F238E27FC236}">
                <a16:creationId xmlns:a16="http://schemas.microsoft.com/office/drawing/2014/main" id="{AE1D89F0-AB54-E544-B426-C59272FE43D7}"/>
              </a:ext>
            </a:extLst>
          </p:cNvPr>
          <p:cNvSpPr>
            <a:spLocks noGrp="1"/>
          </p:cNvSpPr>
          <p:nvPr>
            <p:ph type="body" sz="quarter" idx="10"/>
          </p:nvPr>
        </p:nvSpPr>
        <p:spPr>
          <a:xfrm>
            <a:off x="609600" y="1611252"/>
            <a:ext cx="5784219" cy="1817748"/>
          </a:xfrm>
        </p:spPr>
        <p:txBody>
          <a:bodyPr anchor="t">
            <a:normAutofit/>
          </a:bodyPr>
          <a:lstStyle>
            <a:lvl1pPr>
              <a:lnSpc>
                <a:spcPct val="100000"/>
              </a:lnSpc>
              <a:defRPr sz="2800">
                <a:solidFill>
                  <a:schemeClr val="tx1"/>
                </a:solidFill>
                <a:latin typeface="+mj-lt"/>
              </a:defRPr>
            </a:lvl1pPr>
            <a:lvl2pPr>
              <a:lnSpc>
                <a:spcPct val="100000"/>
              </a:lnSpc>
              <a:spcBef>
                <a:spcPts val="0"/>
              </a:spcBef>
              <a:defRPr sz="1600">
                <a:solidFill>
                  <a:schemeClr val="accent1"/>
                </a:solidFill>
                <a:latin typeface="+mj-lt"/>
              </a:defRPr>
            </a:lvl2pPr>
            <a:lvl3pPr marL="0" indent="0">
              <a:lnSpc>
                <a:spcPct val="100000"/>
              </a:lnSpc>
              <a:spcBef>
                <a:spcPts val="0"/>
              </a:spcBef>
              <a:buFontTx/>
              <a:buNone/>
              <a:defRPr sz="1600">
                <a:solidFill>
                  <a:schemeClr val="tx1"/>
                </a:solidFill>
              </a:defRPr>
            </a:lvl3pPr>
            <a:lvl4pPr>
              <a:defRPr>
                <a:solidFill>
                  <a:schemeClr val="tx1"/>
                </a:solidFill>
              </a:defRPr>
            </a:lvl4pPr>
          </a:lstStyle>
          <a:p>
            <a:pPr lvl="0"/>
            <a:r>
              <a:rPr lang="en-US"/>
              <a:t>Click to edit Master text styles</a:t>
            </a:r>
          </a:p>
        </p:txBody>
      </p:sp>
      <p:sp>
        <p:nvSpPr>
          <p:cNvPr id="10" name="TextBox 9">
            <a:extLst>
              <a:ext uri="{FF2B5EF4-FFF2-40B4-BE49-F238E27FC236}">
                <a16:creationId xmlns:a16="http://schemas.microsoft.com/office/drawing/2014/main" id="{C112A3CB-66FF-49A9-9F83-DC384BD34AB6}"/>
              </a:ext>
            </a:extLst>
          </p:cNvPr>
          <p:cNvSpPr txBox="1"/>
          <p:nvPr/>
        </p:nvSpPr>
        <p:spPr>
          <a:xfrm>
            <a:off x="9314324" y="6525435"/>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9" name="TextBox 8">
            <a:extLst>
              <a:ext uri="{FF2B5EF4-FFF2-40B4-BE49-F238E27FC236}">
                <a16:creationId xmlns:a16="http://schemas.microsoft.com/office/drawing/2014/main" id="{2171590D-A924-4EC3-8C0E-CF38A11B8CCB}"/>
              </a:ext>
            </a:extLst>
          </p:cNvPr>
          <p:cNvSpPr txBox="1"/>
          <p:nvPr/>
        </p:nvSpPr>
        <p:spPr>
          <a:xfrm>
            <a:off x="11387967" y="6525434"/>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pic>
        <p:nvPicPr>
          <p:cNvPr id="11" name="Picture 10" descr="Logo&#10;&#10;Description automatically generated">
            <a:extLst>
              <a:ext uri="{FF2B5EF4-FFF2-40B4-BE49-F238E27FC236}">
                <a16:creationId xmlns:a16="http://schemas.microsoft.com/office/drawing/2014/main" id="{01E167C1-AF1A-49C1-B2DA-711E50FCCAD1}"/>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33209" y="6438667"/>
            <a:ext cx="552782" cy="179101"/>
          </a:xfrm>
          <a:prstGeom prst="rect">
            <a:avLst/>
          </a:prstGeom>
        </p:spPr>
      </p:pic>
    </p:spTree>
    <p:extLst>
      <p:ext uri="{BB962C8B-B14F-4D97-AF65-F5344CB8AC3E}">
        <p14:creationId xmlns:p14="http://schemas.microsoft.com/office/powerpoint/2010/main" val="2723881780"/>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Big Statement - Icons">
    <p:bg>
      <p:bgPr>
        <a:solidFill>
          <a:schemeClr val="bg1"/>
        </a:solidFill>
        <a:effectLst/>
      </p:bgPr>
    </p:bg>
    <p:spTree>
      <p:nvGrpSpPr>
        <p:cNvPr id="1" name=""/>
        <p:cNvGrpSpPr/>
        <p:nvPr/>
      </p:nvGrpSpPr>
      <p:grpSpPr>
        <a:xfrm>
          <a:off x="0" y="0"/>
          <a:ext cx="0" cy="0"/>
          <a:chOff x="0" y="0"/>
          <a:chExt cx="0" cy="0"/>
        </a:xfrm>
      </p:grpSpPr>
      <p:sp>
        <p:nvSpPr>
          <p:cNvPr id="13" name="Text Placeholder 2">
            <a:extLst>
              <a:ext uri="{FF2B5EF4-FFF2-40B4-BE49-F238E27FC236}">
                <a16:creationId xmlns:a16="http://schemas.microsoft.com/office/drawing/2014/main" id="{AA4E5295-54E4-5142-89B4-6296C4B8CFB4}"/>
              </a:ext>
            </a:extLst>
          </p:cNvPr>
          <p:cNvSpPr>
            <a:spLocks noGrp="1"/>
          </p:cNvSpPr>
          <p:nvPr>
            <p:ph type="body" sz="quarter" idx="10"/>
          </p:nvPr>
        </p:nvSpPr>
        <p:spPr>
          <a:xfrm>
            <a:off x="1541356" y="2313432"/>
            <a:ext cx="9109288" cy="1640335"/>
          </a:xfrm>
        </p:spPr>
        <p:txBody>
          <a:bodyPr anchor="ctr" anchorCtr="0">
            <a:noAutofit/>
          </a:bodyPr>
          <a:lstStyle>
            <a:lvl1pPr algn="ctr">
              <a:lnSpc>
                <a:spcPct val="100000"/>
              </a:lnSpc>
              <a:spcBef>
                <a:spcPts val="0"/>
              </a:spcBef>
              <a:defRPr sz="5400" b="0" i="0">
                <a:solidFill>
                  <a:schemeClr val="tx1"/>
                </a:solidFill>
                <a:latin typeface="Visa Dialect Medium" pitchFamily="2" charset="77"/>
              </a:defRPr>
            </a:lvl1pPr>
            <a:lvl2pPr>
              <a:lnSpc>
                <a:spcPct val="100000"/>
              </a:lnSpc>
              <a:spcBef>
                <a:spcPts val="0"/>
              </a:spcBef>
              <a:defRPr sz="1600">
                <a:solidFill>
                  <a:schemeClr val="accent2"/>
                </a:solidFill>
                <a:latin typeface="+mj-lt"/>
              </a:defRPr>
            </a:lvl2pPr>
            <a:lvl3pPr marL="0" indent="0">
              <a:lnSpc>
                <a:spcPct val="100000"/>
              </a:lnSpc>
              <a:spcBef>
                <a:spcPts val="0"/>
              </a:spcBef>
              <a:buFontTx/>
              <a:buNone/>
              <a:defRPr sz="1600">
                <a:solidFill>
                  <a:schemeClr val="bg1"/>
                </a:solidFill>
              </a:defRPr>
            </a:lvl3pPr>
            <a:lvl4pPr>
              <a:defRPr>
                <a:solidFill>
                  <a:schemeClr val="tx1"/>
                </a:solidFill>
              </a:defRPr>
            </a:lvl4pPr>
          </a:lstStyle>
          <a:p>
            <a:pPr lvl="0"/>
            <a:r>
              <a:rPr lang="en-US"/>
              <a:t>Click to edit Master text styles</a:t>
            </a:r>
          </a:p>
        </p:txBody>
      </p:sp>
      <p:sp>
        <p:nvSpPr>
          <p:cNvPr id="9" name="Picture Placeholder 2">
            <a:extLst>
              <a:ext uri="{FF2B5EF4-FFF2-40B4-BE49-F238E27FC236}">
                <a16:creationId xmlns:a16="http://schemas.microsoft.com/office/drawing/2014/main" id="{C38F4279-0F64-1745-A6B8-C2704BC5A301}"/>
              </a:ext>
            </a:extLst>
          </p:cNvPr>
          <p:cNvSpPr>
            <a:spLocks noGrp="1" noChangeAspect="1"/>
          </p:cNvSpPr>
          <p:nvPr>
            <p:ph type="pic" sz="quarter" idx="36" hasCustomPrompt="1"/>
          </p:nvPr>
        </p:nvSpPr>
        <p:spPr>
          <a:xfrm>
            <a:off x="-830952" y="457200"/>
            <a:ext cx="2286000" cy="2286000"/>
          </a:xfrm>
          <a:noFill/>
        </p:spPr>
        <p:txBody>
          <a:bodyPr anchor="ctr" anchorCtr="0"/>
          <a:lstStyle>
            <a:lvl1pPr algn="ctr">
              <a:lnSpc>
                <a:spcPct val="100000"/>
              </a:lnSpc>
              <a:defRPr>
                <a:solidFill>
                  <a:schemeClr val="bg1"/>
                </a:solidFill>
                <a:latin typeface="+mn-lt"/>
              </a:defRPr>
            </a:lvl1pPr>
          </a:lstStyle>
          <a:p>
            <a:r>
              <a:rPr lang="en-US"/>
              <a:t>Icon</a:t>
            </a:r>
          </a:p>
        </p:txBody>
      </p:sp>
      <p:sp>
        <p:nvSpPr>
          <p:cNvPr id="14" name="Picture Placeholder 2">
            <a:extLst>
              <a:ext uri="{FF2B5EF4-FFF2-40B4-BE49-F238E27FC236}">
                <a16:creationId xmlns:a16="http://schemas.microsoft.com/office/drawing/2014/main" id="{63AACBE6-E182-6345-AFB0-E51AFD9846EE}"/>
              </a:ext>
            </a:extLst>
          </p:cNvPr>
          <p:cNvSpPr>
            <a:spLocks noGrp="1" noChangeAspect="1"/>
          </p:cNvSpPr>
          <p:nvPr>
            <p:ph type="pic" sz="quarter" idx="37" hasCustomPrompt="1"/>
          </p:nvPr>
        </p:nvSpPr>
        <p:spPr>
          <a:xfrm>
            <a:off x="10741427" y="3920825"/>
            <a:ext cx="2286000" cy="2286000"/>
          </a:xfrm>
          <a:noFill/>
        </p:spPr>
        <p:txBody>
          <a:bodyPr anchor="ctr" anchorCtr="0"/>
          <a:lstStyle>
            <a:lvl1pPr algn="ctr">
              <a:lnSpc>
                <a:spcPct val="100000"/>
              </a:lnSpc>
              <a:defRPr>
                <a:solidFill>
                  <a:schemeClr val="bg1"/>
                </a:solidFill>
                <a:latin typeface="+mn-lt"/>
              </a:defRPr>
            </a:lvl1pPr>
          </a:lstStyle>
          <a:p>
            <a:r>
              <a:rPr lang="en-US"/>
              <a:t>Icon</a:t>
            </a:r>
          </a:p>
        </p:txBody>
      </p:sp>
      <p:sp>
        <p:nvSpPr>
          <p:cNvPr id="10" name="TextBox 9">
            <a:extLst>
              <a:ext uri="{FF2B5EF4-FFF2-40B4-BE49-F238E27FC236}">
                <a16:creationId xmlns:a16="http://schemas.microsoft.com/office/drawing/2014/main" id="{59284B4A-F3EF-48DB-B768-CE1306A5279A}"/>
              </a:ext>
            </a:extLst>
          </p:cNvPr>
          <p:cNvSpPr txBox="1"/>
          <p:nvPr/>
        </p:nvSpPr>
        <p:spPr>
          <a:xfrm>
            <a:off x="11387579" y="657747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469413078"/>
      </p:ext>
    </p:extLst>
  </p:cSld>
  <p:clrMapOvr>
    <a:masterClrMapping/>
  </p:clrMapOvr>
  <p:extLst>
    <p:ext uri="{DCECCB84-F9BA-43D5-87BE-67443E8EF086}">
      <p15:sldGuideLst xmlns:p15="http://schemas.microsoft.com/office/powerpoint/2012/main">
        <p15:guide id="2" pos="384">
          <p15:clr>
            <a:srgbClr val="FBAE40"/>
          </p15:clr>
        </p15:guide>
        <p15:guide id="3" pos="7296">
          <p15:clr>
            <a:srgbClr val="FBAE40"/>
          </p15:clr>
        </p15:guide>
        <p15:guide id="10" orient="horz" pos="1008">
          <p15:clr>
            <a:srgbClr val="FBAE40"/>
          </p15:clr>
        </p15:guide>
        <p15:guide id="12" orient="horz" pos="1584">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p:cSld name="3_Quote - Photo - Light">
    <p:bg>
      <p:bgPr>
        <a:solidFill>
          <a:schemeClr val="bg1"/>
        </a:solidFill>
        <a:effectLst/>
      </p:bgPr>
    </p:bg>
    <p:spTree>
      <p:nvGrpSpPr>
        <p:cNvPr id="1" name=""/>
        <p:cNvGrpSpPr/>
        <p:nvPr/>
      </p:nvGrpSpPr>
      <p:grpSpPr>
        <a:xfrm>
          <a:off x="0" y="0"/>
          <a:ext cx="0" cy="0"/>
          <a:chOff x="0" y="0"/>
          <a:chExt cx="0" cy="0"/>
        </a:xfrm>
      </p:grpSpPr>
      <p:sp>
        <p:nvSpPr>
          <p:cNvPr id="5" name="Text Placeholder 2">
            <a:extLst>
              <a:ext uri="{FF2B5EF4-FFF2-40B4-BE49-F238E27FC236}">
                <a16:creationId xmlns:a16="http://schemas.microsoft.com/office/drawing/2014/main" id="{1F536B2A-9621-8D43-9647-6BD326BB0E68}"/>
              </a:ext>
            </a:extLst>
          </p:cNvPr>
          <p:cNvSpPr>
            <a:spLocks noGrp="1"/>
          </p:cNvSpPr>
          <p:nvPr>
            <p:ph type="body" sz="quarter" idx="10"/>
          </p:nvPr>
        </p:nvSpPr>
        <p:spPr>
          <a:xfrm>
            <a:off x="1541356" y="2313432"/>
            <a:ext cx="9109288" cy="1640335"/>
          </a:xfrm>
        </p:spPr>
        <p:txBody>
          <a:bodyPr anchor="ctr" anchorCtr="0">
            <a:noAutofit/>
          </a:bodyPr>
          <a:lstStyle>
            <a:lvl1pPr algn="ctr">
              <a:lnSpc>
                <a:spcPct val="100000"/>
              </a:lnSpc>
              <a:spcBef>
                <a:spcPts val="0"/>
              </a:spcBef>
              <a:defRPr sz="5400" b="0" i="0">
                <a:solidFill>
                  <a:schemeClr val="tx1"/>
                </a:solidFill>
                <a:latin typeface="Visa Dialect Medium" pitchFamily="2" charset="77"/>
              </a:defRPr>
            </a:lvl1pPr>
            <a:lvl2pPr>
              <a:lnSpc>
                <a:spcPct val="100000"/>
              </a:lnSpc>
              <a:spcBef>
                <a:spcPts val="0"/>
              </a:spcBef>
              <a:defRPr sz="1600">
                <a:solidFill>
                  <a:schemeClr val="accent2"/>
                </a:solidFill>
                <a:latin typeface="+mj-lt"/>
              </a:defRPr>
            </a:lvl2pPr>
            <a:lvl3pPr marL="0" indent="0">
              <a:lnSpc>
                <a:spcPct val="100000"/>
              </a:lnSpc>
              <a:spcBef>
                <a:spcPts val="0"/>
              </a:spcBef>
              <a:buFontTx/>
              <a:buNone/>
              <a:defRPr sz="1600">
                <a:solidFill>
                  <a:schemeClr val="bg1"/>
                </a:solidFill>
              </a:defRPr>
            </a:lvl3pPr>
            <a:lvl4pPr>
              <a:defRPr>
                <a:solidFill>
                  <a:schemeClr val="tx1"/>
                </a:solidFill>
              </a:defRPr>
            </a:lvl4pPr>
          </a:lstStyle>
          <a:p>
            <a:pPr lvl="0"/>
            <a:r>
              <a:rPr lang="en-US"/>
              <a:t>Click to edit Master text styles</a:t>
            </a:r>
          </a:p>
        </p:txBody>
      </p:sp>
      <p:sp>
        <p:nvSpPr>
          <p:cNvPr id="8" name="TextBox 7">
            <a:extLst>
              <a:ext uri="{FF2B5EF4-FFF2-40B4-BE49-F238E27FC236}">
                <a16:creationId xmlns:a16="http://schemas.microsoft.com/office/drawing/2014/main" id="{69F7283E-B18E-4891-9644-6A173F99F930}"/>
              </a:ext>
            </a:extLst>
          </p:cNvPr>
          <p:cNvSpPr txBox="1"/>
          <p:nvPr/>
        </p:nvSpPr>
        <p:spPr>
          <a:xfrm>
            <a:off x="9350396" y="6577470"/>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pic>
        <p:nvPicPr>
          <p:cNvPr id="9" name="Picture 8" descr="Logo&#10;&#10;Description automatically generated">
            <a:extLst>
              <a:ext uri="{FF2B5EF4-FFF2-40B4-BE49-F238E27FC236}">
                <a16:creationId xmlns:a16="http://schemas.microsoft.com/office/drawing/2014/main" id="{D6FC2312-8932-4742-9352-D9582897CC1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02387" y="6484834"/>
            <a:ext cx="552782" cy="179101"/>
          </a:xfrm>
          <a:prstGeom prst="rect">
            <a:avLst/>
          </a:prstGeom>
        </p:spPr>
      </p:pic>
      <p:sp>
        <p:nvSpPr>
          <p:cNvPr id="7" name="Text Placeholder 2">
            <a:extLst>
              <a:ext uri="{FF2B5EF4-FFF2-40B4-BE49-F238E27FC236}">
                <a16:creationId xmlns:a16="http://schemas.microsoft.com/office/drawing/2014/main" id="{E3CB8621-64B6-4F56-8633-4DF2DB899C25}"/>
              </a:ext>
            </a:extLst>
          </p:cNvPr>
          <p:cNvSpPr>
            <a:spLocks noGrp="1"/>
          </p:cNvSpPr>
          <p:nvPr>
            <p:ph type="body" sz="quarter" idx="30" hasCustomPrompt="1"/>
          </p:nvPr>
        </p:nvSpPr>
        <p:spPr>
          <a:xfrm>
            <a:off x="941164" y="6386541"/>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0" name="TextBox 9">
            <a:extLst>
              <a:ext uri="{FF2B5EF4-FFF2-40B4-BE49-F238E27FC236}">
                <a16:creationId xmlns:a16="http://schemas.microsoft.com/office/drawing/2014/main" id="{7D841583-D170-45C7-AB36-539B75AB3DB3}"/>
              </a:ext>
            </a:extLst>
          </p:cNvPr>
          <p:cNvSpPr txBox="1"/>
          <p:nvPr/>
        </p:nvSpPr>
        <p:spPr>
          <a:xfrm>
            <a:off x="11387579" y="657747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917869170"/>
      </p:ext>
    </p:extLst>
  </p:cSld>
  <p:clrMapOvr>
    <a:masterClrMapping/>
  </p:clrMapOvr>
  <p:hf sldNum="0" hdr="0" dt="0"/>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Big Statement - Photo">
    <p:bg>
      <p:bgPr>
        <a:solidFill>
          <a:schemeClr val="tx1"/>
        </a:solidFill>
        <a:effectLst/>
      </p:bgPr>
    </p:bg>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48D7751A-3D2C-4958-8F3D-7FD3A46C3485}"/>
              </a:ext>
            </a:extLst>
          </p:cNvPr>
          <p:cNvGraphicFramePr>
            <a:graphicFrameLocks noChangeAspect="1"/>
          </p:cNvGraphicFramePr>
          <p:nvPr>
            <p:custDataLst>
              <p:tags r:id="rId1"/>
            </p:custDataLst>
            <p:extLst>
              <p:ext uri="{D42A27DB-BD31-4B8C-83A1-F6EECF244321}">
                <p14:modId xmlns:p14="http://schemas.microsoft.com/office/powerpoint/2010/main" val="117933602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82" imgH="378" progId="TCLayout.ActiveDocument.1">
                  <p:embed/>
                </p:oleObj>
              </mc:Choice>
              <mc:Fallback>
                <p:oleObj name="think-cell Slide" r:id="rId3" imgW="382" imgH="378" progId="TCLayout.ActiveDocument.1">
                  <p:embed/>
                  <p:pic>
                    <p:nvPicPr>
                      <p:cNvPr id="2" name="Object 1" hidden="1">
                        <a:extLst>
                          <a:ext uri="{FF2B5EF4-FFF2-40B4-BE49-F238E27FC236}">
                            <a16:creationId xmlns:a16="http://schemas.microsoft.com/office/drawing/2014/main" id="{48D7751A-3D2C-4958-8F3D-7FD3A46C3485}"/>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1" name="Rectangle 10">
            <a:extLst>
              <a:ext uri="{FF2B5EF4-FFF2-40B4-BE49-F238E27FC236}">
                <a16:creationId xmlns:a16="http://schemas.microsoft.com/office/drawing/2014/main" id="{C2B55CED-442B-411B-B70F-3E692974BDCB}"/>
              </a:ext>
            </a:extLst>
          </p:cNvPr>
          <p:cNvSpPr/>
          <p:nvPr/>
        </p:nvSpPr>
        <p:spPr>
          <a:xfrm>
            <a:off x="534954" y="6210300"/>
            <a:ext cx="627274" cy="27093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Picture Placeholder 3">
            <a:extLst>
              <a:ext uri="{FF2B5EF4-FFF2-40B4-BE49-F238E27FC236}">
                <a16:creationId xmlns:a16="http://schemas.microsoft.com/office/drawing/2014/main" id="{31F88834-189A-D744-A397-4BD9B873E9A9}"/>
              </a:ext>
            </a:extLst>
          </p:cNvPr>
          <p:cNvSpPr>
            <a:spLocks noGrp="1"/>
          </p:cNvSpPr>
          <p:nvPr>
            <p:ph type="pic" sz="quarter" idx="11"/>
          </p:nvPr>
        </p:nvSpPr>
        <p:spPr>
          <a:xfrm>
            <a:off x="0" y="0"/>
            <a:ext cx="12192000" cy="6858000"/>
          </a:xfrm>
        </p:spPr>
        <p:txBody>
          <a:bodyPr anchor="ctr"/>
          <a:lstStyle>
            <a:lvl1pPr algn="ctr">
              <a:defRPr>
                <a:solidFill>
                  <a:schemeClr val="bg1"/>
                </a:solidFill>
              </a:defRPr>
            </a:lvl1pPr>
          </a:lstStyle>
          <a:p>
            <a:r>
              <a:rPr lang="en-US"/>
              <a:t>Click icon to add picture</a:t>
            </a:r>
          </a:p>
        </p:txBody>
      </p:sp>
      <p:sp>
        <p:nvSpPr>
          <p:cNvPr id="7" name="Text Placeholder 2">
            <a:extLst>
              <a:ext uri="{FF2B5EF4-FFF2-40B4-BE49-F238E27FC236}">
                <a16:creationId xmlns:a16="http://schemas.microsoft.com/office/drawing/2014/main" id="{EF768C6C-CF58-204D-9B49-15E274BCFBD0}"/>
              </a:ext>
            </a:extLst>
          </p:cNvPr>
          <p:cNvSpPr>
            <a:spLocks noGrp="1"/>
          </p:cNvSpPr>
          <p:nvPr>
            <p:ph type="body" sz="quarter" idx="10"/>
          </p:nvPr>
        </p:nvSpPr>
        <p:spPr>
          <a:xfrm>
            <a:off x="1545336" y="2313432"/>
            <a:ext cx="9109288" cy="1640335"/>
          </a:xfrm>
        </p:spPr>
        <p:txBody>
          <a:bodyPr anchor="ctr" anchorCtr="0">
            <a:noAutofit/>
          </a:bodyPr>
          <a:lstStyle>
            <a:lvl1pPr algn="ctr">
              <a:lnSpc>
                <a:spcPct val="100000"/>
              </a:lnSpc>
              <a:spcBef>
                <a:spcPts val="0"/>
              </a:spcBef>
              <a:defRPr sz="5400" b="0" i="0">
                <a:solidFill>
                  <a:schemeClr val="bg1"/>
                </a:solidFill>
                <a:latin typeface="Visa Dialect Medium" pitchFamily="2" charset="77"/>
              </a:defRPr>
            </a:lvl1pPr>
            <a:lvl2pPr>
              <a:lnSpc>
                <a:spcPct val="100000"/>
              </a:lnSpc>
              <a:spcBef>
                <a:spcPts val="0"/>
              </a:spcBef>
              <a:defRPr sz="1600">
                <a:solidFill>
                  <a:schemeClr val="accent2"/>
                </a:solidFill>
                <a:latin typeface="+mj-lt"/>
              </a:defRPr>
            </a:lvl2pPr>
            <a:lvl3pPr marL="0" indent="0">
              <a:lnSpc>
                <a:spcPct val="100000"/>
              </a:lnSpc>
              <a:spcBef>
                <a:spcPts val="0"/>
              </a:spcBef>
              <a:buFontTx/>
              <a:buNone/>
              <a:defRPr sz="1600">
                <a:solidFill>
                  <a:schemeClr val="bg1"/>
                </a:solidFill>
              </a:defRPr>
            </a:lvl3pPr>
            <a:lvl4pPr>
              <a:defRPr>
                <a:solidFill>
                  <a:schemeClr val="tx1"/>
                </a:solidFill>
              </a:defRPr>
            </a:lvl4pPr>
          </a:lstStyle>
          <a:p>
            <a:pPr lvl="0"/>
            <a:r>
              <a:rPr lang="en-US"/>
              <a:t>Click to edit Master text styles</a:t>
            </a:r>
          </a:p>
        </p:txBody>
      </p:sp>
      <p:pic>
        <p:nvPicPr>
          <p:cNvPr id="10" name="Picture 9">
            <a:extLst>
              <a:ext uri="{FF2B5EF4-FFF2-40B4-BE49-F238E27FC236}">
                <a16:creationId xmlns:a16="http://schemas.microsoft.com/office/drawing/2014/main" id="{02FD0776-1F23-4D62-9F8D-E0CA57957C98}"/>
              </a:ext>
            </a:extLst>
          </p:cNvPr>
          <p:cNvPicPr>
            <a:picLocks noChangeAspect="1"/>
          </p:cNvPicPr>
          <p:nvPr/>
        </p:nvPicPr>
        <p:blipFill>
          <a:blip r:embed="rId5" cstate="print">
            <a:extLst>
              <a:ext uri="{28A0092B-C50C-407E-A947-70E740481C1C}">
                <a14:useLocalDpi xmlns:a14="http://schemas.microsoft.com/office/drawing/2010/main"/>
              </a:ext>
            </a:extLst>
          </a:blip>
          <a:srcRect/>
          <a:stretch/>
        </p:blipFill>
        <p:spPr>
          <a:xfrm>
            <a:off x="258564" y="6490703"/>
            <a:ext cx="552780" cy="179101"/>
          </a:xfrm>
          <a:prstGeom prst="rect">
            <a:avLst/>
          </a:prstGeom>
        </p:spPr>
      </p:pic>
      <p:sp>
        <p:nvSpPr>
          <p:cNvPr id="13" name="TextBox 12">
            <a:extLst>
              <a:ext uri="{FF2B5EF4-FFF2-40B4-BE49-F238E27FC236}">
                <a16:creationId xmlns:a16="http://schemas.microsoft.com/office/drawing/2014/main" id="{705DEE2C-2E47-4811-B2C1-83816EAFDC10}"/>
              </a:ext>
            </a:extLst>
          </p:cNvPr>
          <p:cNvSpPr txBox="1"/>
          <p:nvPr/>
        </p:nvSpPr>
        <p:spPr>
          <a:xfrm>
            <a:off x="11387579" y="657747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2263840463"/>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8_Agenda">
    <p:spTree>
      <p:nvGrpSpPr>
        <p:cNvPr id="1" name=""/>
        <p:cNvGrpSpPr/>
        <p:nvPr/>
      </p:nvGrpSpPr>
      <p:grpSpPr>
        <a:xfrm>
          <a:off x="0" y="0"/>
          <a:ext cx="0" cy="0"/>
          <a:chOff x="0" y="0"/>
          <a:chExt cx="0" cy="0"/>
        </a:xfrm>
      </p:grpSpPr>
      <p:sp>
        <p:nvSpPr>
          <p:cNvPr id="34" name="Text Placeholder 2">
            <a:extLst>
              <a:ext uri="{FF2B5EF4-FFF2-40B4-BE49-F238E27FC236}">
                <a16:creationId xmlns:a16="http://schemas.microsoft.com/office/drawing/2014/main" id="{C9001175-7075-1645-A2F8-5CFF254A790F}"/>
              </a:ext>
            </a:extLst>
          </p:cNvPr>
          <p:cNvSpPr>
            <a:spLocks noGrp="1"/>
          </p:cNvSpPr>
          <p:nvPr>
            <p:ph type="body" sz="quarter" idx="10" hasCustomPrompt="1"/>
          </p:nvPr>
        </p:nvSpPr>
        <p:spPr>
          <a:xfrm>
            <a:off x="609600" y="4098631"/>
            <a:ext cx="5486400" cy="255210"/>
          </a:xfrm>
          <a:prstGeom prst="rect">
            <a:avLst/>
          </a:prstGeom>
        </p:spPr>
        <p:txBody>
          <a:bodyPr/>
          <a:lstStyle>
            <a:lvl1pPr>
              <a:defRPr sz="1300">
                <a:solidFill>
                  <a:schemeClr val="accent1"/>
                </a:solidFill>
                <a:latin typeface="+mn-lt"/>
              </a:defRPr>
            </a:lvl1pPr>
            <a:lvl2pPr marL="457200" indent="0">
              <a:buNone/>
              <a:defRPr/>
            </a:lvl2pPr>
          </a:lstStyle>
          <a:p>
            <a:pPr lvl="0"/>
            <a:r>
              <a:rPr lang="en-US"/>
              <a:t>For more information, please contact:</a:t>
            </a:r>
          </a:p>
        </p:txBody>
      </p:sp>
      <p:sp>
        <p:nvSpPr>
          <p:cNvPr id="37" name="Text Placeholder 3">
            <a:extLst>
              <a:ext uri="{FF2B5EF4-FFF2-40B4-BE49-F238E27FC236}">
                <a16:creationId xmlns:a16="http://schemas.microsoft.com/office/drawing/2014/main" id="{07BDC76E-3EAD-FF42-A2C0-030580EC536D}"/>
              </a:ext>
            </a:extLst>
          </p:cNvPr>
          <p:cNvSpPr>
            <a:spLocks noGrp="1"/>
          </p:cNvSpPr>
          <p:nvPr>
            <p:ph type="body" sz="quarter" idx="33" hasCustomPrompt="1"/>
          </p:nvPr>
        </p:nvSpPr>
        <p:spPr>
          <a:xfrm>
            <a:off x="609600" y="4456611"/>
            <a:ext cx="5283200" cy="1172814"/>
          </a:xfrm>
        </p:spPr>
        <p:txBody>
          <a:bodyPr/>
          <a:lstStyle>
            <a:lvl1pPr>
              <a:lnSpc>
                <a:spcPct val="100000"/>
              </a:lnSpc>
              <a:spcBef>
                <a:spcPts val="0"/>
              </a:spcBef>
              <a:defRPr sz="1300">
                <a:solidFill>
                  <a:schemeClr val="tx1"/>
                </a:solidFill>
                <a:latin typeface="+mj-lt"/>
              </a:defRPr>
            </a:lvl1pPr>
            <a:lvl2pPr>
              <a:lnSpc>
                <a:spcPct val="100000"/>
              </a:lnSpc>
              <a:spcBef>
                <a:spcPts val="0"/>
              </a:spcBef>
              <a:defRPr sz="1300"/>
            </a:lvl2pPr>
            <a:lvl3pPr marL="0" indent="0">
              <a:lnSpc>
                <a:spcPct val="100000"/>
              </a:lnSpc>
              <a:spcBef>
                <a:spcPts val="0"/>
              </a:spcBef>
              <a:buNone/>
              <a:defRPr sz="1300"/>
            </a:lvl3pPr>
            <a:lvl4pPr>
              <a:lnSpc>
                <a:spcPct val="100000"/>
              </a:lnSpc>
              <a:spcBef>
                <a:spcPts val="500"/>
              </a:spcBef>
              <a:defRPr sz="1200"/>
            </a:lvl4pPr>
            <a:lvl5pPr>
              <a:lnSpc>
                <a:spcPts val="1600"/>
              </a:lnSpc>
              <a:defRPr sz="1200"/>
            </a:lvl5pPr>
          </a:lstStyle>
          <a:p>
            <a:pPr lvl="0"/>
            <a:r>
              <a:rPr lang="en-US"/>
              <a:t>[</a:t>
            </a:r>
            <a:r>
              <a:rPr lang="en-US" err="1"/>
              <a:t>Firstname</a:t>
            </a:r>
            <a:r>
              <a:rPr lang="en-US"/>
              <a:t> </a:t>
            </a:r>
            <a:r>
              <a:rPr lang="en-US" err="1"/>
              <a:t>Lastname</a:t>
            </a:r>
            <a:r>
              <a:rPr lang="en-US"/>
              <a:t>]</a:t>
            </a:r>
          </a:p>
          <a:p>
            <a:pPr lvl="0"/>
            <a:endParaRPr lang="en-US"/>
          </a:p>
          <a:p>
            <a:pPr lvl="1"/>
            <a:r>
              <a:rPr lang="en-US"/>
              <a:t>[Title]</a:t>
            </a:r>
          </a:p>
          <a:p>
            <a:pPr lvl="1"/>
            <a:r>
              <a:rPr lang="en-US"/>
              <a:t>[</a:t>
            </a:r>
            <a:r>
              <a:rPr lang="en-US" err="1"/>
              <a:t>email@visa.com</a:t>
            </a:r>
            <a:r>
              <a:rPr lang="en-US"/>
              <a:t>]</a:t>
            </a:r>
          </a:p>
          <a:p>
            <a:pPr lvl="2"/>
            <a:endParaRPr lang="en-US"/>
          </a:p>
        </p:txBody>
      </p:sp>
      <p:cxnSp>
        <p:nvCxnSpPr>
          <p:cNvPr id="46" name="Straight Connector 45">
            <a:extLst>
              <a:ext uri="{FF2B5EF4-FFF2-40B4-BE49-F238E27FC236}">
                <a16:creationId xmlns:a16="http://schemas.microsoft.com/office/drawing/2014/main" id="{131DD59B-560C-1E42-BC4F-D82BCCB9388E}"/>
              </a:ext>
            </a:extLst>
          </p:cNvPr>
          <p:cNvCxnSpPr>
            <a:cxnSpLocks/>
          </p:cNvCxnSpPr>
          <p:nvPr/>
        </p:nvCxnSpPr>
        <p:spPr>
          <a:xfrm>
            <a:off x="609600" y="4369549"/>
            <a:ext cx="52832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50" name="Text Placeholder 3">
            <a:extLst>
              <a:ext uri="{FF2B5EF4-FFF2-40B4-BE49-F238E27FC236}">
                <a16:creationId xmlns:a16="http://schemas.microsoft.com/office/drawing/2014/main" id="{038108E8-A91B-544B-AE58-E579F97F32F2}"/>
              </a:ext>
            </a:extLst>
          </p:cNvPr>
          <p:cNvSpPr>
            <a:spLocks noGrp="1"/>
          </p:cNvSpPr>
          <p:nvPr>
            <p:ph type="body" sz="quarter" idx="34" hasCustomPrompt="1"/>
          </p:nvPr>
        </p:nvSpPr>
        <p:spPr>
          <a:xfrm>
            <a:off x="6260494" y="4456611"/>
            <a:ext cx="5321905" cy="1172814"/>
          </a:xfrm>
        </p:spPr>
        <p:txBody>
          <a:bodyPr/>
          <a:lstStyle>
            <a:lvl1pPr>
              <a:lnSpc>
                <a:spcPct val="100000"/>
              </a:lnSpc>
              <a:spcBef>
                <a:spcPts val="0"/>
              </a:spcBef>
              <a:defRPr sz="1300">
                <a:solidFill>
                  <a:schemeClr val="tx1"/>
                </a:solidFill>
                <a:latin typeface="+mj-lt"/>
              </a:defRPr>
            </a:lvl1pPr>
            <a:lvl2pPr>
              <a:lnSpc>
                <a:spcPct val="100000"/>
              </a:lnSpc>
              <a:spcBef>
                <a:spcPts val="0"/>
              </a:spcBef>
              <a:defRPr sz="1300"/>
            </a:lvl2pPr>
            <a:lvl3pPr marL="0" indent="0">
              <a:lnSpc>
                <a:spcPct val="100000"/>
              </a:lnSpc>
              <a:spcBef>
                <a:spcPts val="0"/>
              </a:spcBef>
              <a:buNone/>
              <a:defRPr sz="1300"/>
            </a:lvl3pPr>
            <a:lvl4pPr>
              <a:lnSpc>
                <a:spcPct val="100000"/>
              </a:lnSpc>
              <a:spcBef>
                <a:spcPts val="500"/>
              </a:spcBef>
              <a:defRPr sz="1200"/>
            </a:lvl4pPr>
            <a:lvl5pPr>
              <a:lnSpc>
                <a:spcPts val="1600"/>
              </a:lnSpc>
              <a:defRPr sz="1200"/>
            </a:lvl5pPr>
          </a:lstStyle>
          <a:p>
            <a:pPr lvl="0"/>
            <a:r>
              <a:rPr lang="en-US"/>
              <a:t>[</a:t>
            </a:r>
            <a:r>
              <a:rPr lang="en-US" err="1"/>
              <a:t>Firstname</a:t>
            </a:r>
            <a:r>
              <a:rPr lang="en-US"/>
              <a:t> </a:t>
            </a:r>
            <a:r>
              <a:rPr lang="en-US" err="1"/>
              <a:t>Lastname</a:t>
            </a:r>
            <a:r>
              <a:rPr lang="en-US"/>
              <a:t>]</a:t>
            </a:r>
          </a:p>
          <a:p>
            <a:pPr lvl="0"/>
            <a:endParaRPr lang="en-US"/>
          </a:p>
          <a:p>
            <a:pPr lvl="1"/>
            <a:r>
              <a:rPr lang="en-US"/>
              <a:t>[Title]</a:t>
            </a:r>
          </a:p>
          <a:p>
            <a:pPr lvl="1"/>
            <a:r>
              <a:rPr lang="en-US"/>
              <a:t>[</a:t>
            </a:r>
            <a:r>
              <a:rPr lang="en-US" err="1"/>
              <a:t>email@visa.com</a:t>
            </a:r>
            <a:r>
              <a:rPr lang="en-US"/>
              <a:t>]</a:t>
            </a:r>
          </a:p>
          <a:p>
            <a:pPr lvl="2"/>
            <a:endParaRPr lang="en-US"/>
          </a:p>
        </p:txBody>
      </p:sp>
      <p:cxnSp>
        <p:nvCxnSpPr>
          <p:cNvPr id="51" name="Straight Connector 50">
            <a:extLst>
              <a:ext uri="{FF2B5EF4-FFF2-40B4-BE49-F238E27FC236}">
                <a16:creationId xmlns:a16="http://schemas.microsoft.com/office/drawing/2014/main" id="{892F71DB-5BDC-4740-BCA4-437EB0A68AB1}"/>
              </a:ext>
            </a:extLst>
          </p:cNvPr>
          <p:cNvCxnSpPr>
            <a:cxnSpLocks/>
          </p:cNvCxnSpPr>
          <p:nvPr/>
        </p:nvCxnSpPr>
        <p:spPr>
          <a:xfrm>
            <a:off x="6260496" y="4369549"/>
            <a:ext cx="5321905"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15" name="Title Placeholder 1">
            <a:extLst>
              <a:ext uri="{FF2B5EF4-FFF2-40B4-BE49-F238E27FC236}">
                <a16:creationId xmlns:a16="http://schemas.microsoft.com/office/drawing/2014/main" id="{8DC9CEBF-A997-3847-A730-F505EFD8210D}"/>
              </a:ext>
            </a:extLst>
          </p:cNvPr>
          <p:cNvSpPr txBox="1">
            <a:spLocks/>
          </p:cNvSpPr>
          <p:nvPr/>
        </p:nvSpPr>
        <p:spPr>
          <a:xfrm>
            <a:off x="609600" y="2335492"/>
            <a:ext cx="10972800" cy="1318883"/>
          </a:xfrm>
          <a:prstGeom prst="rect">
            <a:avLst/>
          </a:prstGeom>
        </p:spPr>
        <p:txBody>
          <a:bodyPr vert="horz" lIns="0" tIns="0" rIns="0" bIns="91440" rtlCol="0" anchor="t" anchorCtr="0">
            <a:noAutofit/>
          </a:bodyPr>
          <a:lstStyle>
            <a:lvl1pPr algn="l" defTabSz="914400" rtl="0" eaLnBrk="1" latinLnBrk="0" hangingPunct="1">
              <a:lnSpc>
                <a:spcPct val="90000"/>
              </a:lnSpc>
              <a:spcBef>
                <a:spcPct val="0"/>
              </a:spcBef>
              <a:buNone/>
              <a:defRPr sz="6000" kern="1200">
                <a:solidFill>
                  <a:schemeClr val="accent1"/>
                </a:solidFill>
                <a:latin typeface="Visa Dialect Medium" pitchFamily="2" charset="0"/>
                <a:ea typeface="+mj-ea"/>
                <a:cs typeface="+mj-cs"/>
              </a:defRPr>
            </a:lvl1pPr>
          </a:lstStyle>
          <a:p>
            <a:r>
              <a:rPr lang="en-US" sz="8000" spc="-150"/>
              <a:t>Thank you</a:t>
            </a:r>
          </a:p>
        </p:txBody>
      </p:sp>
      <p:pic>
        <p:nvPicPr>
          <p:cNvPr id="11" name="Picture 10">
            <a:extLst>
              <a:ext uri="{FF2B5EF4-FFF2-40B4-BE49-F238E27FC236}">
                <a16:creationId xmlns:a16="http://schemas.microsoft.com/office/drawing/2014/main" id="{A93703EF-3215-7C4F-9099-263CB5440395}"/>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a:xfrm>
            <a:off x="539526" y="385590"/>
            <a:ext cx="836212" cy="270932"/>
          </a:xfrm>
          <a:prstGeom prst="rect">
            <a:avLst/>
          </a:prstGeom>
        </p:spPr>
      </p:pic>
      <p:pic>
        <p:nvPicPr>
          <p:cNvPr id="13" name="Picture 12" descr="Background pattern, rectangle&#10;&#10;Description automatically generated">
            <a:extLst>
              <a:ext uri="{FF2B5EF4-FFF2-40B4-BE49-F238E27FC236}">
                <a16:creationId xmlns:a16="http://schemas.microsoft.com/office/drawing/2014/main" id="{1158DE16-2738-D94E-92CB-790882C8E9E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09600" y="6209707"/>
            <a:ext cx="400139" cy="267293"/>
          </a:xfrm>
          <a:prstGeom prst="rect">
            <a:avLst/>
          </a:prstGeom>
        </p:spPr>
      </p:pic>
      <p:sp>
        <p:nvSpPr>
          <p:cNvPr id="16" name="Rectangle 15">
            <a:extLst>
              <a:ext uri="{FF2B5EF4-FFF2-40B4-BE49-F238E27FC236}">
                <a16:creationId xmlns:a16="http://schemas.microsoft.com/office/drawing/2014/main" id="{E76B1A94-9885-4083-B250-B2F8FCFE31F0}"/>
              </a:ext>
            </a:extLst>
          </p:cNvPr>
          <p:cNvSpPr/>
          <p:nvPr/>
        </p:nvSpPr>
        <p:spPr>
          <a:xfrm>
            <a:off x="534954" y="6210300"/>
            <a:ext cx="627274" cy="27093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1B082A17-3BF0-485D-AF74-856D945FE814}"/>
              </a:ext>
            </a:extLst>
          </p:cNvPr>
          <p:cNvSpPr txBox="1"/>
          <p:nvPr/>
        </p:nvSpPr>
        <p:spPr>
          <a:xfrm>
            <a:off x="11387579" y="657747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1179042537"/>
      </p:ext>
    </p:extLst>
  </p:cSld>
  <p:clrMapOvr>
    <a:masterClrMapping/>
  </p:clrMapOvr>
  <p:extLst>
    <p:ext uri="{DCECCB84-F9BA-43D5-87BE-67443E8EF086}">
      <p15:sldGuideLst xmlns:p15="http://schemas.microsoft.com/office/powerpoint/2012/main">
        <p15:guide id="11" orient="horz" pos="2160">
          <p15:clr>
            <a:srgbClr val="FBAE40"/>
          </p15:clr>
        </p15:guide>
        <p15:guide id="12" pos="384">
          <p15:clr>
            <a:srgbClr val="FBAE40"/>
          </p15:clr>
        </p15:guide>
        <p15:guide id="13" pos="7296">
          <p15:clr>
            <a:srgbClr val="FBAE40"/>
          </p15:clr>
        </p15:guide>
        <p15:guide id="14" pos="1944">
          <p15:clr>
            <a:srgbClr val="FBAE40"/>
          </p15:clr>
        </p15:guide>
        <p15:guide id="15" pos="2176">
          <p15:clr>
            <a:srgbClr val="FBAE40"/>
          </p15:clr>
        </p15:guide>
        <p15:guide id="16" pos="3712">
          <p15:clr>
            <a:srgbClr val="FBAE40"/>
          </p15:clr>
        </p15:guide>
        <p15:guide id="17" pos="3936">
          <p15:clr>
            <a:srgbClr val="FBAE40"/>
          </p15:clr>
        </p15:guide>
        <p15:guide id="18" pos="5504">
          <p15:clr>
            <a:srgbClr val="FBAE40"/>
          </p15:clr>
        </p15:guide>
        <p15:guide id="19" pos="5728">
          <p15:clr>
            <a:srgbClr val="FBAE40"/>
          </p15:clr>
        </p15:guide>
        <p15:guide id="20" orient="horz" pos="1008">
          <p15:clr>
            <a:srgbClr val="FBAE40"/>
          </p15:clr>
        </p15:guide>
        <p15:guide id="21" orient="horz" pos="1560">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3_Quote - Blu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0C35452-CE92-4041-B1AB-4652EFF98AA8}"/>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534954" y="385590"/>
            <a:ext cx="836212" cy="270933"/>
          </a:xfrm>
          <a:prstGeom prst="rect">
            <a:avLst/>
          </a:prstGeom>
        </p:spPr>
      </p:pic>
      <p:sp>
        <p:nvSpPr>
          <p:cNvPr id="7" name="TextBox 6">
            <a:extLst>
              <a:ext uri="{FF2B5EF4-FFF2-40B4-BE49-F238E27FC236}">
                <a16:creationId xmlns:a16="http://schemas.microsoft.com/office/drawing/2014/main" id="{9B64EAB7-0C63-4110-AFD6-912C991E3C10}"/>
              </a:ext>
            </a:extLst>
          </p:cNvPr>
          <p:cNvSpPr txBox="1"/>
          <p:nvPr/>
        </p:nvSpPr>
        <p:spPr>
          <a:xfrm>
            <a:off x="11387579" y="657747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2547626565"/>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4_Quote - Blu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AF825AC-87A8-4DE1-883F-A7D4E837D147}"/>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539526" y="385590"/>
            <a:ext cx="836212" cy="270932"/>
          </a:xfrm>
          <a:prstGeom prst="rect">
            <a:avLst/>
          </a:prstGeom>
        </p:spPr>
      </p:pic>
      <p:pic>
        <p:nvPicPr>
          <p:cNvPr id="9" name="Picture 8" descr="Background pattern, rectangle&#10;&#10;Description automatically generated">
            <a:extLst>
              <a:ext uri="{FF2B5EF4-FFF2-40B4-BE49-F238E27FC236}">
                <a16:creationId xmlns:a16="http://schemas.microsoft.com/office/drawing/2014/main" id="{4C178F04-8C13-4DD6-BAE5-DE0ED7BE4990}"/>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09600" y="6209707"/>
            <a:ext cx="400139" cy="267293"/>
          </a:xfrm>
          <a:prstGeom prst="rect">
            <a:avLst/>
          </a:prstGeom>
        </p:spPr>
      </p:pic>
      <p:sp>
        <p:nvSpPr>
          <p:cNvPr id="6" name="Rectangle 5">
            <a:extLst>
              <a:ext uri="{FF2B5EF4-FFF2-40B4-BE49-F238E27FC236}">
                <a16:creationId xmlns:a16="http://schemas.microsoft.com/office/drawing/2014/main" id="{BED8F4C4-5704-49EA-A065-468B22A46110}"/>
              </a:ext>
            </a:extLst>
          </p:cNvPr>
          <p:cNvSpPr/>
          <p:nvPr/>
        </p:nvSpPr>
        <p:spPr>
          <a:xfrm>
            <a:off x="534954" y="6210300"/>
            <a:ext cx="627274" cy="27093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8A140EB4-4115-462D-9E17-9AA6427C2006}"/>
              </a:ext>
            </a:extLst>
          </p:cNvPr>
          <p:cNvSpPr txBox="1"/>
          <p:nvPr/>
        </p:nvSpPr>
        <p:spPr>
          <a:xfrm>
            <a:off x="11387579" y="657747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1304298094"/>
      </p:ext>
    </p:extLst>
  </p:cSld>
  <p:clrMapOvr>
    <a:masterClrMapping/>
  </p:clrMapOvr>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Title and Subhead - Blue">
    <p:bg>
      <p:bgPr>
        <a:solidFill>
          <a:schemeClr val="accent1"/>
        </a:solidFill>
        <a:effectLst/>
      </p:bgPr>
    </p:bg>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Title Placeholder 1">
            <a:extLst>
              <a:ext uri="{FF2B5EF4-FFF2-40B4-BE49-F238E27FC236}">
                <a16:creationId xmlns:a16="http://schemas.microsoft.com/office/drawing/2014/main" id="{68FC6AED-2776-AC42-B536-8EFA0107CCFA}"/>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solidFill>
                  <a:schemeClr val="bg1"/>
                </a:solidFill>
              </a:defRPr>
            </a:lvl1pPr>
          </a:lstStyle>
          <a:p>
            <a:r>
              <a:rPr lang="en-US"/>
              <a:t>Click to edit Master title style</a:t>
            </a:r>
          </a:p>
        </p:txBody>
      </p:sp>
      <p:sp>
        <p:nvSpPr>
          <p:cNvPr id="16" name="Text Placeholder 2">
            <a:extLst>
              <a:ext uri="{FF2B5EF4-FFF2-40B4-BE49-F238E27FC236}">
                <a16:creationId xmlns:a16="http://schemas.microsoft.com/office/drawing/2014/main" id="{0802A091-537F-6749-A908-1B885DDB255E}"/>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bg1"/>
                </a:solidFill>
                <a:latin typeface="+mn-lt"/>
              </a:defRPr>
            </a:lvl1pPr>
            <a:lvl2pPr marL="457200" indent="0">
              <a:buNone/>
              <a:defRPr/>
            </a:lvl2pPr>
          </a:lstStyle>
          <a:p>
            <a:pPr lvl="0"/>
            <a:r>
              <a:rPr lang="en-US"/>
              <a:t>Click to edit Master text styles</a:t>
            </a:r>
          </a:p>
        </p:txBody>
      </p:sp>
      <p:pic>
        <p:nvPicPr>
          <p:cNvPr id="9" name="Picture 8">
            <a:extLst>
              <a:ext uri="{FF2B5EF4-FFF2-40B4-BE49-F238E27FC236}">
                <a16:creationId xmlns:a16="http://schemas.microsoft.com/office/drawing/2014/main" id="{994C3246-B392-4150-9B5C-C1BCC3CEDEE7}"/>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212711" y="6484834"/>
            <a:ext cx="552780" cy="179101"/>
          </a:xfrm>
          <a:prstGeom prst="rect">
            <a:avLst/>
          </a:prstGeom>
        </p:spPr>
      </p:pic>
      <p:sp>
        <p:nvSpPr>
          <p:cNvPr id="10" name="Text Placeholder 2">
            <a:extLst>
              <a:ext uri="{FF2B5EF4-FFF2-40B4-BE49-F238E27FC236}">
                <a16:creationId xmlns:a16="http://schemas.microsoft.com/office/drawing/2014/main" id="{A1DF0EB1-A487-43C2-9424-AE2D4457E712}"/>
              </a:ext>
            </a:extLst>
          </p:cNvPr>
          <p:cNvSpPr>
            <a:spLocks noGrp="1"/>
          </p:cNvSpPr>
          <p:nvPr>
            <p:ph type="body" sz="quarter" idx="31" hasCustomPrompt="1"/>
          </p:nvPr>
        </p:nvSpPr>
        <p:spPr>
          <a:xfrm>
            <a:off x="941164" y="6386541"/>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4" name="TextBox 13">
            <a:extLst>
              <a:ext uri="{FF2B5EF4-FFF2-40B4-BE49-F238E27FC236}">
                <a16:creationId xmlns:a16="http://schemas.microsoft.com/office/drawing/2014/main" id="{6C160B40-EE83-4F8F-B476-E4C1B82A5E06}"/>
              </a:ext>
            </a:extLst>
          </p:cNvPr>
          <p:cNvSpPr txBox="1"/>
          <p:nvPr/>
        </p:nvSpPr>
        <p:spPr>
          <a:xfrm>
            <a:off x="11387579" y="657747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3492425725"/>
      </p:ext>
    </p:extLst>
  </p:cSld>
  <p:clrMapOvr>
    <a:masterClrMapping/>
  </p:clrMapOvr>
  <p:hf sldNum="0" hdr="0" dt="0"/>
  <p:extLst>
    <p:ext uri="{DCECCB84-F9BA-43D5-87BE-67443E8EF086}">
      <p15:sldGuideLst xmlns:p15="http://schemas.microsoft.com/office/powerpoint/2012/main">
        <p15:guide id="4" orient="horz" pos="1008">
          <p15:clr>
            <a:srgbClr val="FBAE40"/>
          </p15:clr>
        </p15:guide>
        <p15:guide id="5" pos="384">
          <p15:clr>
            <a:srgbClr val="FBAE40"/>
          </p15:clr>
        </p15:guide>
        <p15:guide id="6" pos="7296">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cSld name="1_Title and Bullets">
    <p:spTree>
      <p:nvGrpSpPr>
        <p:cNvPr id="1" name=""/>
        <p:cNvGrpSpPr/>
        <p:nvPr/>
      </p:nvGrpSpPr>
      <p:grpSpPr>
        <a:xfrm>
          <a:off x="0" y="0"/>
          <a:ext cx="0" cy="0"/>
          <a:chOff x="0" y="0"/>
          <a:chExt cx="0" cy="0"/>
        </a:xfrm>
      </p:grpSpPr>
      <p:sp>
        <p:nvSpPr>
          <p:cNvPr id="28" name="Content Placeholder 2">
            <a:extLst>
              <a:ext uri="{FF2B5EF4-FFF2-40B4-BE49-F238E27FC236}">
                <a16:creationId xmlns:a16="http://schemas.microsoft.com/office/drawing/2014/main" id="{145919AD-36C2-4214-89C4-F6CAFE1A956A}"/>
              </a:ext>
            </a:extLst>
          </p:cNvPr>
          <p:cNvSpPr>
            <a:spLocks noGrp="1"/>
          </p:cNvSpPr>
          <p:nvPr>
            <p:ph sz="quarter" idx="11"/>
          </p:nvPr>
        </p:nvSpPr>
        <p:spPr>
          <a:xfrm>
            <a:off x="609600" y="1600200"/>
            <a:ext cx="8155180" cy="4610100"/>
          </a:xfrm>
        </p:spPr>
        <p:txBody>
          <a:bodyPr>
            <a:noAutofit/>
          </a:bodyPr>
          <a:lstStyle>
            <a:lvl1pPr>
              <a:lnSpc>
                <a:spcPct val="100000"/>
              </a:lnSpc>
              <a:defRPr sz="1600" b="0">
                <a:solidFill>
                  <a:schemeClr val="accent1"/>
                </a:solidFill>
                <a:latin typeface="+mj-lt"/>
              </a:defRPr>
            </a:lvl1pPr>
            <a:lvl2pPr>
              <a:lnSpc>
                <a:spcPct val="100000"/>
              </a:lnSpc>
              <a:spcBef>
                <a:spcPts val="800"/>
              </a:spcBef>
              <a:defRPr sz="1600"/>
            </a:lvl2pPr>
            <a:lvl3pPr>
              <a:lnSpc>
                <a:spcPct val="100000"/>
              </a:lnSpc>
              <a:defRPr sz="1600"/>
            </a:lvl3pPr>
            <a:lvl4pPr>
              <a:lnSpc>
                <a:spcPct val="100000"/>
              </a:lnSpc>
              <a:defRPr sz="1600"/>
            </a:lvl4pPr>
            <a:lvl5pPr>
              <a:lnSpc>
                <a:spcPct val="100000"/>
              </a:lnSpc>
              <a:defRPr sz="1600"/>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Placeholder 1">
            <a:extLst>
              <a:ext uri="{FF2B5EF4-FFF2-40B4-BE49-F238E27FC236}">
                <a16:creationId xmlns:a16="http://schemas.microsoft.com/office/drawing/2014/main" id="{885E3F26-CD4B-4F4B-A76A-323B5897EAAE}"/>
              </a:ext>
            </a:extLst>
          </p:cNvPr>
          <p:cNvSpPr>
            <a:spLocks noGrp="1"/>
          </p:cNvSpPr>
          <p:nvPr>
            <p:ph type="title"/>
          </p:nvPr>
        </p:nvSpPr>
        <p:spPr>
          <a:xfrm>
            <a:off x="609600" y="471458"/>
            <a:ext cx="10972800" cy="967982"/>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3" name="Text Placeholder 2">
            <a:extLst>
              <a:ext uri="{FF2B5EF4-FFF2-40B4-BE49-F238E27FC236}">
                <a16:creationId xmlns:a16="http://schemas.microsoft.com/office/drawing/2014/main" id="{B0AEBB67-1858-8045-8897-E60ACC3C616F}"/>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Tree>
    <p:extLst>
      <p:ext uri="{BB962C8B-B14F-4D97-AF65-F5344CB8AC3E}">
        <p14:creationId xmlns:p14="http://schemas.microsoft.com/office/powerpoint/2010/main" val="2163061565"/>
      </p:ext>
    </p:extLst>
  </p:cSld>
  <p:clrMapOvr>
    <a:masterClrMapping/>
  </p:clrMapOvr>
  <p:extLst>
    <p:ext uri="{DCECCB84-F9BA-43D5-87BE-67443E8EF086}">
      <p15:sldGuideLst xmlns:p15="http://schemas.microsoft.com/office/powerpoint/2012/main"/>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1_Title and Subhead">
    <p:spTree>
      <p:nvGrpSpPr>
        <p:cNvPr id="1" name=""/>
        <p:cNvGrpSpPr/>
        <p:nvPr/>
      </p:nvGrpSpPr>
      <p:grpSpPr>
        <a:xfrm>
          <a:off x="0" y="0"/>
          <a:ext cx="0" cy="0"/>
          <a:chOff x="0" y="0"/>
          <a:chExt cx="0" cy="0"/>
        </a:xfrm>
      </p:grpSpPr>
      <p:sp>
        <p:nvSpPr>
          <p:cNvPr id="8" name="Subtitle 1">
            <a:extLst>
              <a:ext uri="{FF2B5EF4-FFF2-40B4-BE49-F238E27FC236}">
                <a16:creationId xmlns:a16="http://schemas.microsoft.com/office/drawing/2014/main" id="{0B54B57D-4A13-4469-9179-52A8E144AA49}"/>
              </a:ext>
            </a:extLst>
          </p:cNvPr>
          <p:cNvSpPr>
            <a:spLocks noGrp="1"/>
          </p:cNvSpPr>
          <p:nvPr>
            <p:ph type="body" idx="13"/>
          </p:nvPr>
        </p:nvSpPr>
        <p:spPr>
          <a:xfrm>
            <a:off x="443889" y="949568"/>
            <a:ext cx="11256264" cy="381000"/>
          </a:xfrm>
        </p:spPr>
        <p:txBody>
          <a:bodyPr anchor="t">
            <a:noAutofit/>
          </a:bodyPr>
          <a:lstStyle>
            <a:lvl1pPr marL="0" indent="0">
              <a:spcBef>
                <a:spcPts val="0"/>
              </a:spcBef>
              <a:buNone/>
              <a:defRPr sz="2000" b="0">
                <a:solidFill>
                  <a:schemeClr val="accent3"/>
                </a:solidFill>
              </a:defRPr>
            </a:lvl1pPr>
            <a:lvl2pPr marL="457189" indent="0">
              <a:spcBef>
                <a:spcPts val="0"/>
              </a:spcBef>
              <a:spcAft>
                <a:spcPts val="0"/>
              </a:spcAft>
              <a:buNone/>
              <a:defRPr sz="2000" b="0"/>
            </a:lvl2pPr>
            <a:lvl3pPr marL="914377" indent="0">
              <a:spcBef>
                <a:spcPts val="0"/>
              </a:spcBef>
              <a:spcAft>
                <a:spcPts val="0"/>
              </a:spcAft>
              <a:buNone/>
              <a:defRPr sz="2000" b="0"/>
            </a:lvl3pPr>
            <a:lvl4pPr marL="1371566" indent="0">
              <a:spcBef>
                <a:spcPts val="0"/>
              </a:spcBef>
              <a:spcAft>
                <a:spcPts val="0"/>
              </a:spcAft>
              <a:buNone/>
              <a:defRPr sz="2000" b="0"/>
            </a:lvl4pPr>
            <a:lvl5pPr marL="1828754" indent="0">
              <a:spcBef>
                <a:spcPts val="0"/>
              </a:spcBef>
              <a:buNone/>
              <a:defRPr sz="2000" b="0">
                <a:solidFill>
                  <a:srgbClr val="5D5D5D"/>
                </a:solidFill>
              </a:defRPr>
            </a:lvl5pPr>
            <a:lvl6pPr marL="2285943" indent="0">
              <a:lnSpc>
                <a:spcPct val="90000"/>
              </a:lnSpc>
              <a:buNone/>
              <a:defRPr sz="2000" b="0">
                <a:solidFill>
                  <a:schemeClr val="accent3"/>
                </a:solidFill>
              </a:defRPr>
            </a:lvl6pPr>
            <a:lvl7pPr marL="2743131" indent="0">
              <a:buNone/>
              <a:defRPr sz="2000" b="0">
                <a:solidFill>
                  <a:schemeClr val="accent3"/>
                </a:solidFill>
              </a:defRPr>
            </a:lvl7pPr>
            <a:lvl8pPr marL="3200320" indent="0">
              <a:buNone/>
              <a:defRPr sz="2000" b="0">
                <a:solidFill>
                  <a:schemeClr val="accent3"/>
                </a:solidFill>
              </a:defRPr>
            </a:lvl8pPr>
            <a:lvl9pPr marL="3657509" indent="0">
              <a:buNone/>
              <a:defRPr sz="2000" b="0">
                <a:solidFill>
                  <a:schemeClr val="accent3"/>
                </a:solidFill>
              </a:defRPr>
            </a:lvl9pPr>
          </a:lstStyle>
          <a:p>
            <a:pPr lvl="0"/>
            <a:r>
              <a:rPr lang="en-US"/>
              <a:t>Edit Master text styles</a:t>
            </a:r>
          </a:p>
        </p:txBody>
      </p:sp>
      <p:sp>
        <p:nvSpPr>
          <p:cNvPr id="9" name="Subtitle 1">
            <a:extLst>
              <a:ext uri="{FF2B5EF4-FFF2-40B4-BE49-F238E27FC236}">
                <a16:creationId xmlns:a16="http://schemas.microsoft.com/office/drawing/2014/main" id="{628D21B3-040C-4CBB-8CCC-7D82038B373F}"/>
              </a:ext>
            </a:extLst>
          </p:cNvPr>
          <p:cNvSpPr>
            <a:spLocks noGrp="1"/>
          </p:cNvSpPr>
          <p:nvPr>
            <p:ph type="body" idx="14" hasCustomPrompt="1"/>
          </p:nvPr>
        </p:nvSpPr>
        <p:spPr>
          <a:xfrm>
            <a:off x="734431" y="6407558"/>
            <a:ext cx="7205472" cy="96951"/>
          </a:xfrm>
        </p:spPr>
        <p:txBody>
          <a:bodyPr wrap="square" anchor="b" anchorCtr="0">
            <a:spAutoFit/>
          </a:bodyPr>
          <a:lstStyle>
            <a:lvl1pPr marL="0" indent="0">
              <a:spcBef>
                <a:spcPts val="0"/>
              </a:spcBef>
              <a:buNone/>
              <a:defRPr sz="700" b="0">
                <a:solidFill>
                  <a:schemeClr val="bg2"/>
                </a:solidFill>
              </a:defRPr>
            </a:lvl1pPr>
            <a:lvl2pPr marL="457189" indent="0">
              <a:spcBef>
                <a:spcPts val="0"/>
              </a:spcBef>
              <a:spcAft>
                <a:spcPts val="0"/>
              </a:spcAft>
              <a:buNone/>
              <a:defRPr sz="2000" b="0"/>
            </a:lvl2pPr>
            <a:lvl3pPr marL="914377" indent="0">
              <a:spcBef>
                <a:spcPts val="0"/>
              </a:spcBef>
              <a:spcAft>
                <a:spcPts val="0"/>
              </a:spcAft>
              <a:buNone/>
              <a:defRPr sz="2000" b="0"/>
            </a:lvl3pPr>
            <a:lvl4pPr marL="1371566" indent="0">
              <a:spcBef>
                <a:spcPts val="0"/>
              </a:spcBef>
              <a:spcAft>
                <a:spcPts val="0"/>
              </a:spcAft>
              <a:buNone/>
              <a:defRPr sz="2000" b="0"/>
            </a:lvl4pPr>
            <a:lvl5pPr marL="1828754" indent="0">
              <a:spcBef>
                <a:spcPts val="0"/>
              </a:spcBef>
              <a:buNone/>
              <a:defRPr sz="2000" b="0">
                <a:solidFill>
                  <a:srgbClr val="5D5D5D"/>
                </a:solidFill>
              </a:defRPr>
            </a:lvl5pPr>
            <a:lvl6pPr marL="2285943" indent="0">
              <a:lnSpc>
                <a:spcPct val="90000"/>
              </a:lnSpc>
              <a:buNone/>
              <a:defRPr sz="2000" b="0">
                <a:solidFill>
                  <a:schemeClr val="accent3"/>
                </a:solidFill>
              </a:defRPr>
            </a:lvl6pPr>
            <a:lvl7pPr marL="2743131" indent="0">
              <a:buNone/>
              <a:defRPr sz="2000" b="0">
                <a:solidFill>
                  <a:schemeClr val="accent3"/>
                </a:solidFill>
              </a:defRPr>
            </a:lvl7pPr>
            <a:lvl8pPr marL="3200320" indent="0">
              <a:buNone/>
              <a:defRPr sz="2000" b="0">
                <a:solidFill>
                  <a:schemeClr val="accent3"/>
                </a:solidFill>
              </a:defRPr>
            </a:lvl8pPr>
            <a:lvl9pPr marL="3657509" indent="0">
              <a:buNone/>
              <a:defRPr sz="2000" b="0">
                <a:solidFill>
                  <a:schemeClr val="accent3"/>
                </a:solidFill>
              </a:defRPr>
            </a:lvl9pPr>
          </a:lstStyle>
          <a:p>
            <a:pPr lvl="0"/>
            <a:r>
              <a:rPr lang="en-US"/>
              <a:t>Source Placeholder</a:t>
            </a:r>
          </a:p>
        </p:txBody>
      </p:sp>
      <p:sp>
        <p:nvSpPr>
          <p:cNvPr id="4" name="Title 3">
            <a:extLst>
              <a:ext uri="{FF2B5EF4-FFF2-40B4-BE49-F238E27FC236}">
                <a16:creationId xmlns:a16="http://schemas.microsoft.com/office/drawing/2014/main" id="{F8A50C72-D301-4FC2-BC5E-4F3DA903A1F1}"/>
              </a:ext>
            </a:extLst>
          </p:cNvPr>
          <p:cNvSpPr>
            <a:spLocks noGrp="1"/>
          </p:cNvSpPr>
          <p:nvPr>
            <p:ph type="title"/>
          </p:nvPr>
        </p:nvSpPr>
        <p:spPr>
          <a:xfrm>
            <a:off x="443889" y="433114"/>
            <a:ext cx="11256264" cy="535531"/>
          </a:xfrm>
        </p:spPr>
        <p:txBody>
          <a:bodyPr anchor="t" anchorCtr="0">
            <a:spAutoFit/>
          </a:bodyPr>
          <a:lstStyle/>
          <a:p>
            <a:r>
              <a:rPr lang="en-US"/>
              <a:t>Click to edit Master title style</a:t>
            </a:r>
          </a:p>
        </p:txBody>
      </p:sp>
    </p:spTree>
    <p:extLst>
      <p:ext uri="{BB962C8B-B14F-4D97-AF65-F5344CB8AC3E}">
        <p14:creationId xmlns:p14="http://schemas.microsoft.com/office/powerpoint/2010/main" val="28004962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Slide­ - Cut Out Photo 3">
    <p:bg>
      <p:bgPr>
        <a:solidFill>
          <a:schemeClr val="bg1"/>
        </a:solidFill>
        <a:effectLst/>
      </p:bgPr>
    </p:bg>
    <p:spTree>
      <p:nvGrpSpPr>
        <p:cNvPr id="1" name=""/>
        <p:cNvGrpSpPr/>
        <p:nvPr/>
      </p:nvGrpSpPr>
      <p:grpSpPr>
        <a:xfrm>
          <a:off x="0" y="0"/>
          <a:ext cx="0" cy="0"/>
          <a:chOff x="0" y="0"/>
          <a:chExt cx="0" cy="0"/>
        </a:xfrm>
      </p:grpSpPr>
      <p:pic>
        <p:nvPicPr>
          <p:cNvPr id="21" name="Picture 20" descr="Background pattern, rectangle&#10;&#10;Description automatically generated">
            <a:extLst>
              <a:ext uri="{FF2B5EF4-FFF2-40B4-BE49-F238E27FC236}">
                <a16:creationId xmlns:a16="http://schemas.microsoft.com/office/drawing/2014/main" id="{E8930F7D-FC4C-B545-BF55-6C2F96ED1D70}"/>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021776" y="1610833"/>
            <a:ext cx="4163676" cy="2781331"/>
          </a:xfrm>
          <a:prstGeom prst="rect">
            <a:avLst/>
          </a:prstGeom>
        </p:spPr>
      </p:pic>
      <p:pic>
        <p:nvPicPr>
          <p:cNvPr id="22" name="Picture 21" descr="A person holding a phone&#10;&#10;Description automatically generated with medium confidence">
            <a:extLst>
              <a:ext uri="{FF2B5EF4-FFF2-40B4-BE49-F238E27FC236}">
                <a16:creationId xmlns:a16="http://schemas.microsoft.com/office/drawing/2014/main" id="{7CF29D7B-D274-A24D-9456-1D142F993F12}"/>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7111528" y="734453"/>
            <a:ext cx="3702286" cy="6123547"/>
          </a:xfrm>
          <a:prstGeom prst="rect">
            <a:avLst/>
          </a:prstGeom>
        </p:spPr>
      </p:pic>
      <p:sp>
        <p:nvSpPr>
          <p:cNvPr id="16" name="Title Placeholder 1">
            <a:extLst>
              <a:ext uri="{FF2B5EF4-FFF2-40B4-BE49-F238E27FC236}">
                <a16:creationId xmlns:a16="http://schemas.microsoft.com/office/drawing/2014/main" id="{A4B0D38C-5191-2A46-A65F-EB152D0EE137}"/>
              </a:ext>
            </a:extLst>
          </p:cNvPr>
          <p:cNvSpPr>
            <a:spLocks noGrp="1"/>
          </p:cNvSpPr>
          <p:nvPr>
            <p:ph type="title" hasCustomPrompt="1"/>
          </p:nvPr>
        </p:nvSpPr>
        <p:spPr>
          <a:xfrm>
            <a:off x="609600" y="1610833"/>
            <a:ext cx="5486400" cy="889996"/>
          </a:xfrm>
          <a:prstGeom prst="rect">
            <a:avLst/>
          </a:prstGeom>
        </p:spPr>
        <p:txBody>
          <a:bodyPr vert="horz" lIns="0" tIns="0" rIns="0" bIns="0" rtlCol="0" anchor="t" anchorCtr="0">
            <a:noAutofit/>
          </a:bodyPr>
          <a:lstStyle>
            <a:lvl1pPr>
              <a:defRPr sz="3200">
                <a:solidFill>
                  <a:schemeClr val="accent1"/>
                </a:solidFill>
              </a:defRPr>
            </a:lvl1pPr>
          </a:lstStyle>
          <a:p>
            <a:r>
              <a:rPr lang="en-US"/>
              <a:t>Click to edit Master title </a:t>
            </a:r>
            <a:br>
              <a:rPr lang="en-US"/>
            </a:br>
            <a:r>
              <a:rPr lang="en-US"/>
              <a:t>style with up to two lines</a:t>
            </a:r>
          </a:p>
        </p:txBody>
      </p:sp>
      <p:sp>
        <p:nvSpPr>
          <p:cNvPr id="17" name="Text Placeholder 2">
            <a:extLst>
              <a:ext uri="{FF2B5EF4-FFF2-40B4-BE49-F238E27FC236}">
                <a16:creationId xmlns:a16="http://schemas.microsoft.com/office/drawing/2014/main" id="{AFAD9EF4-BFE4-544D-89ED-637CA0828522}"/>
              </a:ext>
            </a:extLst>
          </p:cNvPr>
          <p:cNvSpPr>
            <a:spLocks noGrp="1"/>
          </p:cNvSpPr>
          <p:nvPr>
            <p:ph type="body" sz="quarter" idx="10" hasCustomPrompt="1"/>
          </p:nvPr>
        </p:nvSpPr>
        <p:spPr>
          <a:xfrm>
            <a:off x="609599" y="2647860"/>
            <a:ext cx="5486399" cy="601955"/>
          </a:xfrm>
          <a:prstGeom prst="rect">
            <a:avLst/>
          </a:prstGeom>
        </p:spPr>
        <p:txBody>
          <a:bodyPr/>
          <a:lstStyle>
            <a:lvl1pPr>
              <a:defRPr sz="1800">
                <a:solidFill>
                  <a:schemeClr val="tx1"/>
                </a:solidFill>
                <a:latin typeface="+mn-lt"/>
              </a:defRPr>
            </a:lvl1pPr>
            <a:lvl2pPr marL="457200" indent="0">
              <a:buNone/>
              <a:defRPr/>
            </a:lvl2pPr>
          </a:lstStyle>
          <a:p>
            <a:pPr lvl="0"/>
            <a:r>
              <a:rPr lang="en-US"/>
              <a:t>Click to edit subtitle</a:t>
            </a:r>
          </a:p>
        </p:txBody>
      </p:sp>
      <p:pic>
        <p:nvPicPr>
          <p:cNvPr id="18" name="Picture 17">
            <a:extLst>
              <a:ext uri="{FF2B5EF4-FFF2-40B4-BE49-F238E27FC236}">
                <a16:creationId xmlns:a16="http://schemas.microsoft.com/office/drawing/2014/main" id="{EEF24CA7-7CB8-2447-9C3C-B88313F9FBC1}"/>
              </a:ext>
            </a:extLst>
          </p:cNvPr>
          <p:cNvPicPr>
            <a:picLocks noChangeAspect="1"/>
          </p:cNvPicPr>
          <p:nvPr/>
        </p:nvPicPr>
        <p:blipFill>
          <a:blip r:embed="rId4" cstate="email">
            <a:extLst>
              <a:ext uri="{28A0092B-C50C-407E-A947-70E740481C1C}">
                <a14:useLocalDpi xmlns:a14="http://schemas.microsoft.com/office/drawing/2010/main"/>
              </a:ext>
            </a:extLst>
          </a:blip>
          <a:srcRect/>
          <a:stretch/>
        </p:blipFill>
        <p:spPr>
          <a:xfrm>
            <a:off x="534953" y="385590"/>
            <a:ext cx="836212" cy="270932"/>
          </a:xfrm>
          <a:prstGeom prst="rect">
            <a:avLst/>
          </a:prstGeom>
        </p:spPr>
      </p:pic>
      <p:pic>
        <p:nvPicPr>
          <p:cNvPr id="23" name="Picture 22" descr="A picture containing person, dog&#10;&#10;Description automatically generated">
            <a:extLst>
              <a:ext uri="{FF2B5EF4-FFF2-40B4-BE49-F238E27FC236}">
                <a16:creationId xmlns:a16="http://schemas.microsoft.com/office/drawing/2014/main" id="{30F7D106-CE35-E242-B8C0-5B06D3A2CE6A}"/>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707833" y="3909462"/>
            <a:ext cx="2726676" cy="2781331"/>
          </a:xfrm>
          <a:prstGeom prst="rect">
            <a:avLst/>
          </a:prstGeom>
        </p:spPr>
      </p:pic>
      <p:sp>
        <p:nvSpPr>
          <p:cNvPr id="11" name="TextBox 10">
            <a:extLst>
              <a:ext uri="{FF2B5EF4-FFF2-40B4-BE49-F238E27FC236}">
                <a16:creationId xmlns:a16="http://schemas.microsoft.com/office/drawing/2014/main" id="{63F4E884-A953-F146-98F1-8B4C5B6833E5}"/>
              </a:ext>
            </a:extLst>
          </p:cNvPr>
          <p:cNvSpPr txBox="1"/>
          <p:nvPr/>
        </p:nvSpPr>
        <p:spPr>
          <a:xfrm>
            <a:off x="11439700" y="6577912"/>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2" name="Rectangle 11">
            <a:extLst>
              <a:ext uri="{FF2B5EF4-FFF2-40B4-BE49-F238E27FC236}">
                <a16:creationId xmlns:a16="http://schemas.microsoft.com/office/drawing/2014/main" id="{FA3DEAE8-4A72-4BCE-B4E2-12326ADEF205}"/>
              </a:ext>
            </a:extLst>
          </p:cNvPr>
          <p:cNvSpPr/>
          <p:nvPr/>
        </p:nvSpPr>
        <p:spPr>
          <a:xfrm>
            <a:off x="534954" y="6210300"/>
            <a:ext cx="627274" cy="270932"/>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89843967"/>
      </p:ext>
    </p:extLst>
  </p:cSld>
  <p:clrMapOvr>
    <a:masterClrMapping/>
  </p:clrMapOvr>
  <p:hf sldNum="0" hdr="0" dt="0"/>
  <p:extLst>
    <p:ext uri="{DCECCB84-F9BA-43D5-87BE-67443E8EF086}">
      <p15:sldGuideLst xmlns:p15="http://schemas.microsoft.com/office/powerpoint/2012/main">
        <p15:guide id="1" orient="horz" pos="1320">
          <p15:clr>
            <a:srgbClr val="FBAE40"/>
          </p15:clr>
        </p15:guide>
        <p15:guide id="2" pos="3840">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Title Slide­ - Illustration Blue">
    <p:bg>
      <p:bgPr>
        <a:solidFill>
          <a:schemeClr val="accent1"/>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603ECA35-97E8-4DCF-907B-3F11F81B7CD7}"/>
              </a:ext>
            </a:extLst>
          </p:cNvPr>
          <p:cNvSpPr>
            <a:spLocks noGrp="1"/>
          </p:cNvSpPr>
          <p:nvPr>
            <p:ph type="title" hasCustomPrompt="1"/>
          </p:nvPr>
        </p:nvSpPr>
        <p:spPr>
          <a:xfrm>
            <a:off x="609601" y="1610833"/>
            <a:ext cx="5486401" cy="889996"/>
          </a:xfrm>
          <a:prstGeom prst="rect">
            <a:avLst/>
          </a:prstGeom>
        </p:spPr>
        <p:txBody>
          <a:bodyPr vert="horz" lIns="0" tIns="0" rIns="0" bIns="0" rtlCol="0" anchor="t" anchorCtr="0">
            <a:noAutofit/>
          </a:bodyPr>
          <a:lstStyle>
            <a:lvl1pPr>
              <a:defRPr sz="3200">
                <a:solidFill>
                  <a:schemeClr val="bg1"/>
                </a:solidFill>
              </a:defRPr>
            </a:lvl1pPr>
          </a:lstStyle>
          <a:p>
            <a:r>
              <a:rPr lang="en-US"/>
              <a:t>Click to edit Master title </a:t>
            </a:r>
            <a:br>
              <a:rPr lang="en-US"/>
            </a:br>
            <a:r>
              <a:rPr lang="en-US"/>
              <a:t>style with up to two lines</a:t>
            </a:r>
          </a:p>
        </p:txBody>
      </p:sp>
      <p:pic>
        <p:nvPicPr>
          <p:cNvPr id="12" name="Picture 11">
            <a:extLst>
              <a:ext uri="{FF2B5EF4-FFF2-40B4-BE49-F238E27FC236}">
                <a16:creationId xmlns:a16="http://schemas.microsoft.com/office/drawing/2014/main" id="{1037D2B1-9445-4B46-BCC0-13522127A443}"/>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a:xfrm>
            <a:off x="534954" y="385590"/>
            <a:ext cx="836212" cy="270933"/>
          </a:xfrm>
          <a:prstGeom prst="rect">
            <a:avLst/>
          </a:prstGeom>
        </p:spPr>
      </p:pic>
      <p:sp>
        <p:nvSpPr>
          <p:cNvPr id="9" name="Text Placeholder 2">
            <a:extLst>
              <a:ext uri="{FF2B5EF4-FFF2-40B4-BE49-F238E27FC236}">
                <a16:creationId xmlns:a16="http://schemas.microsoft.com/office/drawing/2014/main" id="{26F60614-1C12-1741-A75D-F49180AE41CF}"/>
              </a:ext>
            </a:extLst>
          </p:cNvPr>
          <p:cNvSpPr>
            <a:spLocks noGrp="1"/>
          </p:cNvSpPr>
          <p:nvPr>
            <p:ph type="body" sz="quarter" idx="10" hasCustomPrompt="1"/>
          </p:nvPr>
        </p:nvSpPr>
        <p:spPr>
          <a:xfrm>
            <a:off x="609601" y="2647860"/>
            <a:ext cx="5486400"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pic>
        <p:nvPicPr>
          <p:cNvPr id="13" name="Graphic 12">
            <a:extLst>
              <a:ext uri="{FF2B5EF4-FFF2-40B4-BE49-F238E27FC236}">
                <a16:creationId xmlns:a16="http://schemas.microsoft.com/office/drawing/2014/main" id="{6B980B98-A2F2-104F-B1F3-4969CC3C5AC2}"/>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254240" y="2776810"/>
            <a:ext cx="4431429" cy="3299311"/>
          </a:xfrm>
          <a:prstGeom prst="rect">
            <a:avLst/>
          </a:prstGeom>
        </p:spPr>
      </p:pic>
      <p:sp>
        <p:nvSpPr>
          <p:cNvPr id="8" name="TextBox 7">
            <a:extLst>
              <a:ext uri="{FF2B5EF4-FFF2-40B4-BE49-F238E27FC236}">
                <a16:creationId xmlns:a16="http://schemas.microsoft.com/office/drawing/2014/main" id="{E7D357C8-B922-3249-B406-2A87063BEAF8}"/>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10" name="TextBox 9">
            <a:extLst>
              <a:ext uri="{FF2B5EF4-FFF2-40B4-BE49-F238E27FC236}">
                <a16:creationId xmlns:a16="http://schemas.microsoft.com/office/drawing/2014/main" id="{731036C4-4AB5-0D48-879C-1662110ED0D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spTree>
    <p:extLst>
      <p:ext uri="{BB962C8B-B14F-4D97-AF65-F5344CB8AC3E}">
        <p14:creationId xmlns:p14="http://schemas.microsoft.com/office/powerpoint/2010/main" val="491200682"/>
      </p:ext>
    </p:extLst>
  </p:cSld>
  <p:clrMapOvr>
    <a:masterClrMapping/>
  </p:clrMapOvr>
  <p:extLst>
    <p:ext uri="{DCECCB84-F9BA-43D5-87BE-67443E8EF086}">
      <p15:sldGuideLst xmlns:p15="http://schemas.microsoft.com/office/powerpoint/2012/main">
        <p15:guide id="1" orient="horz" pos="1320">
          <p15:clr>
            <a:srgbClr val="FBAE40"/>
          </p15:clr>
        </p15:guide>
        <p15:guide id="2" pos="3840">
          <p15:clr>
            <a:srgbClr val="FBAE4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Title Slide­ - Dark Photo 1">
    <p:bg>
      <p:bgPr>
        <a:solidFill>
          <a:schemeClr val="tx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08AFEF0-CB40-4365-A775-D6F2BB16FA44}"/>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b="-10"/>
          <a:stretch/>
        </p:blipFill>
        <p:spPr>
          <a:xfrm>
            <a:off x="0" y="693"/>
            <a:ext cx="12192000" cy="6858000"/>
          </a:xfrm>
          <a:prstGeom prst="rect">
            <a:avLst/>
          </a:prstGeom>
        </p:spPr>
      </p:pic>
      <p:pic>
        <p:nvPicPr>
          <p:cNvPr id="15" name="Picture 14">
            <a:extLst>
              <a:ext uri="{FF2B5EF4-FFF2-40B4-BE49-F238E27FC236}">
                <a16:creationId xmlns:a16="http://schemas.microsoft.com/office/drawing/2014/main" id="{18EC1F21-AAC7-8A41-9558-DBE34F21E887}"/>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534954" y="385590"/>
            <a:ext cx="836212" cy="270933"/>
          </a:xfrm>
          <a:prstGeom prst="rect">
            <a:avLst/>
          </a:prstGeom>
        </p:spPr>
      </p:pic>
      <p:sp>
        <p:nvSpPr>
          <p:cNvPr id="19" name="Title Placeholder 1">
            <a:extLst>
              <a:ext uri="{FF2B5EF4-FFF2-40B4-BE49-F238E27FC236}">
                <a16:creationId xmlns:a16="http://schemas.microsoft.com/office/drawing/2014/main" id="{AFB0E0BF-8F1B-C647-A3D3-2167637E4156}"/>
              </a:ext>
            </a:extLst>
          </p:cNvPr>
          <p:cNvSpPr>
            <a:spLocks noGrp="1"/>
          </p:cNvSpPr>
          <p:nvPr>
            <p:ph type="title" hasCustomPrompt="1"/>
          </p:nvPr>
        </p:nvSpPr>
        <p:spPr>
          <a:xfrm>
            <a:off x="609601" y="1610833"/>
            <a:ext cx="5486401" cy="889996"/>
          </a:xfrm>
          <a:prstGeom prst="rect">
            <a:avLst/>
          </a:prstGeom>
        </p:spPr>
        <p:txBody>
          <a:bodyPr vert="horz" lIns="0" tIns="0" rIns="0" bIns="0" rtlCol="0" anchor="t" anchorCtr="0">
            <a:noAutofit/>
          </a:bodyPr>
          <a:lstStyle>
            <a:lvl1pPr>
              <a:defRPr sz="3200">
                <a:solidFill>
                  <a:schemeClr val="bg1"/>
                </a:solidFill>
              </a:defRPr>
            </a:lvl1pPr>
          </a:lstStyle>
          <a:p>
            <a:r>
              <a:rPr lang="en-US"/>
              <a:t>Click to edit Master title </a:t>
            </a:r>
            <a:br>
              <a:rPr lang="en-US"/>
            </a:br>
            <a:r>
              <a:rPr lang="en-US"/>
              <a:t>style with up to two lines</a:t>
            </a:r>
          </a:p>
        </p:txBody>
      </p:sp>
      <p:sp>
        <p:nvSpPr>
          <p:cNvPr id="20" name="Text Placeholder 2">
            <a:extLst>
              <a:ext uri="{FF2B5EF4-FFF2-40B4-BE49-F238E27FC236}">
                <a16:creationId xmlns:a16="http://schemas.microsoft.com/office/drawing/2014/main" id="{563D750A-F4C0-194B-A4D8-5A5E6C4DEEA7}"/>
              </a:ext>
            </a:extLst>
          </p:cNvPr>
          <p:cNvSpPr>
            <a:spLocks noGrp="1"/>
          </p:cNvSpPr>
          <p:nvPr>
            <p:ph type="body" sz="quarter" idx="10" hasCustomPrompt="1"/>
          </p:nvPr>
        </p:nvSpPr>
        <p:spPr>
          <a:xfrm>
            <a:off x="609601" y="2647860"/>
            <a:ext cx="5486400"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pic>
        <p:nvPicPr>
          <p:cNvPr id="7" name="Picture 6" descr="Background pattern, rectangle&#10;&#10;Description automatically generated">
            <a:extLst>
              <a:ext uri="{FF2B5EF4-FFF2-40B4-BE49-F238E27FC236}">
                <a16:creationId xmlns:a16="http://schemas.microsoft.com/office/drawing/2014/main" id="{E058CA6E-5F4B-F941-BD6B-E82D893B1262}"/>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09600" y="6210300"/>
            <a:ext cx="400139" cy="267293"/>
          </a:xfrm>
          <a:prstGeom prst="rect">
            <a:avLst/>
          </a:prstGeom>
        </p:spPr>
      </p:pic>
      <p:sp>
        <p:nvSpPr>
          <p:cNvPr id="10" name="TextBox 9">
            <a:extLst>
              <a:ext uri="{FF2B5EF4-FFF2-40B4-BE49-F238E27FC236}">
                <a16:creationId xmlns:a16="http://schemas.microsoft.com/office/drawing/2014/main" id="{66C5AB2C-D691-9849-BDBB-E7E6DFBD91CC}"/>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1"/>
                </a:solidFill>
              </a:rPr>
              <a:t>©2024 Visa. All rights reserved. Visa Confidential</a:t>
            </a:r>
          </a:p>
        </p:txBody>
      </p:sp>
      <p:sp>
        <p:nvSpPr>
          <p:cNvPr id="11" name="TextBox 10">
            <a:extLst>
              <a:ext uri="{FF2B5EF4-FFF2-40B4-BE49-F238E27FC236}">
                <a16:creationId xmlns:a16="http://schemas.microsoft.com/office/drawing/2014/main" id="{DBAB3BF8-5AE5-EB46-8B57-998DACED1EF0}"/>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1"/>
                </a:solidFill>
              </a:rPr>
              <a:pPr algn="r"/>
              <a:t>‹#›</a:t>
            </a:fld>
            <a:endParaRPr lang="en-US" sz="600">
              <a:solidFill>
                <a:schemeClr val="bg1"/>
              </a:solidFill>
            </a:endParaRPr>
          </a:p>
        </p:txBody>
      </p:sp>
    </p:spTree>
    <p:extLst>
      <p:ext uri="{BB962C8B-B14F-4D97-AF65-F5344CB8AC3E}">
        <p14:creationId xmlns:p14="http://schemas.microsoft.com/office/powerpoint/2010/main" val="4005524063"/>
      </p:ext>
    </p:extLst>
  </p:cSld>
  <p:clrMapOvr>
    <a:masterClrMapping/>
  </p:clrMapOvr>
  <p:hf sldNum="0" hdr="0" dt="0"/>
  <p:extLst>
    <p:ext uri="{DCECCB84-F9BA-43D5-87BE-67443E8EF086}">
      <p15:sldGuideLst xmlns:p15="http://schemas.microsoft.com/office/powerpoint/2012/main">
        <p15:guide id="1" orient="horz" pos="1320">
          <p15:clr>
            <a:srgbClr val="FBAE4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Title Slide­ - Light Photo">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876AED2-1CFF-4BDE-9E1E-69CBC3EB0804}"/>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0" y="0"/>
            <a:ext cx="12192000" cy="6881596"/>
          </a:xfrm>
          <a:prstGeom prst="rect">
            <a:avLst/>
          </a:prstGeom>
        </p:spPr>
      </p:pic>
      <p:pic>
        <p:nvPicPr>
          <p:cNvPr id="15" name="Picture 14">
            <a:extLst>
              <a:ext uri="{FF2B5EF4-FFF2-40B4-BE49-F238E27FC236}">
                <a16:creationId xmlns:a16="http://schemas.microsoft.com/office/drawing/2014/main" id="{54848DAD-A1C5-BA4C-9B67-B4FD8714D284}"/>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539526" y="385590"/>
            <a:ext cx="836212" cy="270932"/>
          </a:xfrm>
          <a:prstGeom prst="rect">
            <a:avLst/>
          </a:prstGeom>
        </p:spPr>
      </p:pic>
      <p:sp>
        <p:nvSpPr>
          <p:cNvPr id="18" name="Title Placeholder 1">
            <a:extLst>
              <a:ext uri="{FF2B5EF4-FFF2-40B4-BE49-F238E27FC236}">
                <a16:creationId xmlns:a16="http://schemas.microsoft.com/office/drawing/2014/main" id="{7F36E9A5-B20B-9240-BE59-A48AFE097B74}"/>
              </a:ext>
            </a:extLst>
          </p:cNvPr>
          <p:cNvSpPr>
            <a:spLocks noGrp="1"/>
          </p:cNvSpPr>
          <p:nvPr>
            <p:ph type="title" hasCustomPrompt="1"/>
          </p:nvPr>
        </p:nvSpPr>
        <p:spPr>
          <a:xfrm>
            <a:off x="614173" y="1610833"/>
            <a:ext cx="5481827" cy="889996"/>
          </a:xfrm>
          <a:prstGeom prst="rect">
            <a:avLst/>
          </a:prstGeom>
        </p:spPr>
        <p:txBody>
          <a:bodyPr vert="horz" lIns="0" tIns="0" rIns="0" bIns="0" rtlCol="0" anchor="t" anchorCtr="0">
            <a:noAutofit/>
          </a:bodyPr>
          <a:lstStyle>
            <a:lvl1pPr>
              <a:defRPr sz="3200">
                <a:solidFill>
                  <a:schemeClr val="accent1"/>
                </a:solidFill>
              </a:defRPr>
            </a:lvl1pPr>
          </a:lstStyle>
          <a:p>
            <a:r>
              <a:rPr lang="en-US"/>
              <a:t>Click to edit Master title </a:t>
            </a:r>
            <a:br>
              <a:rPr lang="en-US"/>
            </a:br>
            <a:r>
              <a:rPr lang="en-US"/>
              <a:t>style with up to two lines</a:t>
            </a:r>
          </a:p>
        </p:txBody>
      </p:sp>
      <p:sp>
        <p:nvSpPr>
          <p:cNvPr id="20" name="Text Placeholder 2">
            <a:extLst>
              <a:ext uri="{FF2B5EF4-FFF2-40B4-BE49-F238E27FC236}">
                <a16:creationId xmlns:a16="http://schemas.microsoft.com/office/drawing/2014/main" id="{6856474F-DB99-E44D-BFE6-6C67698BAD78}"/>
              </a:ext>
            </a:extLst>
          </p:cNvPr>
          <p:cNvSpPr>
            <a:spLocks noGrp="1"/>
          </p:cNvSpPr>
          <p:nvPr>
            <p:ph type="body" sz="quarter" idx="10" hasCustomPrompt="1"/>
          </p:nvPr>
        </p:nvSpPr>
        <p:spPr>
          <a:xfrm>
            <a:off x="614173" y="2647860"/>
            <a:ext cx="5481826" cy="601955"/>
          </a:xfrm>
          <a:prstGeom prst="rect">
            <a:avLst/>
          </a:prstGeom>
        </p:spPr>
        <p:txBody>
          <a:bodyPr/>
          <a:lstStyle>
            <a:lvl1pPr>
              <a:defRPr sz="1800">
                <a:solidFill>
                  <a:schemeClr val="tx1"/>
                </a:solidFill>
                <a:latin typeface="+mn-lt"/>
              </a:defRPr>
            </a:lvl1pPr>
            <a:lvl2pPr marL="457200" indent="0">
              <a:buNone/>
              <a:defRPr/>
            </a:lvl2pPr>
          </a:lstStyle>
          <a:p>
            <a:pPr lvl="0"/>
            <a:r>
              <a:rPr lang="en-US"/>
              <a:t>Click to edit subtitle</a:t>
            </a:r>
          </a:p>
        </p:txBody>
      </p:sp>
      <p:pic>
        <p:nvPicPr>
          <p:cNvPr id="9" name="Picture 8" descr="Background pattern, rectangle&#10;&#10;Description automatically generated">
            <a:extLst>
              <a:ext uri="{FF2B5EF4-FFF2-40B4-BE49-F238E27FC236}">
                <a16:creationId xmlns:a16="http://schemas.microsoft.com/office/drawing/2014/main" id="{03B21D41-9026-49AE-9F0C-C3635D683590}"/>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09600" y="6210300"/>
            <a:ext cx="400139" cy="267293"/>
          </a:xfrm>
          <a:prstGeom prst="rect">
            <a:avLst/>
          </a:prstGeom>
        </p:spPr>
      </p:pic>
      <p:sp>
        <p:nvSpPr>
          <p:cNvPr id="10" name="TextBox 9">
            <a:extLst>
              <a:ext uri="{FF2B5EF4-FFF2-40B4-BE49-F238E27FC236}">
                <a16:creationId xmlns:a16="http://schemas.microsoft.com/office/drawing/2014/main" id="{F9560AEA-675B-0747-9C5B-DBF5C5D4574C}"/>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1" name="TextBox 10">
            <a:extLst>
              <a:ext uri="{FF2B5EF4-FFF2-40B4-BE49-F238E27FC236}">
                <a16:creationId xmlns:a16="http://schemas.microsoft.com/office/drawing/2014/main" id="{2475C2A6-77D3-EE48-B7DC-5AD197DBE1D7}"/>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2534693095"/>
      </p:ext>
    </p:extLst>
  </p:cSld>
  <p:clrMapOvr>
    <a:masterClrMapping/>
  </p:clrMapOvr>
  <p:hf sldNum="0" hdr="0" dt="0"/>
  <p:extLst>
    <p:ext uri="{DCECCB84-F9BA-43D5-87BE-67443E8EF086}">
      <p15:sldGuideLst xmlns:p15="http://schemas.microsoft.com/office/powerpoint/2012/main">
        <p15:guide id="1" orient="horz" pos="1320">
          <p15:clr>
            <a:srgbClr val="FBAE40"/>
          </p15:clr>
        </p15:guide>
        <p15:guide id="2" pos="3840">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Title Slide­ - Animated">
    <p:bg>
      <p:bgPr>
        <a:solidFill>
          <a:srgbClr val="F3F3F3"/>
        </a:solidFill>
        <a:effectLst/>
      </p:bgPr>
    </p:bg>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A80FA535-D4AF-42CF-9E01-4C837F26F463}"/>
              </a:ext>
            </a:extLst>
          </p:cNvPr>
          <p:cNvGraphicFramePr>
            <a:graphicFrameLocks noChangeAspect="1"/>
          </p:cNvGraphicFramePr>
          <p:nvPr>
            <p:custDataLst>
              <p:tags r:id="rId1"/>
            </p:custDataLst>
            <p:extLst>
              <p:ext uri="{D42A27DB-BD31-4B8C-83A1-F6EECF244321}">
                <p14:modId xmlns:p14="http://schemas.microsoft.com/office/powerpoint/2010/main" val="336014878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82" imgH="378" progId="TCLayout.ActiveDocument.1">
                  <p:embed/>
                </p:oleObj>
              </mc:Choice>
              <mc:Fallback>
                <p:oleObj name="think-cell Slide" r:id="rId5" imgW="382" imgH="378" progId="TCLayout.ActiveDocument.1">
                  <p:embed/>
                  <p:pic>
                    <p:nvPicPr>
                      <p:cNvPr id="4" name="Object 3" hidden="1">
                        <a:extLst>
                          <a:ext uri="{FF2B5EF4-FFF2-40B4-BE49-F238E27FC236}">
                            <a16:creationId xmlns:a16="http://schemas.microsoft.com/office/drawing/2014/main" id="{A80FA535-D4AF-42CF-9E01-4C837F26F463}"/>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Rectangle 1">
            <a:extLst>
              <a:ext uri="{FF2B5EF4-FFF2-40B4-BE49-F238E27FC236}">
                <a16:creationId xmlns:a16="http://schemas.microsoft.com/office/drawing/2014/main" id="{0A6D42A5-3782-4C2C-9F77-15CD87FBF908}"/>
              </a:ext>
            </a:extLst>
          </p:cNvPr>
          <p:cNvSpPr/>
          <p:nvPr/>
        </p:nvSpPr>
        <p:spPr>
          <a:xfrm>
            <a:off x="534954" y="6210300"/>
            <a:ext cx="627274" cy="270932"/>
          </a:xfrm>
          <a:prstGeom prst="rect">
            <a:avLst/>
          </a:prstGeom>
          <a:solidFill>
            <a:srgbClr val="F3F3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ver animation" descr="Cover animation">
            <a:extLst>
              <a:ext uri="{FF2B5EF4-FFF2-40B4-BE49-F238E27FC236}">
                <a16:creationId xmlns:a16="http://schemas.microsoft.com/office/drawing/2014/main" id="{7FC1DE2B-DAD6-47AB-9CB9-E8506337D6AE}"/>
              </a:ext>
            </a:extLst>
          </p:cNvPr>
          <p:cNvPicPr>
            <a:picLocks noChangeAspect="1"/>
          </p:cNvPicPr>
          <p:nvPr>
            <a:videoFile r:link="rId3"/>
            <p:extLst>
              <p:ext uri="{DAA4B4D4-6D71-4841-9C94-3DE7FCFB9230}">
                <p14:media xmlns:p14="http://schemas.microsoft.com/office/powerpoint/2010/main" r:embed="rId2"/>
              </p:ext>
            </p:extLst>
          </p:nvPr>
        </p:nvPicPr>
        <p:blipFill>
          <a:blip r:embed="rId7"/>
          <a:stretch>
            <a:fillRect/>
          </a:stretch>
        </p:blipFill>
        <p:spPr>
          <a:xfrm>
            <a:off x="6522783" y="0"/>
            <a:ext cx="5669217" cy="6823913"/>
          </a:xfrm>
          <a:prstGeom prst="rect">
            <a:avLst/>
          </a:prstGeom>
        </p:spPr>
      </p:pic>
      <p:sp>
        <p:nvSpPr>
          <p:cNvPr id="14" name="Title Placeholder 1">
            <a:extLst>
              <a:ext uri="{FF2B5EF4-FFF2-40B4-BE49-F238E27FC236}">
                <a16:creationId xmlns:a16="http://schemas.microsoft.com/office/drawing/2014/main" id="{9F72CCA6-9EE3-C247-B43B-2AA3A4865DDE}"/>
              </a:ext>
            </a:extLst>
          </p:cNvPr>
          <p:cNvSpPr>
            <a:spLocks noGrp="1"/>
          </p:cNvSpPr>
          <p:nvPr>
            <p:ph type="title" hasCustomPrompt="1"/>
          </p:nvPr>
        </p:nvSpPr>
        <p:spPr>
          <a:xfrm>
            <a:off x="609601" y="1610833"/>
            <a:ext cx="5486399" cy="889996"/>
          </a:xfrm>
          <a:prstGeom prst="rect">
            <a:avLst/>
          </a:prstGeom>
        </p:spPr>
        <p:txBody>
          <a:bodyPr vert="horz" lIns="0" tIns="0" rIns="0" bIns="0" rtlCol="0" anchor="t" anchorCtr="0">
            <a:noAutofit/>
          </a:bodyPr>
          <a:lstStyle>
            <a:lvl1pPr>
              <a:defRPr sz="3200">
                <a:solidFill>
                  <a:schemeClr val="accent1"/>
                </a:solidFill>
              </a:defRPr>
            </a:lvl1pPr>
          </a:lstStyle>
          <a:p>
            <a:r>
              <a:rPr lang="en-US"/>
              <a:t>Click to edit Master title </a:t>
            </a:r>
            <a:br>
              <a:rPr lang="en-US"/>
            </a:br>
            <a:r>
              <a:rPr lang="en-US"/>
              <a:t>style with up to two lines</a:t>
            </a:r>
          </a:p>
        </p:txBody>
      </p:sp>
      <p:sp>
        <p:nvSpPr>
          <p:cNvPr id="15" name="Text Placeholder 2">
            <a:extLst>
              <a:ext uri="{FF2B5EF4-FFF2-40B4-BE49-F238E27FC236}">
                <a16:creationId xmlns:a16="http://schemas.microsoft.com/office/drawing/2014/main" id="{4292D8FE-1B47-1448-BFAB-BD805161A955}"/>
              </a:ext>
            </a:extLst>
          </p:cNvPr>
          <p:cNvSpPr>
            <a:spLocks noGrp="1"/>
          </p:cNvSpPr>
          <p:nvPr>
            <p:ph type="body" sz="quarter" idx="10" hasCustomPrompt="1"/>
          </p:nvPr>
        </p:nvSpPr>
        <p:spPr>
          <a:xfrm>
            <a:off x="609601" y="2647860"/>
            <a:ext cx="5486398" cy="601955"/>
          </a:xfrm>
          <a:prstGeom prst="rect">
            <a:avLst/>
          </a:prstGeom>
        </p:spPr>
        <p:txBody>
          <a:bodyPr/>
          <a:lstStyle>
            <a:lvl1pPr>
              <a:defRPr sz="1800">
                <a:solidFill>
                  <a:schemeClr val="tx1"/>
                </a:solidFill>
                <a:latin typeface="+mn-lt"/>
              </a:defRPr>
            </a:lvl1pPr>
            <a:lvl2pPr marL="457200" indent="0">
              <a:buNone/>
              <a:defRPr/>
            </a:lvl2pPr>
          </a:lstStyle>
          <a:p>
            <a:pPr lvl="0"/>
            <a:r>
              <a:rPr lang="en-US"/>
              <a:t>Click to edit subtitle</a:t>
            </a:r>
          </a:p>
        </p:txBody>
      </p:sp>
      <p:pic>
        <p:nvPicPr>
          <p:cNvPr id="16" name="Picture 15">
            <a:extLst>
              <a:ext uri="{FF2B5EF4-FFF2-40B4-BE49-F238E27FC236}">
                <a16:creationId xmlns:a16="http://schemas.microsoft.com/office/drawing/2014/main" id="{C9F79052-C88A-1048-8CED-1033FB84B149}"/>
              </a:ext>
            </a:extLst>
          </p:cNvPr>
          <p:cNvPicPr>
            <a:picLocks noChangeAspect="1"/>
          </p:cNvPicPr>
          <p:nvPr/>
        </p:nvPicPr>
        <p:blipFill>
          <a:blip r:embed="rId8" cstate="email">
            <a:extLst>
              <a:ext uri="{28A0092B-C50C-407E-A947-70E740481C1C}">
                <a14:useLocalDpi xmlns:a14="http://schemas.microsoft.com/office/drawing/2010/main"/>
              </a:ext>
            </a:extLst>
          </a:blip>
          <a:srcRect/>
          <a:stretch/>
        </p:blipFill>
        <p:spPr>
          <a:xfrm>
            <a:off x="534954" y="385590"/>
            <a:ext cx="836212" cy="270932"/>
          </a:xfrm>
          <a:prstGeom prst="rect">
            <a:avLst/>
          </a:prstGeom>
        </p:spPr>
      </p:pic>
      <p:pic>
        <p:nvPicPr>
          <p:cNvPr id="8" name="Picture 7" descr="Background pattern, rectangle&#10;&#10;Description automatically generated">
            <a:extLst>
              <a:ext uri="{FF2B5EF4-FFF2-40B4-BE49-F238E27FC236}">
                <a16:creationId xmlns:a16="http://schemas.microsoft.com/office/drawing/2014/main" id="{ED388E55-55D7-5C40-ADE9-5CEA3FE4221C}"/>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609600" y="6210300"/>
            <a:ext cx="400139" cy="267293"/>
          </a:xfrm>
          <a:prstGeom prst="rect">
            <a:avLst/>
          </a:prstGeom>
        </p:spPr>
      </p:pic>
      <p:sp>
        <p:nvSpPr>
          <p:cNvPr id="9" name="TextBox 8">
            <a:extLst>
              <a:ext uri="{FF2B5EF4-FFF2-40B4-BE49-F238E27FC236}">
                <a16:creationId xmlns:a16="http://schemas.microsoft.com/office/drawing/2014/main" id="{0199D746-2464-FD49-84E3-654E4F57AC0E}"/>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0" name="TextBox 9">
            <a:extLst>
              <a:ext uri="{FF2B5EF4-FFF2-40B4-BE49-F238E27FC236}">
                <a16:creationId xmlns:a16="http://schemas.microsoft.com/office/drawing/2014/main" id="{5386940F-7C28-224B-98AB-1812886ABDCC}"/>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1709168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648"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7"/>
                                        </p:tgtEl>
                                      </p:cBhvr>
                                    </p:cmd>
                                  </p:childTnLst>
                                </p:cTn>
                              </p:par>
                            </p:childTnLst>
                          </p:cTn>
                        </p:par>
                      </p:childTnLst>
                    </p:cTn>
                  </p:par>
                </p:childTnLst>
              </p:cTn>
              <p:nextCondLst>
                <p:cond evt="onClick" delay="0">
                  <p:tgtEl>
                    <p:spTgt spid="7"/>
                  </p:tgtEl>
                </p:cond>
              </p:nextCondLst>
            </p:seq>
            <p:video>
              <p:cMediaNode vol="80000">
                <p:cTn id="12" fill="hold" display="0">
                  <p:stCondLst>
                    <p:cond delay="indefinite"/>
                  </p:stCondLst>
                </p:cTn>
                <p:tgtEl>
                  <p:spTgt spid="7"/>
                </p:tgtEl>
              </p:cMediaNode>
            </p:video>
          </p:childTnLst>
        </p:cTn>
      </p:par>
    </p:tnLst>
  </p:timing>
  <p:hf sldNum="0" hdr="0" dt="0"/>
  <p:extLst>
    <p:ext uri="{DCECCB84-F9BA-43D5-87BE-67443E8EF086}">
      <p15:sldGuideLst xmlns:p15="http://schemas.microsoft.com/office/powerpoint/2012/main">
        <p15:guide id="1" orient="horz" pos="1320">
          <p15:clr>
            <a:srgbClr val="FBAE4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Title Slide­ - Cut Out Photo 1">
    <p:bg>
      <p:bgPr>
        <a:solidFill>
          <a:schemeClr val="bg1"/>
        </a:solidFill>
        <a:effectLst/>
      </p:bgPr>
    </p:bg>
    <p:spTree>
      <p:nvGrpSpPr>
        <p:cNvPr id="1" name=""/>
        <p:cNvGrpSpPr/>
        <p:nvPr/>
      </p:nvGrpSpPr>
      <p:grpSpPr>
        <a:xfrm>
          <a:off x="0" y="0"/>
          <a:ext cx="0" cy="0"/>
          <a:chOff x="0" y="0"/>
          <a:chExt cx="0" cy="0"/>
        </a:xfrm>
      </p:grpSpPr>
      <p:pic>
        <p:nvPicPr>
          <p:cNvPr id="16" name="Picture 15" descr="Background pattern, rectangle&#10;&#10;Description automatically generated">
            <a:extLst>
              <a:ext uri="{FF2B5EF4-FFF2-40B4-BE49-F238E27FC236}">
                <a16:creationId xmlns:a16="http://schemas.microsoft.com/office/drawing/2014/main" id="{B0E12C26-1E94-CB42-8023-58210ADC5FB9}"/>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021776" y="1610833"/>
            <a:ext cx="4163676" cy="2781331"/>
          </a:xfrm>
          <a:prstGeom prst="rect">
            <a:avLst/>
          </a:prstGeom>
        </p:spPr>
      </p:pic>
      <p:pic>
        <p:nvPicPr>
          <p:cNvPr id="8" name="Picture 7">
            <a:extLst>
              <a:ext uri="{FF2B5EF4-FFF2-40B4-BE49-F238E27FC236}">
                <a16:creationId xmlns:a16="http://schemas.microsoft.com/office/drawing/2014/main" id="{223FB5CC-A908-C349-A4A1-3544609E2CE6}"/>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534954" y="385590"/>
            <a:ext cx="836212" cy="270932"/>
          </a:xfrm>
          <a:prstGeom prst="rect">
            <a:avLst/>
          </a:prstGeom>
        </p:spPr>
      </p:pic>
      <p:sp>
        <p:nvSpPr>
          <p:cNvPr id="11" name="Title Placeholder 1">
            <a:extLst>
              <a:ext uri="{FF2B5EF4-FFF2-40B4-BE49-F238E27FC236}">
                <a16:creationId xmlns:a16="http://schemas.microsoft.com/office/drawing/2014/main" id="{B8B5B4A7-F017-C24F-89BE-552CF18DD54C}"/>
              </a:ext>
            </a:extLst>
          </p:cNvPr>
          <p:cNvSpPr>
            <a:spLocks noGrp="1"/>
          </p:cNvSpPr>
          <p:nvPr>
            <p:ph type="title" hasCustomPrompt="1"/>
          </p:nvPr>
        </p:nvSpPr>
        <p:spPr>
          <a:xfrm>
            <a:off x="609601" y="1610833"/>
            <a:ext cx="5486399" cy="889996"/>
          </a:xfrm>
          <a:prstGeom prst="rect">
            <a:avLst/>
          </a:prstGeom>
        </p:spPr>
        <p:txBody>
          <a:bodyPr vert="horz" lIns="0" tIns="0" rIns="0" bIns="0" rtlCol="0" anchor="t" anchorCtr="0">
            <a:noAutofit/>
          </a:bodyPr>
          <a:lstStyle>
            <a:lvl1pPr>
              <a:defRPr sz="3200">
                <a:solidFill>
                  <a:schemeClr val="accent1"/>
                </a:solidFill>
              </a:defRPr>
            </a:lvl1pPr>
          </a:lstStyle>
          <a:p>
            <a:r>
              <a:rPr lang="en-US"/>
              <a:t>Click to edit Master title </a:t>
            </a:r>
            <a:br>
              <a:rPr lang="en-US"/>
            </a:br>
            <a:r>
              <a:rPr lang="en-US"/>
              <a:t>style with up to two lines</a:t>
            </a:r>
          </a:p>
        </p:txBody>
      </p:sp>
      <p:sp>
        <p:nvSpPr>
          <p:cNvPr id="12" name="Text Placeholder 2">
            <a:extLst>
              <a:ext uri="{FF2B5EF4-FFF2-40B4-BE49-F238E27FC236}">
                <a16:creationId xmlns:a16="http://schemas.microsoft.com/office/drawing/2014/main" id="{A9F4E330-F8C7-B84B-AAAB-64D4D5BB75FD}"/>
              </a:ext>
            </a:extLst>
          </p:cNvPr>
          <p:cNvSpPr>
            <a:spLocks noGrp="1"/>
          </p:cNvSpPr>
          <p:nvPr>
            <p:ph type="body" sz="quarter" idx="10" hasCustomPrompt="1"/>
          </p:nvPr>
        </p:nvSpPr>
        <p:spPr>
          <a:xfrm>
            <a:off x="609601" y="2647860"/>
            <a:ext cx="5486398" cy="601955"/>
          </a:xfrm>
          <a:prstGeom prst="rect">
            <a:avLst/>
          </a:prstGeom>
        </p:spPr>
        <p:txBody>
          <a:bodyPr/>
          <a:lstStyle>
            <a:lvl1pPr>
              <a:defRPr sz="1800">
                <a:solidFill>
                  <a:schemeClr val="tx1"/>
                </a:solidFill>
                <a:latin typeface="+mn-lt"/>
              </a:defRPr>
            </a:lvl1pPr>
            <a:lvl2pPr marL="457200" indent="0">
              <a:buNone/>
              <a:defRPr/>
            </a:lvl2pPr>
          </a:lstStyle>
          <a:p>
            <a:pPr lvl="0"/>
            <a:r>
              <a:rPr lang="en-US"/>
              <a:t>Click to edit subtitle</a:t>
            </a:r>
          </a:p>
        </p:txBody>
      </p:sp>
      <p:pic>
        <p:nvPicPr>
          <p:cNvPr id="19" name="Picture 18" descr="A person wearing a hat&#10;&#10;Description automatically generated with low confidence">
            <a:extLst>
              <a:ext uri="{FF2B5EF4-FFF2-40B4-BE49-F238E27FC236}">
                <a16:creationId xmlns:a16="http://schemas.microsoft.com/office/drawing/2014/main" id="{FC0D15E3-B337-0549-B525-3F77087FC50A}"/>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7231405" y="208974"/>
            <a:ext cx="3774637" cy="6649026"/>
          </a:xfrm>
          <a:prstGeom prst="rect">
            <a:avLst/>
          </a:prstGeom>
        </p:spPr>
      </p:pic>
      <p:sp>
        <p:nvSpPr>
          <p:cNvPr id="10" name="TextBox 9">
            <a:extLst>
              <a:ext uri="{FF2B5EF4-FFF2-40B4-BE49-F238E27FC236}">
                <a16:creationId xmlns:a16="http://schemas.microsoft.com/office/drawing/2014/main" id="{8C070F02-578B-3443-B637-00D27509AA5C}"/>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3" name="TextBox 12">
            <a:extLst>
              <a:ext uri="{FF2B5EF4-FFF2-40B4-BE49-F238E27FC236}">
                <a16:creationId xmlns:a16="http://schemas.microsoft.com/office/drawing/2014/main" id="{C97C0451-24A4-DD41-B323-03E7C37034A9}"/>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9" name="Rectangle 8">
            <a:extLst>
              <a:ext uri="{FF2B5EF4-FFF2-40B4-BE49-F238E27FC236}">
                <a16:creationId xmlns:a16="http://schemas.microsoft.com/office/drawing/2014/main" id="{1E1F78A4-DBDB-4267-92AD-FFB06CFE32B1}"/>
              </a:ext>
            </a:extLst>
          </p:cNvPr>
          <p:cNvSpPr/>
          <p:nvPr/>
        </p:nvSpPr>
        <p:spPr>
          <a:xfrm>
            <a:off x="534954" y="6210300"/>
            <a:ext cx="627274" cy="270932"/>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04796389"/>
      </p:ext>
    </p:extLst>
  </p:cSld>
  <p:clrMapOvr>
    <a:masterClrMapping/>
  </p:clrMapOvr>
  <p:hf sldNum="0" hdr="0" dt="0"/>
  <p:extLst>
    <p:ext uri="{DCECCB84-F9BA-43D5-87BE-67443E8EF086}">
      <p15:sldGuideLst xmlns:p15="http://schemas.microsoft.com/office/powerpoint/2012/main">
        <p15:guide id="1" orient="horz" pos="1320">
          <p15:clr>
            <a:srgbClr val="FBAE40"/>
          </p15:clr>
        </p15:guide>
        <p15:guide id="2" pos="3840">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Title Slide­ - Cut Out Photo 2">
    <p:bg>
      <p:bgPr>
        <a:solidFill>
          <a:schemeClr val="bg1"/>
        </a:solidFill>
        <a:effectLst/>
      </p:bgPr>
    </p:bg>
    <p:spTree>
      <p:nvGrpSpPr>
        <p:cNvPr id="1" name=""/>
        <p:cNvGrpSpPr/>
        <p:nvPr/>
      </p:nvGrpSpPr>
      <p:grpSpPr>
        <a:xfrm>
          <a:off x="0" y="0"/>
          <a:ext cx="0" cy="0"/>
          <a:chOff x="0" y="0"/>
          <a:chExt cx="0" cy="0"/>
        </a:xfrm>
      </p:grpSpPr>
      <p:pic>
        <p:nvPicPr>
          <p:cNvPr id="19" name="Picture 18" descr="Background pattern, rectangle&#10;&#10;Description automatically generated">
            <a:extLst>
              <a:ext uri="{FF2B5EF4-FFF2-40B4-BE49-F238E27FC236}">
                <a16:creationId xmlns:a16="http://schemas.microsoft.com/office/drawing/2014/main" id="{BFEC35DF-7B4B-3640-B202-6D0D3C8927A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021776" y="1610833"/>
            <a:ext cx="4163676" cy="2781331"/>
          </a:xfrm>
          <a:prstGeom prst="rect">
            <a:avLst/>
          </a:prstGeom>
        </p:spPr>
      </p:pic>
      <p:sp>
        <p:nvSpPr>
          <p:cNvPr id="12" name="Title Placeholder 1">
            <a:extLst>
              <a:ext uri="{FF2B5EF4-FFF2-40B4-BE49-F238E27FC236}">
                <a16:creationId xmlns:a16="http://schemas.microsoft.com/office/drawing/2014/main" id="{729A6456-0C45-5243-BC7D-3EBF863AFD56}"/>
              </a:ext>
            </a:extLst>
          </p:cNvPr>
          <p:cNvSpPr>
            <a:spLocks noGrp="1"/>
          </p:cNvSpPr>
          <p:nvPr>
            <p:ph type="title" hasCustomPrompt="1"/>
          </p:nvPr>
        </p:nvSpPr>
        <p:spPr>
          <a:xfrm>
            <a:off x="609601" y="1610833"/>
            <a:ext cx="5486399" cy="889996"/>
          </a:xfrm>
          <a:prstGeom prst="rect">
            <a:avLst/>
          </a:prstGeom>
        </p:spPr>
        <p:txBody>
          <a:bodyPr vert="horz" lIns="0" tIns="0" rIns="0" bIns="0" rtlCol="0" anchor="t" anchorCtr="0">
            <a:noAutofit/>
          </a:bodyPr>
          <a:lstStyle>
            <a:lvl1pPr>
              <a:defRPr sz="3200">
                <a:solidFill>
                  <a:schemeClr val="accent1"/>
                </a:solidFill>
              </a:defRPr>
            </a:lvl1pPr>
          </a:lstStyle>
          <a:p>
            <a:r>
              <a:rPr lang="en-US"/>
              <a:t>Click to edit Master title </a:t>
            </a:r>
            <a:br>
              <a:rPr lang="en-US"/>
            </a:br>
            <a:r>
              <a:rPr lang="en-US"/>
              <a:t>style with up to two lines</a:t>
            </a:r>
          </a:p>
        </p:txBody>
      </p:sp>
      <p:sp>
        <p:nvSpPr>
          <p:cNvPr id="14" name="Text Placeholder 2">
            <a:extLst>
              <a:ext uri="{FF2B5EF4-FFF2-40B4-BE49-F238E27FC236}">
                <a16:creationId xmlns:a16="http://schemas.microsoft.com/office/drawing/2014/main" id="{A9DAEB0D-D158-EE40-8A18-ED68A560B45E}"/>
              </a:ext>
            </a:extLst>
          </p:cNvPr>
          <p:cNvSpPr>
            <a:spLocks noGrp="1"/>
          </p:cNvSpPr>
          <p:nvPr>
            <p:ph type="body" sz="quarter" idx="10" hasCustomPrompt="1"/>
          </p:nvPr>
        </p:nvSpPr>
        <p:spPr>
          <a:xfrm>
            <a:off x="609601" y="2647860"/>
            <a:ext cx="5486398" cy="601955"/>
          </a:xfrm>
          <a:prstGeom prst="rect">
            <a:avLst/>
          </a:prstGeom>
        </p:spPr>
        <p:txBody>
          <a:bodyPr/>
          <a:lstStyle>
            <a:lvl1pPr>
              <a:defRPr sz="1800">
                <a:solidFill>
                  <a:schemeClr val="tx1"/>
                </a:solidFill>
                <a:latin typeface="+mn-lt"/>
              </a:defRPr>
            </a:lvl1pPr>
            <a:lvl2pPr marL="457200" indent="0">
              <a:buNone/>
              <a:defRPr/>
            </a:lvl2pPr>
          </a:lstStyle>
          <a:p>
            <a:pPr lvl="0"/>
            <a:r>
              <a:rPr lang="en-US"/>
              <a:t>Click to edit subtitle</a:t>
            </a:r>
          </a:p>
        </p:txBody>
      </p:sp>
      <p:pic>
        <p:nvPicPr>
          <p:cNvPr id="15" name="Picture 14">
            <a:extLst>
              <a:ext uri="{FF2B5EF4-FFF2-40B4-BE49-F238E27FC236}">
                <a16:creationId xmlns:a16="http://schemas.microsoft.com/office/drawing/2014/main" id="{41F67C15-23BB-C34D-984B-365C6144B85C}"/>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534954" y="385590"/>
            <a:ext cx="836212" cy="270932"/>
          </a:xfrm>
          <a:prstGeom prst="rect">
            <a:avLst/>
          </a:prstGeom>
        </p:spPr>
      </p:pic>
      <p:pic>
        <p:nvPicPr>
          <p:cNvPr id="20" name="Picture 19">
            <a:extLst>
              <a:ext uri="{FF2B5EF4-FFF2-40B4-BE49-F238E27FC236}">
                <a16:creationId xmlns:a16="http://schemas.microsoft.com/office/drawing/2014/main" id="{21264048-8683-B04A-BE92-365764B758FF}"/>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7286920" y="296944"/>
            <a:ext cx="3898532" cy="6180056"/>
          </a:xfrm>
          <a:prstGeom prst="rect">
            <a:avLst/>
          </a:prstGeom>
        </p:spPr>
      </p:pic>
      <p:sp>
        <p:nvSpPr>
          <p:cNvPr id="9" name="TextBox 8">
            <a:extLst>
              <a:ext uri="{FF2B5EF4-FFF2-40B4-BE49-F238E27FC236}">
                <a16:creationId xmlns:a16="http://schemas.microsoft.com/office/drawing/2014/main" id="{72F55B74-8AE2-2F4C-A8CC-7002F18140F4}"/>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0" name="TextBox 9">
            <a:extLst>
              <a:ext uri="{FF2B5EF4-FFF2-40B4-BE49-F238E27FC236}">
                <a16:creationId xmlns:a16="http://schemas.microsoft.com/office/drawing/2014/main" id="{F964E4DA-CF8C-5245-BEE4-F59B1938DEC7}"/>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1" name="Rectangle 10">
            <a:extLst>
              <a:ext uri="{FF2B5EF4-FFF2-40B4-BE49-F238E27FC236}">
                <a16:creationId xmlns:a16="http://schemas.microsoft.com/office/drawing/2014/main" id="{886C8F39-AC74-4106-A1AE-01B8F6D9634C}"/>
              </a:ext>
            </a:extLst>
          </p:cNvPr>
          <p:cNvSpPr/>
          <p:nvPr/>
        </p:nvSpPr>
        <p:spPr>
          <a:xfrm>
            <a:off x="534954" y="6210300"/>
            <a:ext cx="627274" cy="270932"/>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59124740"/>
      </p:ext>
    </p:extLst>
  </p:cSld>
  <p:clrMapOvr>
    <a:masterClrMapping/>
  </p:clrMapOvr>
  <p:hf sldNum="0" hdr="0" dt="0"/>
  <p:extLst>
    <p:ext uri="{DCECCB84-F9BA-43D5-87BE-67443E8EF086}">
      <p15:sldGuideLst xmlns:p15="http://schemas.microsoft.com/office/powerpoint/2012/main">
        <p15:guide id="1" orient="horz" pos="1320">
          <p15:clr>
            <a:srgbClr val="FBAE40"/>
          </p15:clr>
        </p15:guide>
        <p15:guide id="2" pos="3840">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Title Slide­ - Cut Out Photo 3">
    <p:bg>
      <p:bgPr>
        <a:solidFill>
          <a:schemeClr val="bg1"/>
        </a:solidFill>
        <a:effectLst/>
      </p:bgPr>
    </p:bg>
    <p:spTree>
      <p:nvGrpSpPr>
        <p:cNvPr id="1" name=""/>
        <p:cNvGrpSpPr/>
        <p:nvPr/>
      </p:nvGrpSpPr>
      <p:grpSpPr>
        <a:xfrm>
          <a:off x="0" y="0"/>
          <a:ext cx="0" cy="0"/>
          <a:chOff x="0" y="0"/>
          <a:chExt cx="0" cy="0"/>
        </a:xfrm>
      </p:grpSpPr>
      <p:pic>
        <p:nvPicPr>
          <p:cNvPr id="21" name="Picture 20" descr="Background pattern, rectangle&#10;&#10;Description automatically generated">
            <a:extLst>
              <a:ext uri="{FF2B5EF4-FFF2-40B4-BE49-F238E27FC236}">
                <a16:creationId xmlns:a16="http://schemas.microsoft.com/office/drawing/2014/main" id="{E8930F7D-FC4C-B545-BF55-6C2F96ED1D70}"/>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021776" y="1610833"/>
            <a:ext cx="4163676" cy="2781331"/>
          </a:xfrm>
          <a:prstGeom prst="rect">
            <a:avLst/>
          </a:prstGeom>
        </p:spPr>
      </p:pic>
      <p:pic>
        <p:nvPicPr>
          <p:cNvPr id="22" name="Picture 21" descr="A person holding a phone&#10;&#10;Description automatically generated with medium confidence">
            <a:extLst>
              <a:ext uri="{FF2B5EF4-FFF2-40B4-BE49-F238E27FC236}">
                <a16:creationId xmlns:a16="http://schemas.microsoft.com/office/drawing/2014/main" id="{7CF29D7B-D274-A24D-9456-1D142F993F12}"/>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7111528" y="734453"/>
            <a:ext cx="3702286" cy="6123547"/>
          </a:xfrm>
          <a:prstGeom prst="rect">
            <a:avLst/>
          </a:prstGeom>
        </p:spPr>
      </p:pic>
      <p:sp>
        <p:nvSpPr>
          <p:cNvPr id="16" name="Title Placeholder 1">
            <a:extLst>
              <a:ext uri="{FF2B5EF4-FFF2-40B4-BE49-F238E27FC236}">
                <a16:creationId xmlns:a16="http://schemas.microsoft.com/office/drawing/2014/main" id="{A4B0D38C-5191-2A46-A65F-EB152D0EE137}"/>
              </a:ext>
            </a:extLst>
          </p:cNvPr>
          <p:cNvSpPr>
            <a:spLocks noGrp="1"/>
          </p:cNvSpPr>
          <p:nvPr>
            <p:ph type="title" hasCustomPrompt="1"/>
          </p:nvPr>
        </p:nvSpPr>
        <p:spPr>
          <a:xfrm>
            <a:off x="609600" y="1610833"/>
            <a:ext cx="5486400" cy="889996"/>
          </a:xfrm>
          <a:prstGeom prst="rect">
            <a:avLst/>
          </a:prstGeom>
        </p:spPr>
        <p:txBody>
          <a:bodyPr vert="horz" lIns="0" tIns="0" rIns="0" bIns="0" rtlCol="0" anchor="t" anchorCtr="0">
            <a:noAutofit/>
          </a:bodyPr>
          <a:lstStyle>
            <a:lvl1pPr>
              <a:defRPr sz="3200">
                <a:solidFill>
                  <a:schemeClr val="accent1"/>
                </a:solidFill>
              </a:defRPr>
            </a:lvl1pPr>
          </a:lstStyle>
          <a:p>
            <a:r>
              <a:rPr lang="en-US"/>
              <a:t>Click to edit Master title </a:t>
            </a:r>
            <a:br>
              <a:rPr lang="en-US"/>
            </a:br>
            <a:r>
              <a:rPr lang="en-US"/>
              <a:t>style with up to two lines</a:t>
            </a:r>
          </a:p>
        </p:txBody>
      </p:sp>
      <p:sp>
        <p:nvSpPr>
          <p:cNvPr id="17" name="Text Placeholder 2">
            <a:extLst>
              <a:ext uri="{FF2B5EF4-FFF2-40B4-BE49-F238E27FC236}">
                <a16:creationId xmlns:a16="http://schemas.microsoft.com/office/drawing/2014/main" id="{AFAD9EF4-BFE4-544D-89ED-637CA0828522}"/>
              </a:ext>
            </a:extLst>
          </p:cNvPr>
          <p:cNvSpPr>
            <a:spLocks noGrp="1"/>
          </p:cNvSpPr>
          <p:nvPr>
            <p:ph type="body" sz="quarter" idx="10" hasCustomPrompt="1"/>
          </p:nvPr>
        </p:nvSpPr>
        <p:spPr>
          <a:xfrm>
            <a:off x="609599" y="2647860"/>
            <a:ext cx="5486399" cy="601955"/>
          </a:xfrm>
          <a:prstGeom prst="rect">
            <a:avLst/>
          </a:prstGeom>
        </p:spPr>
        <p:txBody>
          <a:bodyPr/>
          <a:lstStyle>
            <a:lvl1pPr>
              <a:defRPr sz="1800">
                <a:solidFill>
                  <a:schemeClr val="tx1"/>
                </a:solidFill>
                <a:latin typeface="+mn-lt"/>
              </a:defRPr>
            </a:lvl1pPr>
            <a:lvl2pPr marL="457200" indent="0">
              <a:buNone/>
              <a:defRPr/>
            </a:lvl2pPr>
          </a:lstStyle>
          <a:p>
            <a:pPr lvl="0"/>
            <a:r>
              <a:rPr lang="en-US"/>
              <a:t>Click to edit subtitle</a:t>
            </a:r>
          </a:p>
        </p:txBody>
      </p:sp>
      <p:pic>
        <p:nvPicPr>
          <p:cNvPr id="18" name="Picture 17">
            <a:extLst>
              <a:ext uri="{FF2B5EF4-FFF2-40B4-BE49-F238E27FC236}">
                <a16:creationId xmlns:a16="http://schemas.microsoft.com/office/drawing/2014/main" id="{EEF24CA7-7CB8-2447-9C3C-B88313F9FBC1}"/>
              </a:ext>
            </a:extLst>
          </p:cNvPr>
          <p:cNvPicPr>
            <a:picLocks noChangeAspect="1"/>
          </p:cNvPicPr>
          <p:nvPr/>
        </p:nvPicPr>
        <p:blipFill>
          <a:blip r:embed="rId4" cstate="email">
            <a:extLst>
              <a:ext uri="{28A0092B-C50C-407E-A947-70E740481C1C}">
                <a14:useLocalDpi xmlns:a14="http://schemas.microsoft.com/office/drawing/2010/main"/>
              </a:ext>
            </a:extLst>
          </a:blip>
          <a:srcRect/>
          <a:stretch/>
        </p:blipFill>
        <p:spPr>
          <a:xfrm>
            <a:off x="534953" y="385590"/>
            <a:ext cx="836212" cy="270932"/>
          </a:xfrm>
          <a:prstGeom prst="rect">
            <a:avLst/>
          </a:prstGeom>
        </p:spPr>
      </p:pic>
      <p:pic>
        <p:nvPicPr>
          <p:cNvPr id="23" name="Picture 22" descr="A picture containing person, dog&#10;&#10;Description automatically generated">
            <a:extLst>
              <a:ext uri="{FF2B5EF4-FFF2-40B4-BE49-F238E27FC236}">
                <a16:creationId xmlns:a16="http://schemas.microsoft.com/office/drawing/2014/main" id="{30F7D106-CE35-E242-B8C0-5B06D3A2CE6A}"/>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707833" y="3909462"/>
            <a:ext cx="2726676" cy="2781331"/>
          </a:xfrm>
          <a:prstGeom prst="rect">
            <a:avLst/>
          </a:prstGeom>
        </p:spPr>
      </p:pic>
      <p:sp>
        <p:nvSpPr>
          <p:cNvPr id="10" name="TextBox 9">
            <a:extLst>
              <a:ext uri="{FF2B5EF4-FFF2-40B4-BE49-F238E27FC236}">
                <a16:creationId xmlns:a16="http://schemas.microsoft.com/office/drawing/2014/main" id="{81094A0A-76A3-1B45-9EF1-EF4320A30CC7}"/>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1" name="TextBox 10">
            <a:extLst>
              <a:ext uri="{FF2B5EF4-FFF2-40B4-BE49-F238E27FC236}">
                <a16:creationId xmlns:a16="http://schemas.microsoft.com/office/drawing/2014/main" id="{63F4E884-A953-F146-98F1-8B4C5B6833E5}"/>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2" name="Rectangle 11">
            <a:extLst>
              <a:ext uri="{FF2B5EF4-FFF2-40B4-BE49-F238E27FC236}">
                <a16:creationId xmlns:a16="http://schemas.microsoft.com/office/drawing/2014/main" id="{FA3DEAE8-4A72-4BCE-B4E2-12326ADEF205}"/>
              </a:ext>
            </a:extLst>
          </p:cNvPr>
          <p:cNvSpPr/>
          <p:nvPr/>
        </p:nvSpPr>
        <p:spPr>
          <a:xfrm>
            <a:off x="534954" y="6210300"/>
            <a:ext cx="627274" cy="270932"/>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32233044"/>
      </p:ext>
    </p:extLst>
  </p:cSld>
  <p:clrMapOvr>
    <a:masterClrMapping/>
  </p:clrMapOvr>
  <p:hf sldNum="0" hdr="0" dt="0"/>
  <p:extLst>
    <p:ext uri="{DCECCB84-F9BA-43D5-87BE-67443E8EF086}">
      <p15:sldGuideLst xmlns:p15="http://schemas.microsoft.com/office/powerpoint/2012/main">
        <p15:guide id="1" orient="horz" pos="1320">
          <p15:clr>
            <a:srgbClr val="FBAE40"/>
          </p15:clr>
        </p15:guide>
        <p15:guide id="2" pos="3840">
          <p15:clr>
            <a:srgbClr val="FBAE4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3_Title Slide­ - Light Photo">
    <p:bg>
      <p:bgPr>
        <a:solidFill>
          <a:schemeClr val="bg1"/>
        </a:solidFill>
        <a:effectLst/>
      </p:bgPr>
    </p:bg>
    <p:spTree>
      <p:nvGrpSpPr>
        <p:cNvPr id="1" name=""/>
        <p:cNvGrpSpPr/>
        <p:nvPr/>
      </p:nvGrpSpPr>
      <p:grpSpPr>
        <a:xfrm>
          <a:off x="0" y="0"/>
          <a:ext cx="0" cy="0"/>
          <a:chOff x="0" y="0"/>
          <a:chExt cx="0" cy="0"/>
        </a:xfrm>
      </p:grpSpPr>
      <p:sp>
        <p:nvSpPr>
          <p:cNvPr id="9" name="Title Placeholder 1">
            <a:extLst>
              <a:ext uri="{FF2B5EF4-FFF2-40B4-BE49-F238E27FC236}">
                <a16:creationId xmlns:a16="http://schemas.microsoft.com/office/drawing/2014/main" id="{73708F72-9177-1C4A-B014-F0C6B19AB492}"/>
              </a:ext>
            </a:extLst>
          </p:cNvPr>
          <p:cNvSpPr>
            <a:spLocks noGrp="1"/>
          </p:cNvSpPr>
          <p:nvPr>
            <p:ph type="title" hasCustomPrompt="1"/>
          </p:nvPr>
        </p:nvSpPr>
        <p:spPr>
          <a:xfrm>
            <a:off x="609601" y="1610833"/>
            <a:ext cx="5486399" cy="889996"/>
          </a:xfrm>
          <a:prstGeom prst="rect">
            <a:avLst/>
          </a:prstGeom>
        </p:spPr>
        <p:txBody>
          <a:bodyPr vert="horz" lIns="0" tIns="0" rIns="0" bIns="0" rtlCol="0" anchor="t" anchorCtr="0">
            <a:noAutofit/>
          </a:bodyPr>
          <a:lstStyle>
            <a:lvl1pPr>
              <a:defRPr sz="3200">
                <a:solidFill>
                  <a:schemeClr val="accent1"/>
                </a:solidFill>
              </a:defRPr>
            </a:lvl1pPr>
          </a:lstStyle>
          <a:p>
            <a:r>
              <a:rPr lang="en-US"/>
              <a:t>Click to edit Master title </a:t>
            </a:r>
            <a:br>
              <a:rPr lang="en-US"/>
            </a:br>
            <a:r>
              <a:rPr lang="en-US"/>
              <a:t>style with up to two lines</a:t>
            </a:r>
          </a:p>
        </p:txBody>
      </p:sp>
      <p:sp>
        <p:nvSpPr>
          <p:cNvPr id="10" name="Text Placeholder 2">
            <a:extLst>
              <a:ext uri="{FF2B5EF4-FFF2-40B4-BE49-F238E27FC236}">
                <a16:creationId xmlns:a16="http://schemas.microsoft.com/office/drawing/2014/main" id="{9C3D2448-008D-704E-B888-D8E863B403B5}"/>
              </a:ext>
            </a:extLst>
          </p:cNvPr>
          <p:cNvSpPr>
            <a:spLocks noGrp="1"/>
          </p:cNvSpPr>
          <p:nvPr>
            <p:ph type="body" sz="quarter" idx="10" hasCustomPrompt="1"/>
          </p:nvPr>
        </p:nvSpPr>
        <p:spPr>
          <a:xfrm>
            <a:off x="609601" y="2647860"/>
            <a:ext cx="5486398" cy="601955"/>
          </a:xfrm>
          <a:prstGeom prst="rect">
            <a:avLst/>
          </a:prstGeom>
        </p:spPr>
        <p:txBody>
          <a:bodyPr/>
          <a:lstStyle>
            <a:lvl1pPr>
              <a:defRPr sz="1800">
                <a:solidFill>
                  <a:schemeClr val="tx1"/>
                </a:solidFill>
                <a:latin typeface="+mn-lt"/>
              </a:defRPr>
            </a:lvl1pPr>
            <a:lvl2pPr marL="457200" indent="0">
              <a:buNone/>
              <a:defRPr/>
            </a:lvl2pPr>
          </a:lstStyle>
          <a:p>
            <a:pPr lvl="0"/>
            <a:r>
              <a:rPr lang="en-US"/>
              <a:t>Click to edit subtitle</a:t>
            </a:r>
          </a:p>
        </p:txBody>
      </p:sp>
      <p:pic>
        <p:nvPicPr>
          <p:cNvPr id="11" name="Picture 10">
            <a:extLst>
              <a:ext uri="{FF2B5EF4-FFF2-40B4-BE49-F238E27FC236}">
                <a16:creationId xmlns:a16="http://schemas.microsoft.com/office/drawing/2014/main" id="{03EB1792-DD80-214E-9375-EE70AE1BB6B4}"/>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a:xfrm>
            <a:off x="534954" y="385590"/>
            <a:ext cx="836212" cy="270932"/>
          </a:xfrm>
          <a:prstGeom prst="rect">
            <a:avLst/>
          </a:prstGeom>
        </p:spPr>
      </p:pic>
      <p:sp>
        <p:nvSpPr>
          <p:cNvPr id="7" name="TextBox 6">
            <a:extLst>
              <a:ext uri="{FF2B5EF4-FFF2-40B4-BE49-F238E27FC236}">
                <a16:creationId xmlns:a16="http://schemas.microsoft.com/office/drawing/2014/main" id="{006F69B3-EAF8-AD4A-A506-57425CC3FBBF}"/>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8" name="TextBox 7">
            <a:extLst>
              <a:ext uri="{FF2B5EF4-FFF2-40B4-BE49-F238E27FC236}">
                <a16:creationId xmlns:a16="http://schemas.microsoft.com/office/drawing/2014/main" id="{64D4F06E-0767-9446-A975-422A8E49DAA1}"/>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2" name="Rectangle 11">
            <a:extLst>
              <a:ext uri="{FF2B5EF4-FFF2-40B4-BE49-F238E27FC236}">
                <a16:creationId xmlns:a16="http://schemas.microsoft.com/office/drawing/2014/main" id="{13B89775-FC9C-4A6C-8F15-A47A5CCABCA3}"/>
              </a:ext>
            </a:extLst>
          </p:cNvPr>
          <p:cNvSpPr/>
          <p:nvPr/>
        </p:nvSpPr>
        <p:spPr>
          <a:xfrm>
            <a:off x="534954" y="6210300"/>
            <a:ext cx="627274" cy="270932"/>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33763525"/>
      </p:ext>
    </p:extLst>
  </p:cSld>
  <p:clrMapOvr>
    <a:masterClrMapping/>
  </p:clrMapOvr>
  <p:hf sldNum="0" hdr="0" dt="0"/>
  <p:extLst>
    <p:ext uri="{DCECCB84-F9BA-43D5-87BE-67443E8EF086}">
      <p15:sldGuideLst xmlns:p15="http://schemas.microsoft.com/office/powerpoint/2012/main">
        <p15:guide id="1" orient="horz" pos="1320">
          <p15:clr>
            <a:srgbClr val="FBAE40"/>
          </p15:clr>
        </p15:guide>
        <p15:guide id="2" pos="3840">
          <p15:clr>
            <a:srgbClr val="FBAE4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Title Slide­ - Big Type - with Icon">
    <p:bg>
      <p:bgPr>
        <a:solidFill>
          <a:schemeClr val="accent1"/>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076C857-6C05-8E4F-89DE-4C6A9CEA50B0}"/>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a:xfrm>
            <a:off x="534954" y="385590"/>
            <a:ext cx="836212" cy="270933"/>
          </a:xfrm>
          <a:prstGeom prst="rect">
            <a:avLst/>
          </a:prstGeom>
        </p:spPr>
      </p:pic>
      <p:sp>
        <p:nvSpPr>
          <p:cNvPr id="14" name="Title Placeholder 1">
            <a:extLst>
              <a:ext uri="{FF2B5EF4-FFF2-40B4-BE49-F238E27FC236}">
                <a16:creationId xmlns:a16="http://schemas.microsoft.com/office/drawing/2014/main" id="{B4CD84E1-A716-784A-BEDC-3F776D13ECA9}"/>
              </a:ext>
            </a:extLst>
          </p:cNvPr>
          <p:cNvSpPr>
            <a:spLocks noGrp="1"/>
          </p:cNvSpPr>
          <p:nvPr>
            <p:ph type="title" hasCustomPrompt="1"/>
          </p:nvPr>
        </p:nvSpPr>
        <p:spPr>
          <a:xfrm>
            <a:off x="609600" y="1600200"/>
            <a:ext cx="8080664" cy="1408176"/>
          </a:xfrm>
          <a:prstGeom prst="rect">
            <a:avLst/>
          </a:prstGeom>
        </p:spPr>
        <p:txBody>
          <a:bodyPr vert="horz" lIns="0" tIns="0" rIns="0" bIns="0" rtlCol="0" anchor="t" anchorCtr="0">
            <a:noAutofit/>
          </a:bodyPr>
          <a:lstStyle>
            <a:lvl1pPr>
              <a:defRPr sz="4500">
                <a:solidFill>
                  <a:schemeClr val="bg1"/>
                </a:solidFill>
                <a:latin typeface="Visa Dialect Medium" pitchFamily="2" charset="0"/>
              </a:defRPr>
            </a:lvl1pPr>
          </a:lstStyle>
          <a:p>
            <a:r>
              <a:rPr lang="en-US"/>
              <a:t>Click to edit Master title style with up to two lines</a:t>
            </a:r>
          </a:p>
        </p:txBody>
      </p:sp>
      <p:sp>
        <p:nvSpPr>
          <p:cNvPr id="15" name="Text Placeholder 2">
            <a:extLst>
              <a:ext uri="{FF2B5EF4-FFF2-40B4-BE49-F238E27FC236}">
                <a16:creationId xmlns:a16="http://schemas.microsoft.com/office/drawing/2014/main" id="{C5F9A24A-091B-1847-A8CD-FA05E6DF03B4}"/>
              </a:ext>
            </a:extLst>
          </p:cNvPr>
          <p:cNvSpPr>
            <a:spLocks noGrp="1"/>
          </p:cNvSpPr>
          <p:nvPr>
            <p:ph type="body" sz="quarter" idx="10" hasCustomPrompt="1"/>
          </p:nvPr>
        </p:nvSpPr>
        <p:spPr>
          <a:xfrm>
            <a:off x="609600" y="3158598"/>
            <a:ext cx="5486400" cy="822292"/>
          </a:xfrm>
          <a:prstGeom prst="rect">
            <a:avLst/>
          </a:prstGeom>
        </p:spPr>
        <p:txBody>
          <a:bodyPr/>
          <a:lstStyle>
            <a:lvl1pPr>
              <a:lnSpc>
                <a:spcPct val="100000"/>
              </a:lnSpc>
              <a:defRPr sz="1800">
                <a:solidFill>
                  <a:schemeClr val="accent2"/>
                </a:solidFill>
                <a:latin typeface="+mn-lt"/>
              </a:defRPr>
            </a:lvl1pPr>
            <a:lvl2pPr marL="457200" indent="0">
              <a:buNone/>
              <a:defRPr/>
            </a:lvl2pPr>
          </a:lstStyle>
          <a:p>
            <a:pPr lvl="0"/>
            <a:r>
              <a:rPr lang="en-US"/>
              <a:t>Click to edit subtitle</a:t>
            </a:r>
          </a:p>
        </p:txBody>
      </p:sp>
      <p:pic>
        <p:nvPicPr>
          <p:cNvPr id="8" name="Picture Placeholder 6">
            <a:extLst>
              <a:ext uri="{FF2B5EF4-FFF2-40B4-BE49-F238E27FC236}">
                <a16:creationId xmlns:a16="http://schemas.microsoft.com/office/drawing/2014/main" id="{8FA1B8AC-487C-49C6-B84A-CD69B74EDED1}"/>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9208008" y="3835908"/>
            <a:ext cx="2374392" cy="2374392"/>
          </a:xfrm>
          <a:prstGeom prst="rect">
            <a:avLst/>
          </a:prstGeom>
        </p:spPr>
      </p:pic>
      <p:sp>
        <p:nvSpPr>
          <p:cNvPr id="9" name="TextBox 8">
            <a:extLst>
              <a:ext uri="{FF2B5EF4-FFF2-40B4-BE49-F238E27FC236}">
                <a16:creationId xmlns:a16="http://schemas.microsoft.com/office/drawing/2014/main" id="{6D319C69-C7DB-B842-A288-4B78C966A26E}"/>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10" name="TextBox 9">
            <a:extLst>
              <a:ext uri="{FF2B5EF4-FFF2-40B4-BE49-F238E27FC236}">
                <a16:creationId xmlns:a16="http://schemas.microsoft.com/office/drawing/2014/main" id="{1894403A-163E-2F49-B354-92394604048F}"/>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spTree>
    <p:extLst>
      <p:ext uri="{BB962C8B-B14F-4D97-AF65-F5344CB8AC3E}">
        <p14:creationId xmlns:p14="http://schemas.microsoft.com/office/powerpoint/2010/main" val="1955990332"/>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Title Slide­ - Big Type">
    <p:bg>
      <p:bgPr>
        <a:solidFill>
          <a:schemeClr val="accent1"/>
        </a:solidFill>
        <a:effectLst/>
      </p:bgPr>
    </p:bg>
    <p:spTree>
      <p:nvGrpSpPr>
        <p:cNvPr id="1" name=""/>
        <p:cNvGrpSpPr/>
        <p:nvPr/>
      </p:nvGrpSpPr>
      <p:grpSpPr>
        <a:xfrm>
          <a:off x="0" y="0"/>
          <a:ext cx="0" cy="0"/>
          <a:chOff x="0" y="0"/>
          <a:chExt cx="0" cy="0"/>
        </a:xfrm>
      </p:grpSpPr>
      <p:sp>
        <p:nvSpPr>
          <p:cNvPr id="13" name="Title Placeholder 1">
            <a:extLst>
              <a:ext uri="{FF2B5EF4-FFF2-40B4-BE49-F238E27FC236}">
                <a16:creationId xmlns:a16="http://schemas.microsoft.com/office/drawing/2014/main" id="{FFAEF6FF-624F-F941-8333-F016E751BE8D}"/>
              </a:ext>
            </a:extLst>
          </p:cNvPr>
          <p:cNvSpPr>
            <a:spLocks noGrp="1"/>
          </p:cNvSpPr>
          <p:nvPr>
            <p:ph type="title" hasCustomPrompt="1"/>
          </p:nvPr>
        </p:nvSpPr>
        <p:spPr>
          <a:xfrm>
            <a:off x="609600" y="1600200"/>
            <a:ext cx="8080664" cy="1408176"/>
          </a:xfrm>
          <a:prstGeom prst="rect">
            <a:avLst/>
          </a:prstGeom>
        </p:spPr>
        <p:txBody>
          <a:bodyPr vert="horz" lIns="0" tIns="0" rIns="0" bIns="0" rtlCol="0" anchor="t" anchorCtr="0">
            <a:noAutofit/>
          </a:bodyPr>
          <a:lstStyle>
            <a:lvl1pPr>
              <a:defRPr sz="4500">
                <a:solidFill>
                  <a:schemeClr val="bg1"/>
                </a:solidFill>
                <a:latin typeface="Visa Dialect Medium" pitchFamily="2" charset="0"/>
              </a:defRPr>
            </a:lvl1pPr>
          </a:lstStyle>
          <a:p>
            <a:r>
              <a:rPr lang="en-US"/>
              <a:t>Click to edit Master title style with up to two lines</a:t>
            </a:r>
          </a:p>
        </p:txBody>
      </p:sp>
      <p:sp>
        <p:nvSpPr>
          <p:cNvPr id="14" name="Text Placeholder 2">
            <a:extLst>
              <a:ext uri="{FF2B5EF4-FFF2-40B4-BE49-F238E27FC236}">
                <a16:creationId xmlns:a16="http://schemas.microsoft.com/office/drawing/2014/main" id="{CE27E99B-5241-0942-B27C-8DC37A0E3488}"/>
              </a:ext>
            </a:extLst>
          </p:cNvPr>
          <p:cNvSpPr>
            <a:spLocks noGrp="1"/>
          </p:cNvSpPr>
          <p:nvPr>
            <p:ph type="body" sz="quarter" idx="10" hasCustomPrompt="1"/>
          </p:nvPr>
        </p:nvSpPr>
        <p:spPr>
          <a:xfrm>
            <a:off x="609600" y="3158598"/>
            <a:ext cx="5486400" cy="822292"/>
          </a:xfrm>
          <a:prstGeom prst="rect">
            <a:avLst/>
          </a:prstGeom>
        </p:spPr>
        <p:txBody>
          <a:bodyPr/>
          <a:lstStyle>
            <a:lvl1pPr>
              <a:lnSpc>
                <a:spcPct val="100000"/>
              </a:lnSpc>
              <a:defRPr sz="1800">
                <a:solidFill>
                  <a:schemeClr val="accent2"/>
                </a:solidFill>
                <a:latin typeface="+mn-lt"/>
              </a:defRPr>
            </a:lvl1pPr>
            <a:lvl2pPr marL="457200" indent="0">
              <a:buNone/>
              <a:defRPr/>
            </a:lvl2pPr>
          </a:lstStyle>
          <a:p>
            <a:pPr lvl="0"/>
            <a:r>
              <a:rPr lang="en-US"/>
              <a:t>Click to edit subtitle</a:t>
            </a:r>
          </a:p>
        </p:txBody>
      </p:sp>
      <p:pic>
        <p:nvPicPr>
          <p:cNvPr id="15" name="Picture 14">
            <a:extLst>
              <a:ext uri="{FF2B5EF4-FFF2-40B4-BE49-F238E27FC236}">
                <a16:creationId xmlns:a16="http://schemas.microsoft.com/office/drawing/2014/main" id="{D8F6A2D3-237C-B142-BB6C-D1D674B692CC}"/>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a:xfrm>
            <a:off x="534954" y="385590"/>
            <a:ext cx="836212" cy="270933"/>
          </a:xfrm>
          <a:prstGeom prst="rect">
            <a:avLst/>
          </a:prstGeom>
        </p:spPr>
      </p:pic>
      <p:sp>
        <p:nvSpPr>
          <p:cNvPr id="8" name="TextBox 7">
            <a:extLst>
              <a:ext uri="{FF2B5EF4-FFF2-40B4-BE49-F238E27FC236}">
                <a16:creationId xmlns:a16="http://schemas.microsoft.com/office/drawing/2014/main" id="{FE83F0A4-A2E0-234F-9735-E801C5099329}"/>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9" name="TextBox 8">
            <a:extLst>
              <a:ext uri="{FF2B5EF4-FFF2-40B4-BE49-F238E27FC236}">
                <a16:creationId xmlns:a16="http://schemas.microsoft.com/office/drawing/2014/main" id="{955DD0A7-9B3F-B445-B3E3-DCBA18FD6920}"/>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spTree>
    <p:extLst>
      <p:ext uri="{BB962C8B-B14F-4D97-AF65-F5344CB8AC3E}">
        <p14:creationId xmlns:p14="http://schemas.microsoft.com/office/powerpoint/2010/main" val="3664790524"/>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3_Title Slide­ - Light Photo">
    <p:bg>
      <p:bgPr>
        <a:solidFill>
          <a:schemeClr val="bg1"/>
        </a:solidFill>
        <a:effectLst/>
      </p:bgPr>
    </p:bg>
    <p:spTree>
      <p:nvGrpSpPr>
        <p:cNvPr id="1" name=""/>
        <p:cNvGrpSpPr/>
        <p:nvPr/>
      </p:nvGrpSpPr>
      <p:grpSpPr>
        <a:xfrm>
          <a:off x="0" y="0"/>
          <a:ext cx="0" cy="0"/>
          <a:chOff x="0" y="0"/>
          <a:chExt cx="0" cy="0"/>
        </a:xfrm>
      </p:grpSpPr>
      <p:sp>
        <p:nvSpPr>
          <p:cNvPr id="9" name="Title Placeholder 1">
            <a:extLst>
              <a:ext uri="{FF2B5EF4-FFF2-40B4-BE49-F238E27FC236}">
                <a16:creationId xmlns:a16="http://schemas.microsoft.com/office/drawing/2014/main" id="{73708F72-9177-1C4A-B014-F0C6B19AB492}"/>
              </a:ext>
            </a:extLst>
          </p:cNvPr>
          <p:cNvSpPr>
            <a:spLocks noGrp="1"/>
          </p:cNvSpPr>
          <p:nvPr>
            <p:ph type="title" hasCustomPrompt="1"/>
          </p:nvPr>
        </p:nvSpPr>
        <p:spPr>
          <a:xfrm>
            <a:off x="609601" y="1610833"/>
            <a:ext cx="5486399" cy="889996"/>
          </a:xfrm>
          <a:prstGeom prst="rect">
            <a:avLst/>
          </a:prstGeom>
        </p:spPr>
        <p:txBody>
          <a:bodyPr vert="horz" lIns="0" tIns="0" rIns="0" bIns="0" rtlCol="0" anchor="t" anchorCtr="0">
            <a:noAutofit/>
          </a:bodyPr>
          <a:lstStyle>
            <a:lvl1pPr>
              <a:defRPr sz="3200">
                <a:solidFill>
                  <a:schemeClr val="accent1"/>
                </a:solidFill>
              </a:defRPr>
            </a:lvl1pPr>
          </a:lstStyle>
          <a:p>
            <a:r>
              <a:rPr lang="en-US"/>
              <a:t>Click to edit Master title </a:t>
            </a:r>
            <a:br>
              <a:rPr lang="en-US"/>
            </a:br>
            <a:r>
              <a:rPr lang="en-US"/>
              <a:t>style with up to two lines</a:t>
            </a:r>
          </a:p>
        </p:txBody>
      </p:sp>
      <p:sp>
        <p:nvSpPr>
          <p:cNvPr id="10" name="Text Placeholder 2">
            <a:extLst>
              <a:ext uri="{FF2B5EF4-FFF2-40B4-BE49-F238E27FC236}">
                <a16:creationId xmlns:a16="http://schemas.microsoft.com/office/drawing/2014/main" id="{9C3D2448-008D-704E-B888-D8E863B403B5}"/>
              </a:ext>
            </a:extLst>
          </p:cNvPr>
          <p:cNvSpPr>
            <a:spLocks noGrp="1"/>
          </p:cNvSpPr>
          <p:nvPr>
            <p:ph type="body" sz="quarter" idx="10" hasCustomPrompt="1"/>
          </p:nvPr>
        </p:nvSpPr>
        <p:spPr>
          <a:xfrm>
            <a:off x="609601" y="2647860"/>
            <a:ext cx="5486398" cy="601955"/>
          </a:xfrm>
          <a:prstGeom prst="rect">
            <a:avLst/>
          </a:prstGeom>
        </p:spPr>
        <p:txBody>
          <a:bodyPr/>
          <a:lstStyle>
            <a:lvl1pPr>
              <a:defRPr sz="1800">
                <a:solidFill>
                  <a:schemeClr val="tx1"/>
                </a:solidFill>
                <a:latin typeface="+mn-lt"/>
              </a:defRPr>
            </a:lvl1pPr>
            <a:lvl2pPr marL="457200" indent="0">
              <a:buNone/>
              <a:defRPr/>
            </a:lvl2pPr>
          </a:lstStyle>
          <a:p>
            <a:pPr lvl="0"/>
            <a:r>
              <a:rPr lang="en-US"/>
              <a:t>Click to edit subtitle</a:t>
            </a:r>
          </a:p>
        </p:txBody>
      </p:sp>
      <p:pic>
        <p:nvPicPr>
          <p:cNvPr id="11" name="Picture 10">
            <a:extLst>
              <a:ext uri="{FF2B5EF4-FFF2-40B4-BE49-F238E27FC236}">
                <a16:creationId xmlns:a16="http://schemas.microsoft.com/office/drawing/2014/main" id="{03EB1792-DD80-214E-9375-EE70AE1BB6B4}"/>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a:xfrm>
            <a:off x="534954" y="385590"/>
            <a:ext cx="836212" cy="270932"/>
          </a:xfrm>
          <a:prstGeom prst="rect">
            <a:avLst/>
          </a:prstGeom>
        </p:spPr>
      </p:pic>
      <p:sp>
        <p:nvSpPr>
          <p:cNvPr id="8" name="TextBox 7">
            <a:extLst>
              <a:ext uri="{FF2B5EF4-FFF2-40B4-BE49-F238E27FC236}">
                <a16:creationId xmlns:a16="http://schemas.microsoft.com/office/drawing/2014/main" id="{64D4F06E-0767-9446-A975-422A8E49DAA1}"/>
              </a:ext>
            </a:extLst>
          </p:cNvPr>
          <p:cNvSpPr txBox="1"/>
          <p:nvPr/>
        </p:nvSpPr>
        <p:spPr>
          <a:xfrm>
            <a:off x="11377692" y="6577436"/>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2" name="Rectangle 11">
            <a:extLst>
              <a:ext uri="{FF2B5EF4-FFF2-40B4-BE49-F238E27FC236}">
                <a16:creationId xmlns:a16="http://schemas.microsoft.com/office/drawing/2014/main" id="{13B89775-FC9C-4A6C-8F15-A47A5CCABCA3}"/>
              </a:ext>
            </a:extLst>
          </p:cNvPr>
          <p:cNvSpPr/>
          <p:nvPr/>
        </p:nvSpPr>
        <p:spPr>
          <a:xfrm>
            <a:off x="534954" y="6210300"/>
            <a:ext cx="627274" cy="270932"/>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63441506"/>
      </p:ext>
    </p:extLst>
  </p:cSld>
  <p:clrMapOvr>
    <a:masterClrMapping/>
  </p:clrMapOvr>
  <p:hf sldNum="0" hdr="0" dt="0"/>
  <p:extLst>
    <p:ext uri="{DCECCB84-F9BA-43D5-87BE-67443E8EF086}">
      <p15:sldGuideLst xmlns:p15="http://schemas.microsoft.com/office/powerpoint/2012/main">
        <p15:guide id="1" orient="horz" pos="1320">
          <p15:clr>
            <a:srgbClr val="FBAE40"/>
          </p15:clr>
        </p15:guide>
        <p15:guide id="2" pos="3840">
          <p15:clr>
            <a:srgbClr val="FBAE4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Title Slide­ - Big Type - VBM+Symbol">
    <p:bg>
      <p:bgPr>
        <a:solidFill>
          <a:schemeClr val="bg1"/>
        </a:solidFill>
        <a:effectLst/>
      </p:bgPr>
    </p:bg>
    <p:spTree>
      <p:nvGrpSpPr>
        <p:cNvPr id="1" name=""/>
        <p:cNvGrpSpPr/>
        <p:nvPr/>
      </p:nvGrpSpPr>
      <p:grpSpPr>
        <a:xfrm>
          <a:off x="0" y="0"/>
          <a:ext cx="0" cy="0"/>
          <a:chOff x="0" y="0"/>
          <a:chExt cx="0" cy="0"/>
        </a:xfrm>
      </p:grpSpPr>
      <p:sp>
        <p:nvSpPr>
          <p:cNvPr id="14" name="Title Placeholder 1">
            <a:extLst>
              <a:ext uri="{FF2B5EF4-FFF2-40B4-BE49-F238E27FC236}">
                <a16:creationId xmlns:a16="http://schemas.microsoft.com/office/drawing/2014/main" id="{653EF4D2-FA1F-824F-9159-013422D099C2}"/>
              </a:ext>
            </a:extLst>
          </p:cNvPr>
          <p:cNvSpPr>
            <a:spLocks noGrp="1"/>
          </p:cNvSpPr>
          <p:nvPr>
            <p:ph type="title" hasCustomPrompt="1"/>
          </p:nvPr>
        </p:nvSpPr>
        <p:spPr>
          <a:xfrm>
            <a:off x="609600" y="1600200"/>
            <a:ext cx="8080664" cy="1408176"/>
          </a:xfrm>
          <a:prstGeom prst="rect">
            <a:avLst/>
          </a:prstGeom>
        </p:spPr>
        <p:txBody>
          <a:bodyPr vert="horz" lIns="0" tIns="0" rIns="0" bIns="0" rtlCol="0" anchor="t" anchorCtr="0">
            <a:noAutofit/>
          </a:bodyPr>
          <a:lstStyle>
            <a:lvl1pPr>
              <a:defRPr sz="4500">
                <a:solidFill>
                  <a:schemeClr val="accent1"/>
                </a:solidFill>
                <a:latin typeface="Visa Dialect Medium" pitchFamily="2" charset="0"/>
              </a:defRPr>
            </a:lvl1pPr>
          </a:lstStyle>
          <a:p>
            <a:r>
              <a:rPr lang="en-US"/>
              <a:t>Click to edit Master title style with up to two lines</a:t>
            </a:r>
          </a:p>
        </p:txBody>
      </p:sp>
      <p:sp>
        <p:nvSpPr>
          <p:cNvPr id="15" name="Text Placeholder 2">
            <a:extLst>
              <a:ext uri="{FF2B5EF4-FFF2-40B4-BE49-F238E27FC236}">
                <a16:creationId xmlns:a16="http://schemas.microsoft.com/office/drawing/2014/main" id="{9D0E9125-603C-FE4B-9FE5-B2CDA2CFBDDF}"/>
              </a:ext>
            </a:extLst>
          </p:cNvPr>
          <p:cNvSpPr>
            <a:spLocks noGrp="1"/>
          </p:cNvSpPr>
          <p:nvPr>
            <p:ph type="body" sz="quarter" idx="10" hasCustomPrompt="1"/>
          </p:nvPr>
        </p:nvSpPr>
        <p:spPr>
          <a:xfrm>
            <a:off x="609600" y="3158598"/>
            <a:ext cx="5486400" cy="822292"/>
          </a:xfrm>
          <a:prstGeom prst="rect">
            <a:avLst/>
          </a:prstGeom>
        </p:spPr>
        <p:txBody>
          <a:bodyPr/>
          <a:lstStyle>
            <a:lvl1pPr>
              <a:lnSpc>
                <a:spcPct val="100000"/>
              </a:lnSpc>
              <a:defRPr sz="1800">
                <a:solidFill>
                  <a:schemeClr val="tx1"/>
                </a:solidFill>
                <a:latin typeface="+mn-lt"/>
              </a:defRPr>
            </a:lvl1pPr>
            <a:lvl2pPr marL="457200" indent="0">
              <a:buNone/>
              <a:defRPr/>
            </a:lvl2pPr>
          </a:lstStyle>
          <a:p>
            <a:pPr lvl="0"/>
            <a:r>
              <a:rPr lang="en-US"/>
              <a:t>Click to edit subtitle</a:t>
            </a:r>
          </a:p>
        </p:txBody>
      </p:sp>
      <p:pic>
        <p:nvPicPr>
          <p:cNvPr id="16" name="Picture 15">
            <a:extLst>
              <a:ext uri="{FF2B5EF4-FFF2-40B4-BE49-F238E27FC236}">
                <a16:creationId xmlns:a16="http://schemas.microsoft.com/office/drawing/2014/main" id="{A75FF374-CE84-874F-AD2F-DEC1ADE14B1C}"/>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a:xfrm>
            <a:off x="539526" y="385590"/>
            <a:ext cx="836212" cy="270932"/>
          </a:xfrm>
          <a:prstGeom prst="rect">
            <a:avLst/>
          </a:prstGeom>
        </p:spPr>
      </p:pic>
      <p:sp>
        <p:nvSpPr>
          <p:cNvPr id="7" name="TextBox 6">
            <a:extLst>
              <a:ext uri="{FF2B5EF4-FFF2-40B4-BE49-F238E27FC236}">
                <a16:creationId xmlns:a16="http://schemas.microsoft.com/office/drawing/2014/main" id="{20F52965-CEEE-2C41-AD99-92F2BDAE8021}"/>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8" name="TextBox 7">
            <a:extLst>
              <a:ext uri="{FF2B5EF4-FFF2-40B4-BE49-F238E27FC236}">
                <a16:creationId xmlns:a16="http://schemas.microsoft.com/office/drawing/2014/main" id="{ADE4A174-513B-AF43-8972-1BF7BACDE2E4}"/>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9" name="Rectangle 8">
            <a:extLst>
              <a:ext uri="{FF2B5EF4-FFF2-40B4-BE49-F238E27FC236}">
                <a16:creationId xmlns:a16="http://schemas.microsoft.com/office/drawing/2014/main" id="{BA533885-FB97-4BC6-993A-9DC5563047FB}"/>
              </a:ext>
            </a:extLst>
          </p:cNvPr>
          <p:cNvSpPr/>
          <p:nvPr/>
        </p:nvSpPr>
        <p:spPr>
          <a:xfrm>
            <a:off x="534954" y="6210300"/>
            <a:ext cx="627274" cy="270932"/>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50481157"/>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Agenda 1">
    <p:spTree>
      <p:nvGrpSpPr>
        <p:cNvPr id="1" name=""/>
        <p:cNvGrpSpPr/>
        <p:nvPr/>
      </p:nvGrpSpPr>
      <p:grpSpPr>
        <a:xfrm>
          <a:off x="0" y="0"/>
          <a:ext cx="0" cy="0"/>
          <a:chOff x="0" y="0"/>
          <a:chExt cx="0" cy="0"/>
        </a:xfrm>
      </p:grpSpPr>
      <p:sp>
        <p:nvSpPr>
          <p:cNvPr id="20" name="Title Placeholder 1">
            <a:extLst>
              <a:ext uri="{FF2B5EF4-FFF2-40B4-BE49-F238E27FC236}">
                <a16:creationId xmlns:a16="http://schemas.microsoft.com/office/drawing/2014/main" id="{4B023C5D-F5CC-44FA-834F-43851B9A1016}"/>
              </a:ext>
            </a:extLst>
          </p:cNvPr>
          <p:cNvSpPr>
            <a:spLocks noGrp="1"/>
          </p:cNvSpPr>
          <p:nvPr>
            <p:ph type="title" hasCustomPrompt="1"/>
          </p:nvPr>
        </p:nvSpPr>
        <p:spPr>
          <a:xfrm>
            <a:off x="609600" y="471579"/>
            <a:ext cx="10972800" cy="369561"/>
          </a:xfrm>
          <a:prstGeom prst="rect">
            <a:avLst/>
          </a:prstGeom>
        </p:spPr>
        <p:txBody>
          <a:bodyPr vert="horz" lIns="0" tIns="0" rIns="0" bIns="91440" rtlCol="0" anchor="t" anchorCtr="0">
            <a:normAutofit/>
          </a:bodyPr>
          <a:lstStyle>
            <a:lvl1pPr>
              <a:defRPr sz="2000"/>
            </a:lvl1pPr>
          </a:lstStyle>
          <a:p>
            <a:r>
              <a:rPr lang="en-US"/>
              <a:t>Agenda</a:t>
            </a:r>
          </a:p>
        </p:txBody>
      </p:sp>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CF43EE40-5826-477B-BEEF-B50E81BADC3B}"/>
              </a:ext>
            </a:extLst>
          </p:cNvPr>
          <p:cNvSpPr>
            <a:spLocks noGrp="1"/>
          </p:cNvSpPr>
          <p:nvPr>
            <p:ph type="body" sz="quarter" idx="10" hasCustomPrompt="1"/>
          </p:nvPr>
        </p:nvSpPr>
        <p:spPr>
          <a:xfrm>
            <a:off x="609600" y="1567214"/>
            <a:ext cx="247828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1</a:t>
            </a:r>
          </a:p>
        </p:txBody>
      </p:sp>
      <p:cxnSp>
        <p:nvCxnSpPr>
          <p:cNvPr id="12" name="Straight Connector 11">
            <a:extLst>
              <a:ext uri="{FF2B5EF4-FFF2-40B4-BE49-F238E27FC236}">
                <a16:creationId xmlns:a16="http://schemas.microsoft.com/office/drawing/2014/main" id="{4D3463FD-6F8E-41D2-B867-102704C5E9FC}"/>
              </a:ext>
            </a:extLst>
          </p:cNvPr>
          <p:cNvCxnSpPr>
            <a:cxnSpLocks/>
          </p:cNvCxnSpPr>
          <p:nvPr/>
        </p:nvCxnSpPr>
        <p:spPr>
          <a:xfrm>
            <a:off x="609600" y="2521444"/>
            <a:ext cx="2489200"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29" name="Text Placeholder 2">
            <a:extLst>
              <a:ext uri="{FF2B5EF4-FFF2-40B4-BE49-F238E27FC236}">
                <a16:creationId xmlns:a16="http://schemas.microsoft.com/office/drawing/2014/main" id="{A843B257-7F12-4633-9525-3B6D2C5C2918}"/>
              </a:ext>
            </a:extLst>
          </p:cNvPr>
          <p:cNvSpPr>
            <a:spLocks noGrp="1"/>
          </p:cNvSpPr>
          <p:nvPr>
            <p:ph type="body" sz="quarter" idx="12" hasCustomPrompt="1"/>
          </p:nvPr>
        </p:nvSpPr>
        <p:spPr>
          <a:xfrm>
            <a:off x="3454400" y="1567214"/>
            <a:ext cx="24384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2</a:t>
            </a:r>
          </a:p>
        </p:txBody>
      </p:sp>
      <p:cxnSp>
        <p:nvCxnSpPr>
          <p:cNvPr id="30" name="Straight Connector 29">
            <a:extLst>
              <a:ext uri="{FF2B5EF4-FFF2-40B4-BE49-F238E27FC236}">
                <a16:creationId xmlns:a16="http://schemas.microsoft.com/office/drawing/2014/main" id="{1884D96D-3DE4-40B0-90D8-B5918CF1D0E8}"/>
              </a:ext>
            </a:extLst>
          </p:cNvPr>
          <p:cNvCxnSpPr>
            <a:cxnSpLocks/>
          </p:cNvCxnSpPr>
          <p:nvPr/>
        </p:nvCxnSpPr>
        <p:spPr>
          <a:xfrm>
            <a:off x="3454400" y="2521444"/>
            <a:ext cx="2438400"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32" name="Text Placeholder 2">
            <a:extLst>
              <a:ext uri="{FF2B5EF4-FFF2-40B4-BE49-F238E27FC236}">
                <a16:creationId xmlns:a16="http://schemas.microsoft.com/office/drawing/2014/main" id="{65176D7D-6355-4FF3-9137-FC5B3D8B657E}"/>
              </a:ext>
            </a:extLst>
          </p:cNvPr>
          <p:cNvSpPr>
            <a:spLocks noGrp="1"/>
          </p:cNvSpPr>
          <p:nvPr>
            <p:ph type="body" sz="quarter" idx="14" hasCustomPrompt="1"/>
          </p:nvPr>
        </p:nvSpPr>
        <p:spPr>
          <a:xfrm>
            <a:off x="6295426" y="1567214"/>
            <a:ext cx="2489197"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3</a:t>
            </a:r>
          </a:p>
        </p:txBody>
      </p:sp>
      <p:sp>
        <p:nvSpPr>
          <p:cNvPr id="35" name="Text Placeholder 2">
            <a:extLst>
              <a:ext uri="{FF2B5EF4-FFF2-40B4-BE49-F238E27FC236}">
                <a16:creationId xmlns:a16="http://schemas.microsoft.com/office/drawing/2014/main" id="{87B4ED28-009B-4D27-8603-E737D3353DF0}"/>
              </a:ext>
            </a:extLst>
          </p:cNvPr>
          <p:cNvSpPr>
            <a:spLocks noGrp="1"/>
          </p:cNvSpPr>
          <p:nvPr>
            <p:ph type="body" sz="quarter" idx="16" hasCustomPrompt="1"/>
          </p:nvPr>
        </p:nvSpPr>
        <p:spPr>
          <a:xfrm>
            <a:off x="9093200" y="1567214"/>
            <a:ext cx="24892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4</a:t>
            </a:r>
          </a:p>
        </p:txBody>
      </p:sp>
      <p:cxnSp>
        <p:nvCxnSpPr>
          <p:cNvPr id="36" name="Straight Connector 35">
            <a:extLst>
              <a:ext uri="{FF2B5EF4-FFF2-40B4-BE49-F238E27FC236}">
                <a16:creationId xmlns:a16="http://schemas.microsoft.com/office/drawing/2014/main" id="{E2F40EFA-7CFE-412F-9670-84A0FD0AAAD2}"/>
              </a:ext>
            </a:extLst>
          </p:cNvPr>
          <p:cNvCxnSpPr>
            <a:cxnSpLocks/>
          </p:cNvCxnSpPr>
          <p:nvPr/>
        </p:nvCxnSpPr>
        <p:spPr>
          <a:xfrm>
            <a:off x="9093200" y="2521444"/>
            <a:ext cx="2489200"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38" name="Text Placeholder 2">
            <a:extLst>
              <a:ext uri="{FF2B5EF4-FFF2-40B4-BE49-F238E27FC236}">
                <a16:creationId xmlns:a16="http://schemas.microsoft.com/office/drawing/2014/main" id="{B0EAEBC3-D403-4863-B94C-5BA28D11A20E}"/>
              </a:ext>
            </a:extLst>
          </p:cNvPr>
          <p:cNvSpPr>
            <a:spLocks noGrp="1"/>
          </p:cNvSpPr>
          <p:nvPr>
            <p:ph type="body" sz="quarter" idx="18" hasCustomPrompt="1"/>
          </p:nvPr>
        </p:nvSpPr>
        <p:spPr>
          <a:xfrm>
            <a:off x="609600" y="3962591"/>
            <a:ext cx="24892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5</a:t>
            </a:r>
          </a:p>
        </p:txBody>
      </p:sp>
      <p:cxnSp>
        <p:nvCxnSpPr>
          <p:cNvPr id="39" name="Straight Connector 38">
            <a:extLst>
              <a:ext uri="{FF2B5EF4-FFF2-40B4-BE49-F238E27FC236}">
                <a16:creationId xmlns:a16="http://schemas.microsoft.com/office/drawing/2014/main" id="{F0BF9787-757D-4D4A-9D39-36E4F20150F8}"/>
              </a:ext>
            </a:extLst>
          </p:cNvPr>
          <p:cNvCxnSpPr>
            <a:cxnSpLocks/>
          </p:cNvCxnSpPr>
          <p:nvPr/>
        </p:nvCxnSpPr>
        <p:spPr>
          <a:xfrm>
            <a:off x="609600" y="4916821"/>
            <a:ext cx="2489200"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41" name="Text Placeholder 2">
            <a:extLst>
              <a:ext uri="{FF2B5EF4-FFF2-40B4-BE49-F238E27FC236}">
                <a16:creationId xmlns:a16="http://schemas.microsoft.com/office/drawing/2014/main" id="{B39AED03-861E-49F5-9486-9875D7F32529}"/>
              </a:ext>
            </a:extLst>
          </p:cNvPr>
          <p:cNvSpPr>
            <a:spLocks noGrp="1"/>
          </p:cNvSpPr>
          <p:nvPr>
            <p:ph type="body" sz="quarter" idx="20" hasCustomPrompt="1"/>
          </p:nvPr>
        </p:nvSpPr>
        <p:spPr>
          <a:xfrm>
            <a:off x="3454400" y="3962591"/>
            <a:ext cx="24384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6</a:t>
            </a:r>
          </a:p>
        </p:txBody>
      </p:sp>
      <p:cxnSp>
        <p:nvCxnSpPr>
          <p:cNvPr id="42" name="Straight Connector 41">
            <a:extLst>
              <a:ext uri="{FF2B5EF4-FFF2-40B4-BE49-F238E27FC236}">
                <a16:creationId xmlns:a16="http://schemas.microsoft.com/office/drawing/2014/main" id="{C6A4D639-35EE-4A75-9D5D-F5D68D810241}"/>
              </a:ext>
            </a:extLst>
          </p:cNvPr>
          <p:cNvCxnSpPr>
            <a:cxnSpLocks/>
          </p:cNvCxnSpPr>
          <p:nvPr/>
        </p:nvCxnSpPr>
        <p:spPr>
          <a:xfrm>
            <a:off x="3454400" y="4916821"/>
            <a:ext cx="2438400"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44" name="Text Placeholder 2">
            <a:extLst>
              <a:ext uri="{FF2B5EF4-FFF2-40B4-BE49-F238E27FC236}">
                <a16:creationId xmlns:a16="http://schemas.microsoft.com/office/drawing/2014/main" id="{C191B399-15E8-4E18-95CE-9D88E07F669A}"/>
              </a:ext>
            </a:extLst>
          </p:cNvPr>
          <p:cNvSpPr>
            <a:spLocks noGrp="1"/>
          </p:cNvSpPr>
          <p:nvPr>
            <p:ph type="body" sz="quarter" idx="22" hasCustomPrompt="1"/>
          </p:nvPr>
        </p:nvSpPr>
        <p:spPr>
          <a:xfrm>
            <a:off x="6295423" y="3962591"/>
            <a:ext cx="24892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7</a:t>
            </a:r>
          </a:p>
        </p:txBody>
      </p:sp>
      <p:cxnSp>
        <p:nvCxnSpPr>
          <p:cNvPr id="45" name="Straight Connector 44">
            <a:extLst>
              <a:ext uri="{FF2B5EF4-FFF2-40B4-BE49-F238E27FC236}">
                <a16:creationId xmlns:a16="http://schemas.microsoft.com/office/drawing/2014/main" id="{A9BE4E74-7BEC-498B-AB83-0C7C20ED890A}"/>
              </a:ext>
            </a:extLst>
          </p:cNvPr>
          <p:cNvCxnSpPr>
            <a:cxnSpLocks/>
          </p:cNvCxnSpPr>
          <p:nvPr/>
        </p:nvCxnSpPr>
        <p:spPr>
          <a:xfrm>
            <a:off x="6295423" y="4916821"/>
            <a:ext cx="2489200"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47" name="Text Placeholder 2">
            <a:extLst>
              <a:ext uri="{FF2B5EF4-FFF2-40B4-BE49-F238E27FC236}">
                <a16:creationId xmlns:a16="http://schemas.microsoft.com/office/drawing/2014/main" id="{092CC6EC-3B35-4B15-8ECF-71827B4F7973}"/>
              </a:ext>
            </a:extLst>
          </p:cNvPr>
          <p:cNvSpPr>
            <a:spLocks noGrp="1"/>
          </p:cNvSpPr>
          <p:nvPr>
            <p:ph type="body" sz="quarter" idx="24" hasCustomPrompt="1"/>
          </p:nvPr>
        </p:nvSpPr>
        <p:spPr>
          <a:xfrm>
            <a:off x="9093200" y="3962591"/>
            <a:ext cx="2489200" cy="881073"/>
          </a:xfrm>
          <a:prstGeom prst="rect">
            <a:avLst/>
          </a:prstGeom>
        </p:spPr>
        <p:txBody>
          <a:bodyPr>
            <a:noAutofit/>
          </a:bodyPr>
          <a:lstStyle>
            <a:lvl1pPr>
              <a:lnSpc>
                <a:spcPts val="8000"/>
              </a:lnSpc>
              <a:defRPr sz="8000">
                <a:solidFill>
                  <a:schemeClr val="accent2"/>
                </a:solidFill>
                <a:latin typeface="Visa Dialect Medium" pitchFamily="2" charset="0"/>
              </a:defRPr>
            </a:lvl1pPr>
          </a:lstStyle>
          <a:p>
            <a:pPr lvl="0"/>
            <a:r>
              <a:rPr lang="en-US"/>
              <a:t>8</a:t>
            </a:r>
          </a:p>
        </p:txBody>
      </p:sp>
      <p:cxnSp>
        <p:nvCxnSpPr>
          <p:cNvPr id="48" name="Straight Connector 47">
            <a:extLst>
              <a:ext uri="{FF2B5EF4-FFF2-40B4-BE49-F238E27FC236}">
                <a16:creationId xmlns:a16="http://schemas.microsoft.com/office/drawing/2014/main" id="{CA28FED9-B6B8-4348-BFC2-E292A6FB0FCF}"/>
              </a:ext>
            </a:extLst>
          </p:cNvPr>
          <p:cNvCxnSpPr>
            <a:cxnSpLocks/>
          </p:cNvCxnSpPr>
          <p:nvPr/>
        </p:nvCxnSpPr>
        <p:spPr>
          <a:xfrm>
            <a:off x="9093200" y="4916821"/>
            <a:ext cx="2489200"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65" name="Content Placeholder 2">
            <a:extLst>
              <a:ext uri="{FF2B5EF4-FFF2-40B4-BE49-F238E27FC236}">
                <a16:creationId xmlns:a16="http://schemas.microsoft.com/office/drawing/2014/main" id="{11899807-858E-4003-8BDF-4015E542845B}"/>
              </a:ext>
            </a:extLst>
          </p:cNvPr>
          <p:cNvSpPr>
            <a:spLocks noGrp="1"/>
          </p:cNvSpPr>
          <p:nvPr>
            <p:ph sz="quarter" idx="33"/>
          </p:nvPr>
        </p:nvSpPr>
        <p:spPr>
          <a:xfrm>
            <a:off x="609600" y="2643202"/>
            <a:ext cx="2478280"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sp>
        <p:nvSpPr>
          <p:cNvPr id="66" name="Content Placeholder 2">
            <a:extLst>
              <a:ext uri="{FF2B5EF4-FFF2-40B4-BE49-F238E27FC236}">
                <a16:creationId xmlns:a16="http://schemas.microsoft.com/office/drawing/2014/main" id="{8713D4C8-925C-4E15-9DF9-AB425817C32B}"/>
              </a:ext>
            </a:extLst>
          </p:cNvPr>
          <p:cNvSpPr>
            <a:spLocks noGrp="1"/>
          </p:cNvSpPr>
          <p:nvPr>
            <p:ph sz="quarter" idx="34"/>
          </p:nvPr>
        </p:nvSpPr>
        <p:spPr>
          <a:xfrm>
            <a:off x="3454400" y="2643208"/>
            <a:ext cx="2438400"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sp>
        <p:nvSpPr>
          <p:cNvPr id="67" name="Content Placeholder 2">
            <a:extLst>
              <a:ext uri="{FF2B5EF4-FFF2-40B4-BE49-F238E27FC236}">
                <a16:creationId xmlns:a16="http://schemas.microsoft.com/office/drawing/2014/main" id="{7EDB3C1E-C224-4411-B608-25ABA2658B70}"/>
              </a:ext>
            </a:extLst>
          </p:cNvPr>
          <p:cNvSpPr>
            <a:spLocks noGrp="1"/>
          </p:cNvSpPr>
          <p:nvPr>
            <p:ph sz="quarter" idx="35"/>
          </p:nvPr>
        </p:nvSpPr>
        <p:spPr>
          <a:xfrm>
            <a:off x="6295426" y="2643202"/>
            <a:ext cx="2489197"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sp>
        <p:nvSpPr>
          <p:cNvPr id="68" name="Content Placeholder 2">
            <a:extLst>
              <a:ext uri="{FF2B5EF4-FFF2-40B4-BE49-F238E27FC236}">
                <a16:creationId xmlns:a16="http://schemas.microsoft.com/office/drawing/2014/main" id="{601DD3FF-8D08-49F7-97A5-81CD5390891E}"/>
              </a:ext>
            </a:extLst>
          </p:cNvPr>
          <p:cNvSpPr>
            <a:spLocks noGrp="1"/>
          </p:cNvSpPr>
          <p:nvPr>
            <p:ph sz="quarter" idx="36"/>
          </p:nvPr>
        </p:nvSpPr>
        <p:spPr>
          <a:xfrm>
            <a:off x="9093200" y="2643202"/>
            <a:ext cx="2489200"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sp>
        <p:nvSpPr>
          <p:cNvPr id="69" name="Content Placeholder 2">
            <a:extLst>
              <a:ext uri="{FF2B5EF4-FFF2-40B4-BE49-F238E27FC236}">
                <a16:creationId xmlns:a16="http://schemas.microsoft.com/office/drawing/2014/main" id="{E6F0E1CC-E3A5-476C-B9BD-8E55B73C912E}"/>
              </a:ext>
            </a:extLst>
          </p:cNvPr>
          <p:cNvSpPr>
            <a:spLocks noGrp="1"/>
          </p:cNvSpPr>
          <p:nvPr>
            <p:ph sz="quarter" idx="37"/>
          </p:nvPr>
        </p:nvSpPr>
        <p:spPr>
          <a:xfrm>
            <a:off x="609600" y="5024154"/>
            <a:ext cx="2489200"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sp>
        <p:nvSpPr>
          <p:cNvPr id="70" name="Content Placeholder 2">
            <a:extLst>
              <a:ext uri="{FF2B5EF4-FFF2-40B4-BE49-F238E27FC236}">
                <a16:creationId xmlns:a16="http://schemas.microsoft.com/office/drawing/2014/main" id="{6CA859C0-8CC8-4AD9-A9BC-64F1FC91D711}"/>
              </a:ext>
            </a:extLst>
          </p:cNvPr>
          <p:cNvSpPr>
            <a:spLocks noGrp="1"/>
          </p:cNvSpPr>
          <p:nvPr>
            <p:ph sz="quarter" idx="38"/>
          </p:nvPr>
        </p:nvSpPr>
        <p:spPr>
          <a:xfrm>
            <a:off x="3454400" y="5024160"/>
            <a:ext cx="2438400"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sp>
        <p:nvSpPr>
          <p:cNvPr id="71" name="Content Placeholder 2">
            <a:extLst>
              <a:ext uri="{FF2B5EF4-FFF2-40B4-BE49-F238E27FC236}">
                <a16:creationId xmlns:a16="http://schemas.microsoft.com/office/drawing/2014/main" id="{BBD7B664-2D47-45FC-8170-499D24E52CD3}"/>
              </a:ext>
            </a:extLst>
          </p:cNvPr>
          <p:cNvSpPr>
            <a:spLocks noGrp="1"/>
          </p:cNvSpPr>
          <p:nvPr>
            <p:ph sz="quarter" idx="39"/>
          </p:nvPr>
        </p:nvSpPr>
        <p:spPr>
          <a:xfrm>
            <a:off x="6295423" y="5024154"/>
            <a:ext cx="2489200"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sp>
        <p:nvSpPr>
          <p:cNvPr id="72" name="Content Placeholder 2">
            <a:extLst>
              <a:ext uri="{FF2B5EF4-FFF2-40B4-BE49-F238E27FC236}">
                <a16:creationId xmlns:a16="http://schemas.microsoft.com/office/drawing/2014/main" id="{7C76208B-5543-46CF-A9E2-FACFA2214379}"/>
              </a:ext>
            </a:extLst>
          </p:cNvPr>
          <p:cNvSpPr>
            <a:spLocks noGrp="1"/>
          </p:cNvSpPr>
          <p:nvPr>
            <p:ph sz="quarter" idx="40"/>
          </p:nvPr>
        </p:nvSpPr>
        <p:spPr>
          <a:xfrm>
            <a:off x="9089423" y="5007399"/>
            <a:ext cx="2489200" cy="785792"/>
          </a:xfrm>
        </p:spPr>
        <p:txBody>
          <a:bodyPr>
            <a:noAutofit/>
          </a:bodyPr>
          <a:lstStyle>
            <a:lvl1pPr>
              <a:lnSpc>
                <a:spcPct val="100000"/>
              </a:lnSpc>
              <a:spcBef>
                <a:spcPts val="500"/>
              </a:spcBef>
              <a:defRPr sz="1200">
                <a:solidFill>
                  <a:schemeClr val="tx1"/>
                </a:solidFill>
                <a:latin typeface="+mj-lt"/>
              </a:defRPr>
            </a:lvl1pPr>
            <a:lvl2pPr>
              <a:lnSpc>
                <a:spcPct val="100000"/>
              </a:lnSpc>
              <a:spcBef>
                <a:spcPts val="500"/>
              </a:spcBef>
              <a:defRPr sz="1200"/>
            </a:lvl2pPr>
          </a:lstStyle>
          <a:p>
            <a:pPr lvl="0"/>
            <a:r>
              <a:rPr lang="en-US"/>
              <a:t>Click to edit Master text styles</a:t>
            </a:r>
          </a:p>
          <a:p>
            <a:pPr lvl="1"/>
            <a:r>
              <a:rPr lang="en-US"/>
              <a:t>Second level</a:t>
            </a:r>
          </a:p>
        </p:txBody>
      </p:sp>
      <p:cxnSp>
        <p:nvCxnSpPr>
          <p:cNvPr id="40" name="Straight Connector 39">
            <a:extLst>
              <a:ext uri="{FF2B5EF4-FFF2-40B4-BE49-F238E27FC236}">
                <a16:creationId xmlns:a16="http://schemas.microsoft.com/office/drawing/2014/main" id="{F1B229B7-1E51-4DB5-8A87-EA006CA75597}"/>
              </a:ext>
            </a:extLst>
          </p:cNvPr>
          <p:cNvCxnSpPr>
            <a:cxnSpLocks/>
          </p:cNvCxnSpPr>
          <p:nvPr/>
        </p:nvCxnSpPr>
        <p:spPr>
          <a:xfrm>
            <a:off x="6295426" y="2521444"/>
            <a:ext cx="2489197"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D076AD15-8A80-4D5C-99D2-930048D9981A}"/>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2" name="TextBox 1">
            <a:extLst>
              <a:ext uri="{FF2B5EF4-FFF2-40B4-BE49-F238E27FC236}">
                <a16:creationId xmlns:a16="http://schemas.microsoft.com/office/drawing/2014/main" id="{29ACA210-CD82-4973-86C5-C81EDE5EA833}"/>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4117877709"/>
      </p:ext>
    </p:extLst>
  </p:cSld>
  <p:clrMapOvr>
    <a:masterClrMapping/>
  </p:clrMapOvr>
  <p:extLst>
    <p:ext uri="{DCECCB84-F9BA-43D5-87BE-67443E8EF086}">
      <p15:sldGuideLst xmlns:p15="http://schemas.microsoft.com/office/powerpoint/2012/main">
        <p15:guide id="11" orient="horz" pos="2160">
          <p15:clr>
            <a:srgbClr val="FBAE40"/>
          </p15:clr>
        </p15:guide>
        <p15:guide id="12" pos="384">
          <p15:clr>
            <a:srgbClr val="FBAE40"/>
          </p15:clr>
        </p15:guide>
        <p15:guide id="13" pos="7296">
          <p15:clr>
            <a:srgbClr val="FBAE40"/>
          </p15:clr>
        </p15:guide>
        <p15:guide id="14" pos="1952">
          <p15:clr>
            <a:srgbClr val="FBAE40"/>
          </p15:clr>
        </p15:guide>
        <p15:guide id="15" pos="2184">
          <p15:clr>
            <a:srgbClr val="FBAE40"/>
          </p15:clr>
        </p15:guide>
        <p15:guide id="16" pos="3744">
          <p15:clr>
            <a:srgbClr val="FBAE40"/>
          </p15:clr>
        </p15:guide>
        <p15:guide id="17" pos="3960">
          <p15:clr>
            <a:srgbClr val="FBAE40"/>
          </p15:clr>
        </p15:guide>
        <p15:guide id="18" pos="5520">
          <p15:clr>
            <a:srgbClr val="FBAE40"/>
          </p15:clr>
        </p15:guide>
        <p15:guide id="19" pos="5736">
          <p15:clr>
            <a:srgbClr val="FBAE40"/>
          </p15:clr>
        </p15:guide>
        <p15:guide id="20" orient="horz" pos="1008">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Agenda 2">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6B01A99-F0E4-4F6A-9814-CECDD9DC96F6}"/>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5538B7B0-D097-7C40-B18F-DF9854A1FDD6}"/>
              </a:ext>
            </a:extLst>
          </p:cNvPr>
          <p:cNvSpPr>
            <a:spLocks noGrp="1"/>
          </p:cNvSpPr>
          <p:nvPr>
            <p:ph type="body" sz="quarter" idx="10" hasCustomPrompt="1"/>
          </p:nvPr>
        </p:nvSpPr>
        <p:spPr>
          <a:xfrm>
            <a:off x="609601" y="1600200"/>
            <a:ext cx="8155179" cy="3714750"/>
          </a:xfrm>
        </p:spPr>
        <p:txBody>
          <a:bodyPr/>
          <a:lstStyle>
            <a:lvl1pPr marL="274320" indent="-274320">
              <a:lnSpc>
                <a:spcPct val="100000"/>
              </a:lnSpc>
              <a:spcBef>
                <a:spcPts val="1200"/>
              </a:spcBef>
              <a:buClr>
                <a:schemeClr val="accent1"/>
              </a:buClr>
              <a:buFont typeface="+mj-lt"/>
              <a:buAutoNum type="arabicPeriod"/>
              <a:defRPr sz="1800">
                <a:solidFill>
                  <a:schemeClr val="tx1"/>
                </a:solidFill>
                <a:latin typeface="+mn-lt"/>
              </a:defRPr>
            </a:lvl1pPr>
          </a:lstStyle>
          <a:p>
            <a:pPr lvl="0"/>
            <a:r>
              <a:rPr lang="en-US"/>
              <a:t>This is Visa Dialect Regular 18pt</a:t>
            </a:r>
          </a:p>
          <a:p>
            <a:pPr lvl="0"/>
            <a:r>
              <a:rPr lang="en-US"/>
              <a:t>Items are automatically numbered</a:t>
            </a:r>
          </a:p>
          <a:p>
            <a:pPr lvl="0"/>
            <a:r>
              <a:rPr lang="en-US"/>
              <a:t>If needed, use the Numbering button on the Home tab to turn off numbers.</a:t>
            </a:r>
          </a:p>
          <a:p>
            <a:pPr lvl="0"/>
            <a:endParaRPr lang="en-US"/>
          </a:p>
        </p:txBody>
      </p:sp>
      <p:sp>
        <p:nvSpPr>
          <p:cNvPr id="9" name="Title Placeholder 1">
            <a:extLst>
              <a:ext uri="{FF2B5EF4-FFF2-40B4-BE49-F238E27FC236}">
                <a16:creationId xmlns:a16="http://schemas.microsoft.com/office/drawing/2014/main" id="{B151B0AD-0CB2-A048-A80E-79B8AB9DC59D}"/>
              </a:ext>
            </a:extLst>
          </p:cNvPr>
          <p:cNvSpPr>
            <a:spLocks noGrp="1"/>
          </p:cNvSpPr>
          <p:nvPr>
            <p:ph type="title" hasCustomPrompt="1"/>
          </p:nvPr>
        </p:nvSpPr>
        <p:spPr>
          <a:xfrm>
            <a:off x="609600" y="471579"/>
            <a:ext cx="10972800" cy="369561"/>
          </a:xfrm>
          <a:prstGeom prst="rect">
            <a:avLst/>
          </a:prstGeom>
        </p:spPr>
        <p:txBody>
          <a:bodyPr vert="horz" lIns="0" tIns="0" rIns="0" bIns="91440" rtlCol="0" anchor="t" anchorCtr="0">
            <a:normAutofit/>
          </a:bodyPr>
          <a:lstStyle>
            <a:lvl1pPr>
              <a:defRPr sz="2000"/>
            </a:lvl1pPr>
          </a:lstStyle>
          <a:p>
            <a:r>
              <a:rPr lang="en-US"/>
              <a:t>Agenda</a:t>
            </a:r>
          </a:p>
        </p:txBody>
      </p:sp>
      <p:sp>
        <p:nvSpPr>
          <p:cNvPr id="12" name="TextBox 11">
            <a:extLst>
              <a:ext uri="{FF2B5EF4-FFF2-40B4-BE49-F238E27FC236}">
                <a16:creationId xmlns:a16="http://schemas.microsoft.com/office/drawing/2014/main" id="{5902A4BD-9D83-44B2-ACE3-88F0098F3774}"/>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0" name="TextBox 9">
            <a:extLst>
              <a:ext uri="{FF2B5EF4-FFF2-40B4-BE49-F238E27FC236}">
                <a16:creationId xmlns:a16="http://schemas.microsoft.com/office/drawing/2014/main" id="{C8D9AF42-CC7A-4B9F-B211-4FF9B1A9EA79}"/>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2" name="Rectangle 82">
            <a:extLst>
              <a:ext uri="{FF2B5EF4-FFF2-40B4-BE49-F238E27FC236}">
                <a16:creationId xmlns:a16="http://schemas.microsoft.com/office/drawing/2014/main" id="{322C608D-B61C-354C-133D-0F9920245B9E}"/>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3" name="Graphic 2">
            <a:extLst>
              <a:ext uri="{FF2B5EF4-FFF2-40B4-BE49-F238E27FC236}">
                <a16:creationId xmlns:a16="http://schemas.microsoft.com/office/drawing/2014/main" id="{7E74C54A-B72F-9C81-6973-8E129F45E26C}"/>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4230433255"/>
      </p:ext>
    </p:extLst>
  </p:cSld>
  <p:clrMapOvr>
    <a:masterClrMapping/>
  </p:clrMapOvr>
  <p:extLst>
    <p:ext uri="{DCECCB84-F9BA-43D5-87BE-67443E8EF086}">
      <p15:sldGuideLst xmlns:p15="http://schemas.microsoft.com/office/powerpoint/2012/main">
        <p15:guide id="11" orient="horz" pos="2160">
          <p15:clr>
            <a:srgbClr val="FBAE40"/>
          </p15:clr>
        </p15:guide>
        <p15:guide id="12" pos="384">
          <p15:clr>
            <a:srgbClr val="FBAE40"/>
          </p15:clr>
        </p15:guide>
        <p15:guide id="13" pos="7296">
          <p15:clr>
            <a:srgbClr val="FBAE40"/>
          </p15:clr>
        </p15:guide>
        <p15:guide id="20" orient="horz" pos="1008">
          <p15:clr>
            <a:srgbClr val="FBAE40"/>
          </p15:clr>
        </p15:guide>
        <p15:guide id="21" pos="5520">
          <p15:clr>
            <a:srgbClr val="FBAE40"/>
          </p15:clr>
        </p15:guide>
        <p15:guide id="22" pos="5736">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Section Header - 1">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BB796B2-E9E7-4A1D-AD60-1EB8C21CF202}"/>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pic>
        <p:nvPicPr>
          <p:cNvPr id="13" name="Picture 12">
            <a:extLst>
              <a:ext uri="{FF2B5EF4-FFF2-40B4-BE49-F238E27FC236}">
                <a16:creationId xmlns:a16="http://schemas.microsoft.com/office/drawing/2014/main" id="{AB3BD4A8-0E52-4FFD-81E5-4667BBF1EFC8}"/>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4" name="Text Placeholder 2">
            <a:extLst>
              <a:ext uri="{FF2B5EF4-FFF2-40B4-BE49-F238E27FC236}">
                <a16:creationId xmlns:a16="http://schemas.microsoft.com/office/drawing/2014/main" id="{AB95E950-296F-E542-B8F2-E86E8C26F91F}"/>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2" name="Title 1">
            <a:extLst>
              <a:ext uri="{FF2B5EF4-FFF2-40B4-BE49-F238E27FC236}">
                <a16:creationId xmlns:a16="http://schemas.microsoft.com/office/drawing/2014/main" id="{D1341839-DFD3-DC46-B0B1-748514F6A828}"/>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1" name="TextBox 10">
            <a:extLst>
              <a:ext uri="{FF2B5EF4-FFF2-40B4-BE49-F238E27FC236}">
                <a16:creationId xmlns:a16="http://schemas.microsoft.com/office/drawing/2014/main" id="{F21E25E2-478B-4A61-B489-BCCB76E32FAB}"/>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9" name="TextBox 8">
            <a:extLst>
              <a:ext uri="{FF2B5EF4-FFF2-40B4-BE49-F238E27FC236}">
                <a16:creationId xmlns:a16="http://schemas.microsoft.com/office/drawing/2014/main" id="{0DD9929F-8F44-4512-A3C5-4A94AA39173E}"/>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spTree>
    <p:extLst>
      <p:ext uri="{BB962C8B-B14F-4D97-AF65-F5344CB8AC3E}">
        <p14:creationId xmlns:p14="http://schemas.microsoft.com/office/powerpoint/2010/main" val="3308058330"/>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Section Header - 2">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58A5BA51-F084-46F7-93C2-7B53463A69A5}"/>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9" name="Text Placeholder 2">
            <a:extLst>
              <a:ext uri="{FF2B5EF4-FFF2-40B4-BE49-F238E27FC236}">
                <a16:creationId xmlns:a16="http://schemas.microsoft.com/office/drawing/2014/main" id="{88FFAC3C-0074-FE4C-A801-A8774F541578}"/>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20" name="Title 1">
            <a:extLst>
              <a:ext uri="{FF2B5EF4-FFF2-40B4-BE49-F238E27FC236}">
                <a16:creationId xmlns:a16="http://schemas.microsoft.com/office/drawing/2014/main" id="{6EA814F0-7225-EE49-AEEB-8D88CDE9E2BD}"/>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21" name="Text Placeholder 3">
            <a:extLst>
              <a:ext uri="{FF2B5EF4-FFF2-40B4-BE49-F238E27FC236}">
                <a16:creationId xmlns:a16="http://schemas.microsoft.com/office/drawing/2014/main" id="{1B8E4219-BF8A-EF4A-A133-8697CB3D44F3}"/>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B9DDFC30-4C35-4FFE-B78F-CC6778ACBCB1}"/>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9" name="TextBox 8">
            <a:extLst>
              <a:ext uri="{FF2B5EF4-FFF2-40B4-BE49-F238E27FC236}">
                <a16:creationId xmlns:a16="http://schemas.microsoft.com/office/drawing/2014/main" id="{88ED936E-64AB-439B-98BB-2235A783FB7C}"/>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spTree>
    <p:extLst>
      <p:ext uri="{BB962C8B-B14F-4D97-AF65-F5344CB8AC3E}">
        <p14:creationId xmlns:p14="http://schemas.microsoft.com/office/powerpoint/2010/main" val="1461697043"/>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Section Header - 3">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D19E6CA2-344D-4DE3-AED7-2763D00E6F25}"/>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6" name="Text Placeholder 2">
            <a:extLst>
              <a:ext uri="{FF2B5EF4-FFF2-40B4-BE49-F238E27FC236}">
                <a16:creationId xmlns:a16="http://schemas.microsoft.com/office/drawing/2014/main" id="{A5B45E48-5A8A-7C43-968E-E1237A2CF641}"/>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7" name="Title 1">
            <a:extLst>
              <a:ext uri="{FF2B5EF4-FFF2-40B4-BE49-F238E27FC236}">
                <a16:creationId xmlns:a16="http://schemas.microsoft.com/office/drawing/2014/main" id="{0E458D01-2E76-4D49-95E3-8329F9C32E7F}"/>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8" name="Text Placeholder 3">
            <a:extLst>
              <a:ext uri="{FF2B5EF4-FFF2-40B4-BE49-F238E27FC236}">
                <a16:creationId xmlns:a16="http://schemas.microsoft.com/office/drawing/2014/main" id="{1821AC90-4858-944A-AAA3-8FB5B5B21A6E}"/>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211F327F-1FC5-4766-BD46-CC371BD2A4C4}"/>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9" name="TextBox 8">
            <a:extLst>
              <a:ext uri="{FF2B5EF4-FFF2-40B4-BE49-F238E27FC236}">
                <a16:creationId xmlns:a16="http://schemas.microsoft.com/office/drawing/2014/main" id="{2F564589-4D8E-4B07-B6EF-C13FC69FF19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spTree>
    <p:extLst>
      <p:ext uri="{BB962C8B-B14F-4D97-AF65-F5344CB8AC3E}">
        <p14:creationId xmlns:p14="http://schemas.microsoft.com/office/powerpoint/2010/main" val="180766856"/>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Section Header - 4">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0CB6150-C0E7-4A2D-82C2-2A7C8BF43AD4}"/>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6" name="Text Placeholder 2">
            <a:extLst>
              <a:ext uri="{FF2B5EF4-FFF2-40B4-BE49-F238E27FC236}">
                <a16:creationId xmlns:a16="http://schemas.microsoft.com/office/drawing/2014/main" id="{ECB1B974-08D3-AB49-86CE-CCE82104A92D}"/>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7" name="Title 1">
            <a:extLst>
              <a:ext uri="{FF2B5EF4-FFF2-40B4-BE49-F238E27FC236}">
                <a16:creationId xmlns:a16="http://schemas.microsoft.com/office/drawing/2014/main" id="{7DFFAE56-C962-6C4A-AD68-F109E1F4C098}"/>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8" name="Text Placeholder 3">
            <a:extLst>
              <a:ext uri="{FF2B5EF4-FFF2-40B4-BE49-F238E27FC236}">
                <a16:creationId xmlns:a16="http://schemas.microsoft.com/office/drawing/2014/main" id="{867E79CE-AD17-A442-A7EE-EEA5858FBACB}"/>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
        <p:nvSpPr>
          <p:cNvPr id="13" name="TextBox 12">
            <a:extLst>
              <a:ext uri="{FF2B5EF4-FFF2-40B4-BE49-F238E27FC236}">
                <a16:creationId xmlns:a16="http://schemas.microsoft.com/office/drawing/2014/main" id="{93D4241A-A15C-479B-B2A0-F40EAD458532}"/>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8" name="TextBox 7">
            <a:extLst>
              <a:ext uri="{FF2B5EF4-FFF2-40B4-BE49-F238E27FC236}">
                <a16:creationId xmlns:a16="http://schemas.microsoft.com/office/drawing/2014/main" id="{CA0CD241-C7A6-4F00-9726-06138E6089BD}"/>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spTree>
    <p:extLst>
      <p:ext uri="{BB962C8B-B14F-4D97-AF65-F5344CB8AC3E}">
        <p14:creationId xmlns:p14="http://schemas.microsoft.com/office/powerpoint/2010/main" val="563550227"/>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Section Header - 5">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7BAF715-EBE8-446C-91FD-813ACDD79FAC}"/>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6" name="Text Placeholder 2">
            <a:extLst>
              <a:ext uri="{FF2B5EF4-FFF2-40B4-BE49-F238E27FC236}">
                <a16:creationId xmlns:a16="http://schemas.microsoft.com/office/drawing/2014/main" id="{7077865E-7ADA-7C48-AC7C-7BD23AFA876E}"/>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7" name="Title 1">
            <a:extLst>
              <a:ext uri="{FF2B5EF4-FFF2-40B4-BE49-F238E27FC236}">
                <a16:creationId xmlns:a16="http://schemas.microsoft.com/office/drawing/2014/main" id="{6B5A86F8-9249-2941-BCE8-3144DCB36D89}"/>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8" name="Text Placeholder 3">
            <a:extLst>
              <a:ext uri="{FF2B5EF4-FFF2-40B4-BE49-F238E27FC236}">
                <a16:creationId xmlns:a16="http://schemas.microsoft.com/office/drawing/2014/main" id="{5B89671E-C5A3-AC49-961F-0681EA7A7A75}"/>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DB00655D-D26A-4756-9390-58205F822B26}"/>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8" name="TextBox 7">
            <a:extLst>
              <a:ext uri="{FF2B5EF4-FFF2-40B4-BE49-F238E27FC236}">
                <a16:creationId xmlns:a16="http://schemas.microsoft.com/office/drawing/2014/main" id="{55771495-DD2C-4133-A19E-D2FC4E0161A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spTree>
    <p:extLst>
      <p:ext uri="{BB962C8B-B14F-4D97-AF65-F5344CB8AC3E}">
        <p14:creationId xmlns:p14="http://schemas.microsoft.com/office/powerpoint/2010/main" val="202289479"/>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Section Header - 6">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10B0A4C-A4E3-4EFF-811D-C8F7F71DDADD}"/>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6" name="Text Placeholder 2">
            <a:extLst>
              <a:ext uri="{FF2B5EF4-FFF2-40B4-BE49-F238E27FC236}">
                <a16:creationId xmlns:a16="http://schemas.microsoft.com/office/drawing/2014/main" id="{A3B9DD37-5DFE-4A41-8FA8-34800D0AD8EC}"/>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7" name="Title 1">
            <a:extLst>
              <a:ext uri="{FF2B5EF4-FFF2-40B4-BE49-F238E27FC236}">
                <a16:creationId xmlns:a16="http://schemas.microsoft.com/office/drawing/2014/main" id="{2CC9C687-5164-DD4B-905F-8D9278B64CC9}"/>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8" name="Text Placeholder 3">
            <a:extLst>
              <a:ext uri="{FF2B5EF4-FFF2-40B4-BE49-F238E27FC236}">
                <a16:creationId xmlns:a16="http://schemas.microsoft.com/office/drawing/2014/main" id="{01DCF08D-7562-D34D-A3B4-44FC665F4630}"/>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2289084A-677C-4667-80CD-ACE9A503F27A}"/>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8" name="TextBox 7">
            <a:extLst>
              <a:ext uri="{FF2B5EF4-FFF2-40B4-BE49-F238E27FC236}">
                <a16:creationId xmlns:a16="http://schemas.microsoft.com/office/drawing/2014/main" id="{5018D356-C67E-4C15-9A94-5289D723453D}"/>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spTree>
    <p:extLst>
      <p:ext uri="{BB962C8B-B14F-4D97-AF65-F5344CB8AC3E}">
        <p14:creationId xmlns:p14="http://schemas.microsoft.com/office/powerpoint/2010/main" val="2109347272"/>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Section Header - 7">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882F6FB-6C88-4EEE-9198-A9B87177A1BF}"/>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609600" y="6297899"/>
            <a:ext cx="552780" cy="179101"/>
          </a:xfrm>
          <a:prstGeom prst="rect">
            <a:avLst/>
          </a:prstGeom>
        </p:spPr>
      </p:pic>
      <p:sp>
        <p:nvSpPr>
          <p:cNvPr id="16" name="Text Placeholder 2">
            <a:extLst>
              <a:ext uri="{FF2B5EF4-FFF2-40B4-BE49-F238E27FC236}">
                <a16:creationId xmlns:a16="http://schemas.microsoft.com/office/drawing/2014/main" id="{45156B22-A2E9-B341-8510-C9C5982CFD22}"/>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7" name="Title 1">
            <a:extLst>
              <a:ext uri="{FF2B5EF4-FFF2-40B4-BE49-F238E27FC236}">
                <a16:creationId xmlns:a16="http://schemas.microsoft.com/office/drawing/2014/main" id="{D0F1350D-FD1E-384F-BE94-2292ED259F57}"/>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8" name="Text Placeholder 3">
            <a:extLst>
              <a:ext uri="{FF2B5EF4-FFF2-40B4-BE49-F238E27FC236}">
                <a16:creationId xmlns:a16="http://schemas.microsoft.com/office/drawing/2014/main" id="{F64FC454-9417-9341-BB90-0BEC752290B4}"/>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CB6F9526-02BF-4F7A-B3A0-57215B91A513}"/>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8" name="TextBox 7">
            <a:extLst>
              <a:ext uri="{FF2B5EF4-FFF2-40B4-BE49-F238E27FC236}">
                <a16:creationId xmlns:a16="http://schemas.microsoft.com/office/drawing/2014/main" id="{DCD776A7-A108-4986-8E36-1A1B07036F57}"/>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spTree>
    <p:extLst>
      <p:ext uri="{BB962C8B-B14F-4D97-AF65-F5344CB8AC3E}">
        <p14:creationId xmlns:p14="http://schemas.microsoft.com/office/powerpoint/2010/main" val="3893795382"/>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Slide­ - Big Type - with Icon">
    <p:bg>
      <p:bgPr>
        <a:solidFill>
          <a:schemeClr val="accent1"/>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076C857-6C05-8E4F-89DE-4C6A9CEA50B0}"/>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a:xfrm>
            <a:off x="534954" y="385590"/>
            <a:ext cx="836212" cy="270933"/>
          </a:xfrm>
          <a:prstGeom prst="rect">
            <a:avLst/>
          </a:prstGeom>
        </p:spPr>
      </p:pic>
      <p:sp>
        <p:nvSpPr>
          <p:cNvPr id="14" name="Title Placeholder 1">
            <a:extLst>
              <a:ext uri="{FF2B5EF4-FFF2-40B4-BE49-F238E27FC236}">
                <a16:creationId xmlns:a16="http://schemas.microsoft.com/office/drawing/2014/main" id="{B4CD84E1-A716-784A-BEDC-3F776D13ECA9}"/>
              </a:ext>
            </a:extLst>
          </p:cNvPr>
          <p:cNvSpPr>
            <a:spLocks noGrp="1"/>
          </p:cNvSpPr>
          <p:nvPr>
            <p:ph type="title" hasCustomPrompt="1"/>
          </p:nvPr>
        </p:nvSpPr>
        <p:spPr>
          <a:xfrm>
            <a:off x="609600" y="1600200"/>
            <a:ext cx="8080664" cy="1408176"/>
          </a:xfrm>
          <a:prstGeom prst="rect">
            <a:avLst/>
          </a:prstGeom>
        </p:spPr>
        <p:txBody>
          <a:bodyPr vert="horz" lIns="0" tIns="0" rIns="0" bIns="0" rtlCol="0" anchor="t" anchorCtr="0">
            <a:noAutofit/>
          </a:bodyPr>
          <a:lstStyle>
            <a:lvl1pPr>
              <a:defRPr sz="4500">
                <a:solidFill>
                  <a:schemeClr val="bg1"/>
                </a:solidFill>
                <a:latin typeface="Visa Dialect Medium" pitchFamily="2" charset="0"/>
              </a:defRPr>
            </a:lvl1pPr>
          </a:lstStyle>
          <a:p>
            <a:r>
              <a:rPr lang="en-US"/>
              <a:t>Click to edit Master title style with up to two lines</a:t>
            </a:r>
          </a:p>
        </p:txBody>
      </p:sp>
      <p:sp>
        <p:nvSpPr>
          <p:cNvPr id="15" name="Text Placeholder 2">
            <a:extLst>
              <a:ext uri="{FF2B5EF4-FFF2-40B4-BE49-F238E27FC236}">
                <a16:creationId xmlns:a16="http://schemas.microsoft.com/office/drawing/2014/main" id="{C5F9A24A-091B-1847-A8CD-FA05E6DF03B4}"/>
              </a:ext>
            </a:extLst>
          </p:cNvPr>
          <p:cNvSpPr>
            <a:spLocks noGrp="1"/>
          </p:cNvSpPr>
          <p:nvPr>
            <p:ph type="body" sz="quarter" idx="10" hasCustomPrompt="1"/>
          </p:nvPr>
        </p:nvSpPr>
        <p:spPr>
          <a:xfrm>
            <a:off x="609600" y="3158598"/>
            <a:ext cx="5486400" cy="822292"/>
          </a:xfrm>
          <a:prstGeom prst="rect">
            <a:avLst/>
          </a:prstGeom>
        </p:spPr>
        <p:txBody>
          <a:bodyPr/>
          <a:lstStyle>
            <a:lvl1pPr>
              <a:lnSpc>
                <a:spcPct val="100000"/>
              </a:lnSpc>
              <a:defRPr sz="1800">
                <a:solidFill>
                  <a:schemeClr val="accent2"/>
                </a:solidFill>
                <a:latin typeface="+mn-lt"/>
              </a:defRPr>
            </a:lvl1pPr>
            <a:lvl2pPr marL="457200" indent="0">
              <a:buNone/>
              <a:defRPr/>
            </a:lvl2pPr>
          </a:lstStyle>
          <a:p>
            <a:pPr lvl="0"/>
            <a:r>
              <a:rPr lang="en-US"/>
              <a:t>Click to edit subtitle</a:t>
            </a:r>
          </a:p>
        </p:txBody>
      </p:sp>
      <p:pic>
        <p:nvPicPr>
          <p:cNvPr id="8" name="Picture Placeholder 6">
            <a:extLst>
              <a:ext uri="{FF2B5EF4-FFF2-40B4-BE49-F238E27FC236}">
                <a16:creationId xmlns:a16="http://schemas.microsoft.com/office/drawing/2014/main" id="{8FA1B8AC-487C-49C6-B84A-CD69B74EDED1}"/>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9208008" y="3835908"/>
            <a:ext cx="2374392" cy="2374392"/>
          </a:xfrm>
          <a:prstGeom prst="rect">
            <a:avLst/>
          </a:prstGeom>
        </p:spPr>
      </p:pic>
      <p:sp>
        <p:nvSpPr>
          <p:cNvPr id="10" name="TextBox 9">
            <a:extLst>
              <a:ext uri="{FF2B5EF4-FFF2-40B4-BE49-F238E27FC236}">
                <a16:creationId xmlns:a16="http://schemas.microsoft.com/office/drawing/2014/main" id="{1894403A-163E-2F49-B354-92394604048F}"/>
              </a:ext>
            </a:extLst>
          </p:cNvPr>
          <p:cNvSpPr txBox="1"/>
          <p:nvPr/>
        </p:nvSpPr>
        <p:spPr>
          <a:xfrm>
            <a:off x="11387579" y="6577436"/>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spTree>
    <p:extLst>
      <p:ext uri="{BB962C8B-B14F-4D97-AF65-F5344CB8AC3E}">
        <p14:creationId xmlns:p14="http://schemas.microsoft.com/office/powerpoint/2010/main" val="3309942383"/>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Section Header - 8">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6" name="Text Placeholder 2">
            <a:extLst>
              <a:ext uri="{FF2B5EF4-FFF2-40B4-BE49-F238E27FC236}">
                <a16:creationId xmlns:a16="http://schemas.microsoft.com/office/drawing/2014/main" id="{534E0250-7EA6-A14E-85A2-70CC7AF59874}"/>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7" name="Title 1">
            <a:extLst>
              <a:ext uri="{FF2B5EF4-FFF2-40B4-BE49-F238E27FC236}">
                <a16:creationId xmlns:a16="http://schemas.microsoft.com/office/drawing/2014/main" id="{AFB486BD-B31D-2746-A2D9-D74A5612C671}"/>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8" name="Text Placeholder 3">
            <a:extLst>
              <a:ext uri="{FF2B5EF4-FFF2-40B4-BE49-F238E27FC236}">
                <a16:creationId xmlns:a16="http://schemas.microsoft.com/office/drawing/2014/main" id="{F9B97EB1-495E-7643-8ACA-13F758737601}"/>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128BDDD1-E673-413B-ABF2-1F205D7C2338}"/>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8" name="TextBox 7">
            <a:extLst>
              <a:ext uri="{FF2B5EF4-FFF2-40B4-BE49-F238E27FC236}">
                <a16:creationId xmlns:a16="http://schemas.microsoft.com/office/drawing/2014/main" id="{1405CC88-5C99-4116-8382-D1031391C5A3}"/>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lumMod val="90000"/>
                  </a:schemeClr>
                </a:solidFill>
              </a:rPr>
              <a:pPr algn="r"/>
              <a:t>‹#›</a:t>
            </a:fld>
            <a:endParaRPr lang="en-US" sz="600">
              <a:solidFill>
                <a:schemeClr val="tx2">
                  <a:lumMod val="90000"/>
                </a:schemeClr>
              </a:solidFill>
            </a:endParaRPr>
          </a:p>
        </p:txBody>
      </p:sp>
      <p:pic>
        <p:nvPicPr>
          <p:cNvPr id="10" name="Picture 9">
            <a:extLst>
              <a:ext uri="{FF2B5EF4-FFF2-40B4-BE49-F238E27FC236}">
                <a16:creationId xmlns:a16="http://schemas.microsoft.com/office/drawing/2014/main" id="{2E749602-2703-420C-8E06-C21DD3AB922A}"/>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Tree>
    <p:extLst>
      <p:ext uri="{BB962C8B-B14F-4D97-AF65-F5344CB8AC3E}">
        <p14:creationId xmlns:p14="http://schemas.microsoft.com/office/powerpoint/2010/main" val="3041299717"/>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Section Header - Text only">
    <p:bg>
      <p:bgPr>
        <a:solidFill>
          <a:schemeClr val="accent1"/>
        </a:solidFill>
        <a:effectLst/>
      </p:bgPr>
    </p:bg>
    <p:spTree>
      <p:nvGrpSpPr>
        <p:cNvPr id="1" name=""/>
        <p:cNvGrpSpPr/>
        <p:nvPr/>
      </p:nvGrpSpPr>
      <p:grpSpPr>
        <a:xfrm>
          <a:off x="0" y="0"/>
          <a:ext cx="0" cy="0"/>
          <a:chOff x="0" y="0"/>
          <a:chExt cx="0" cy="0"/>
        </a:xfrm>
      </p:grpSpPr>
      <p:sp>
        <p:nvSpPr>
          <p:cNvPr id="14" name="Text Placeholder 2">
            <a:extLst>
              <a:ext uri="{FF2B5EF4-FFF2-40B4-BE49-F238E27FC236}">
                <a16:creationId xmlns:a16="http://schemas.microsoft.com/office/drawing/2014/main" id="{AEF2D28D-835D-674E-9C16-1E2C9608E6B1}"/>
              </a:ext>
            </a:extLst>
          </p:cNvPr>
          <p:cNvSpPr>
            <a:spLocks noGrp="1"/>
          </p:cNvSpPr>
          <p:nvPr>
            <p:ph type="body" sz="quarter" idx="12" hasCustomPrompt="1"/>
          </p:nvPr>
        </p:nvSpPr>
        <p:spPr>
          <a:xfrm>
            <a:off x="609601" y="2647860"/>
            <a:ext cx="5486398" cy="601955"/>
          </a:xfrm>
          <a:prstGeom prst="rect">
            <a:avLst/>
          </a:prstGeom>
        </p:spPr>
        <p:txBody>
          <a:bodyPr/>
          <a:lstStyle>
            <a:lvl1pPr>
              <a:defRPr sz="1800">
                <a:solidFill>
                  <a:schemeClr val="accent2"/>
                </a:solidFill>
                <a:latin typeface="+mn-lt"/>
              </a:defRPr>
            </a:lvl1pPr>
            <a:lvl2pPr marL="457200" indent="0">
              <a:buNone/>
              <a:defRPr/>
            </a:lvl2pPr>
          </a:lstStyle>
          <a:p>
            <a:pPr lvl="0"/>
            <a:r>
              <a:rPr lang="en-US"/>
              <a:t>Click to edit subtitle</a:t>
            </a:r>
          </a:p>
        </p:txBody>
      </p:sp>
      <p:sp>
        <p:nvSpPr>
          <p:cNvPr id="15" name="Title 1">
            <a:extLst>
              <a:ext uri="{FF2B5EF4-FFF2-40B4-BE49-F238E27FC236}">
                <a16:creationId xmlns:a16="http://schemas.microsoft.com/office/drawing/2014/main" id="{163B2BCD-5F69-8D43-8F89-629C13FC61F7}"/>
              </a:ext>
            </a:extLst>
          </p:cNvPr>
          <p:cNvSpPr>
            <a:spLocks noGrp="1"/>
          </p:cNvSpPr>
          <p:nvPr>
            <p:ph type="title" hasCustomPrompt="1"/>
          </p:nvPr>
        </p:nvSpPr>
        <p:spPr>
          <a:xfrm>
            <a:off x="609602" y="1622357"/>
            <a:ext cx="5486398" cy="1025504"/>
          </a:xfrm>
        </p:spPr>
        <p:txBody>
          <a:bodyPr/>
          <a:lstStyle>
            <a:lvl1pPr>
              <a:defRPr sz="3200">
                <a:solidFill>
                  <a:schemeClr val="bg1"/>
                </a:solidFill>
              </a:defRPr>
            </a:lvl1pPr>
          </a:lstStyle>
          <a:p>
            <a:r>
              <a:rPr lang="en-US">
                <a:solidFill>
                  <a:schemeClr val="bg1"/>
                </a:solidFill>
              </a:rPr>
              <a:t>Click to edit Master title </a:t>
            </a:r>
            <a:br>
              <a:rPr lang="en-US">
                <a:solidFill>
                  <a:schemeClr val="bg1"/>
                </a:solidFill>
              </a:rPr>
            </a:br>
            <a:r>
              <a:rPr lang="en-US">
                <a:solidFill>
                  <a:schemeClr val="bg1"/>
                </a:solidFill>
              </a:rPr>
              <a:t>style with up to two lines</a:t>
            </a:r>
          </a:p>
        </p:txBody>
      </p:sp>
      <p:sp>
        <p:nvSpPr>
          <p:cNvPr id="16" name="Text Placeholder 3">
            <a:extLst>
              <a:ext uri="{FF2B5EF4-FFF2-40B4-BE49-F238E27FC236}">
                <a16:creationId xmlns:a16="http://schemas.microsoft.com/office/drawing/2014/main" id="{ECA1875B-428C-074B-81DA-1C09468F0A44}"/>
              </a:ext>
            </a:extLst>
          </p:cNvPr>
          <p:cNvSpPr>
            <a:spLocks noGrp="1"/>
          </p:cNvSpPr>
          <p:nvPr>
            <p:ph type="body" sz="quarter" idx="11"/>
          </p:nvPr>
        </p:nvSpPr>
        <p:spPr>
          <a:xfrm>
            <a:off x="609601" y="383531"/>
            <a:ext cx="6421967" cy="552450"/>
          </a:xfrm>
          <a:prstGeom prst="rect">
            <a:avLst/>
          </a:prstGeom>
        </p:spPr>
        <p:txBody>
          <a:bodyPr/>
          <a:lstStyle>
            <a:lvl1pPr>
              <a:defRPr sz="1800">
                <a:solidFill>
                  <a:schemeClr val="bg1"/>
                </a:solidFill>
                <a:latin typeface="+mj-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E4CF6F7F-687B-4B57-8E8F-5B349EA3B326}"/>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9" name="TextBox 8">
            <a:extLst>
              <a:ext uri="{FF2B5EF4-FFF2-40B4-BE49-F238E27FC236}">
                <a16:creationId xmlns:a16="http://schemas.microsoft.com/office/drawing/2014/main" id="{D05263A8-6FCF-4763-8B81-709E07B3599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10" name="Picture 9">
            <a:extLst>
              <a:ext uri="{FF2B5EF4-FFF2-40B4-BE49-F238E27FC236}">
                <a16:creationId xmlns:a16="http://schemas.microsoft.com/office/drawing/2014/main" id="{CA721066-D14F-4982-A518-C5F7B7B5C6D9}"/>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Tree>
    <p:extLst>
      <p:ext uri="{BB962C8B-B14F-4D97-AF65-F5344CB8AC3E}">
        <p14:creationId xmlns:p14="http://schemas.microsoft.com/office/powerpoint/2010/main" val="1451691119"/>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Q&amp;A - Blu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0A96E994-B347-4526-B8DE-2F0DEE90471C}"/>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tx2">
                    <a:lumMod val="90000"/>
                  </a:schemeClr>
                </a:solidFill>
              </a:rPr>
              <a:t>©2024 Visa. All rights reserved. Visa Confidential</a:t>
            </a:r>
          </a:p>
        </p:txBody>
      </p:sp>
      <p:sp>
        <p:nvSpPr>
          <p:cNvPr id="5" name="TextBox 4">
            <a:extLst>
              <a:ext uri="{FF2B5EF4-FFF2-40B4-BE49-F238E27FC236}">
                <a16:creationId xmlns:a16="http://schemas.microsoft.com/office/drawing/2014/main" id="{F29A7E0F-7DCB-4BBC-8865-65F8E448C5EE}"/>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tx2"/>
                </a:solidFill>
              </a:rPr>
              <a:pPr algn="r"/>
              <a:t>‹#›</a:t>
            </a:fld>
            <a:endParaRPr lang="en-US" sz="600">
              <a:solidFill>
                <a:schemeClr val="tx2"/>
              </a:solidFill>
            </a:endParaRPr>
          </a:p>
        </p:txBody>
      </p:sp>
      <p:pic>
        <p:nvPicPr>
          <p:cNvPr id="6" name="Picture 5">
            <a:extLst>
              <a:ext uri="{FF2B5EF4-FFF2-40B4-BE49-F238E27FC236}">
                <a16:creationId xmlns:a16="http://schemas.microsoft.com/office/drawing/2014/main" id="{873FA28E-F3AC-4BE0-AD63-18713F883036}"/>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609600" y="6297899"/>
            <a:ext cx="552780" cy="179101"/>
          </a:xfrm>
          <a:prstGeom prst="rect">
            <a:avLst/>
          </a:prstGeom>
        </p:spPr>
      </p:pic>
    </p:spTree>
    <p:extLst>
      <p:ext uri="{BB962C8B-B14F-4D97-AF65-F5344CB8AC3E}">
        <p14:creationId xmlns:p14="http://schemas.microsoft.com/office/powerpoint/2010/main" val="1481805908"/>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Q&amp;A - Whit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065FE600-6E90-41CA-925C-7248AED93E61}"/>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5" name="TextBox 4">
            <a:extLst>
              <a:ext uri="{FF2B5EF4-FFF2-40B4-BE49-F238E27FC236}">
                <a16:creationId xmlns:a16="http://schemas.microsoft.com/office/drawing/2014/main" id="{79115DBC-2B4F-4AA2-867E-80D7D554C07C}"/>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1466786242"/>
      </p:ext>
    </p:extLst>
  </p:cSld>
  <p:clrMapOvr>
    <a:masterClrMapping/>
  </p:clrMapOvr>
  <p:extLst>
    <p:ext uri="{DCECCB84-F9BA-43D5-87BE-67443E8EF086}">
      <p15:sldGuideLst xmlns:p15="http://schemas.microsoft.com/office/powerpoint/2012/main">
        <p15:guide id="1" orient="horz" pos="1320">
          <p15:clr>
            <a:srgbClr val="FBAE4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Title and Subhead">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3" name="Text Placeholder 2">
            <a:extLst>
              <a:ext uri="{FF2B5EF4-FFF2-40B4-BE49-F238E27FC236}">
                <a16:creationId xmlns:a16="http://schemas.microsoft.com/office/drawing/2014/main" id="{3AA401A3-5E31-1746-967D-DE8C07716436}"/>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5" name="Title Placeholder 1">
            <a:extLst>
              <a:ext uri="{FF2B5EF4-FFF2-40B4-BE49-F238E27FC236}">
                <a16:creationId xmlns:a16="http://schemas.microsoft.com/office/drawing/2014/main" id="{68FC6AED-2776-AC42-B536-8EFA0107CCFA}"/>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6" name="Text Placeholder 2">
            <a:extLst>
              <a:ext uri="{FF2B5EF4-FFF2-40B4-BE49-F238E27FC236}">
                <a16:creationId xmlns:a16="http://schemas.microsoft.com/office/drawing/2014/main" id="{0802A091-537F-6749-A908-1B885DDB255E}"/>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716590A4-CB62-44C6-9982-CD5776E5E67C}"/>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0" name="TextBox 9">
            <a:extLst>
              <a:ext uri="{FF2B5EF4-FFF2-40B4-BE49-F238E27FC236}">
                <a16:creationId xmlns:a16="http://schemas.microsoft.com/office/drawing/2014/main" id="{396B1BD8-0C96-47E0-927A-0B5BE4D639E8}"/>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2" name="Rectangle 82">
            <a:extLst>
              <a:ext uri="{FF2B5EF4-FFF2-40B4-BE49-F238E27FC236}">
                <a16:creationId xmlns:a16="http://schemas.microsoft.com/office/drawing/2014/main" id="{7A8220E6-EDC1-E2F8-8CCE-D3B1E044EB2C}"/>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3" name="Graphic 2">
            <a:extLst>
              <a:ext uri="{FF2B5EF4-FFF2-40B4-BE49-F238E27FC236}">
                <a16:creationId xmlns:a16="http://schemas.microsoft.com/office/drawing/2014/main" id="{946C9BDB-E7E4-CB24-B0A8-4AA9D5F6243F}"/>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2304316846"/>
      </p:ext>
    </p:extLst>
  </p:cSld>
  <p:clrMapOvr>
    <a:masterClrMapping/>
  </p:clrMapOvr>
  <p:extLst>
    <p:ext uri="{DCECCB84-F9BA-43D5-87BE-67443E8EF086}">
      <p15:sldGuideLst xmlns:p15="http://schemas.microsoft.com/office/powerpoint/2012/main">
        <p15:guide id="4" orient="horz" pos="1008">
          <p15:clr>
            <a:srgbClr val="FBAE40"/>
          </p15:clr>
        </p15:guide>
        <p15:guide id="5" pos="384">
          <p15:clr>
            <a:srgbClr val="FBAE40"/>
          </p15:clr>
        </p15:guide>
        <p15:guide id="6" pos="7296">
          <p15:clr>
            <a:srgbClr val="FBAE4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and Bullets">
    <p:spTree>
      <p:nvGrpSpPr>
        <p:cNvPr id="1" name=""/>
        <p:cNvGrpSpPr/>
        <p:nvPr/>
      </p:nvGrpSpPr>
      <p:grpSpPr>
        <a:xfrm>
          <a:off x="0" y="0"/>
          <a:ext cx="0" cy="0"/>
          <a:chOff x="0" y="0"/>
          <a:chExt cx="0" cy="0"/>
        </a:xfrm>
      </p:grpSpPr>
      <p:graphicFrame>
        <p:nvGraphicFramePr>
          <p:cNvPr id="21" name="Object 20" hidden="1">
            <a:extLst>
              <a:ext uri="{FF2B5EF4-FFF2-40B4-BE49-F238E27FC236}">
                <a16:creationId xmlns:a16="http://schemas.microsoft.com/office/drawing/2014/main" id="{5CE4F260-2609-CE54-732B-DDCF97AD0178}"/>
              </a:ext>
            </a:extLst>
          </p:cNvPr>
          <p:cNvGraphicFramePr>
            <a:graphicFrameLocks noChangeAspect="1"/>
          </p:cNvGraphicFramePr>
          <p:nvPr userDrawn="1">
            <p:custDataLst>
              <p:tags r:id="rId1"/>
            </p:custDataLst>
            <p:extLst>
              <p:ext uri="{D42A27DB-BD31-4B8C-83A1-F6EECF244321}">
                <p14:modId xmlns:p14="http://schemas.microsoft.com/office/powerpoint/2010/main" val="337893959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592" imgH="595" progId="TCLayout.ActiveDocument.1">
                  <p:embed/>
                </p:oleObj>
              </mc:Choice>
              <mc:Fallback>
                <p:oleObj name="think-cell Slide" r:id="rId3" imgW="592" imgH="595" progId="TCLayout.ActiveDocument.1">
                  <p:embed/>
                  <p:pic>
                    <p:nvPicPr>
                      <p:cNvPr id="21" name="Object 20" hidden="1">
                        <a:extLst>
                          <a:ext uri="{FF2B5EF4-FFF2-40B4-BE49-F238E27FC236}">
                            <a16:creationId xmlns:a16="http://schemas.microsoft.com/office/drawing/2014/main" id="{5CE4F260-2609-CE54-732B-DDCF97AD017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9" name="Title Placeholder 1">
            <a:extLst>
              <a:ext uri="{FF2B5EF4-FFF2-40B4-BE49-F238E27FC236}">
                <a16:creationId xmlns:a16="http://schemas.microsoft.com/office/drawing/2014/main" id="{885E3F26-CD4B-4F4B-A76A-323B5897EAAE}"/>
              </a:ext>
            </a:extLst>
          </p:cNvPr>
          <p:cNvSpPr>
            <a:spLocks noGrp="1"/>
          </p:cNvSpPr>
          <p:nvPr>
            <p:ph type="title"/>
          </p:nvPr>
        </p:nvSpPr>
        <p:spPr>
          <a:xfrm>
            <a:off x="609600" y="471458"/>
            <a:ext cx="10972800" cy="967982"/>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3" name="Text Placeholder 2">
            <a:extLst>
              <a:ext uri="{FF2B5EF4-FFF2-40B4-BE49-F238E27FC236}">
                <a16:creationId xmlns:a16="http://schemas.microsoft.com/office/drawing/2014/main" id="{B0AEBB67-1858-8045-8897-E60ACC3C616F}"/>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5" name="TextBox 14">
            <a:extLst>
              <a:ext uri="{FF2B5EF4-FFF2-40B4-BE49-F238E27FC236}">
                <a16:creationId xmlns:a16="http://schemas.microsoft.com/office/drawing/2014/main" id="{94826C0C-2EDB-488A-8715-85AF64027CCD}"/>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1" name="TextBox 10">
            <a:extLst>
              <a:ext uri="{FF2B5EF4-FFF2-40B4-BE49-F238E27FC236}">
                <a16:creationId xmlns:a16="http://schemas.microsoft.com/office/drawing/2014/main" id="{B5D785AC-4A3E-4F1C-B384-9A61E41DFD20}"/>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8" name="Text Placeholder 31">
            <a:extLst>
              <a:ext uri="{FF2B5EF4-FFF2-40B4-BE49-F238E27FC236}">
                <a16:creationId xmlns:a16="http://schemas.microsoft.com/office/drawing/2014/main" id="{63ECD3FC-B883-6491-0D95-23E23A27394D}"/>
              </a:ext>
            </a:extLst>
          </p:cNvPr>
          <p:cNvSpPr>
            <a:spLocks noGrp="1"/>
          </p:cNvSpPr>
          <p:nvPr>
            <p:ph type="body" sz="quarter" idx="36" hasCustomPrompt="1"/>
          </p:nvPr>
        </p:nvSpPr>
        <p:spPr>
          <a:xfrm>
            <a:off x="720724" y="3636701"/>
            <a:ext cx="6065559" cy="1622425"/>
          </a:xfrm>
        </p:spPr>
        <p:txBody>
          <a:bodyPr/>
          <a:lstStyle>
            <a:lvl1pPr marL="171450" indent="-171450">
              <a:spcBef>
                <a:spcPts val="300"/>
              </a:spcBef>
              <a:buFont typeface="Arial" panose="020B0604020202020204" pitchFamily="34" charset="0"/>
              <a:buChar char="•"/>
              <a:defRPr sz="1050">
                <a:solidFill>
                  <a:schemeClr val="tx1"/>
                </a:solidFill>
                <a:latin typeface="+mn-lt"/>
              </a:defRPr>
            </a:lvl1pPr>
          </a:lstStyle>
          <a:p>
            <a:pPr lvl="0"/>
            <a:r>
              <a:rPr lang="en-US"/>
              <a:t>Go-to-Market Observations</a:t>
            </a:r>
          </a:p>
        </p:txBody>
      </p:sp>
      <p:sp>
        <p:nvSpPr>
          <p:cNvPr id="19" name="Text Placeholder 31">
            <a:extLst>
              <a:ext uri="{FF2B5EF4-FFF2-40B4-BE49-F238E27FC236}">
                <a16:creationId xmlns:a16="http://schemas.microsoft.com/office/drawing/2014/main" id="{9927CA25-8082-E518-E1F0-67907B7FE37B}"/>
              </a:ext>
            </a:extLst>
          </p:cNvPr>
          <p:cNvSpPr>
            <a:spLocks noGrp="1"/>
          </p:cNvSpPr>
          <p:nvPr>
            <p:ph type="body" sz="quarter" idx="35" hasCustomPrompt="1"/>
          </p:nvPr>
        </p:nvSpPr>
        <p:spPr>
          <a:xfrm>
            <a:off x="720724" y="1477067"/>
            <a:ext cx="6065559" cy="1622425"/>
          </a:xfrm>
        </p:spPr>
        <p:txBody>
          <a:bodyPr/>
          <a:lstStyle>
            <a:lvl1pPr marL="171450" indent="-171450">
              <a:spcBef>
                <a:spcPts val="300"/>
              </a:spcBef>
              <a:buFont typeface="Arial" panose="020B0604020202020204" pitchFamily="34" charset="0"/>
              <a:buChar char="•"/>
              <a:defRPr sz="1050">
                <a:solidFill>
                  <a:schemeClr val="tx1"/>
                </a:solidFill>
                <a:latin typeface="+mn-lt"/>
              </a:defRPr>
            </a:lvl1pPr>
          </a:lstStyle>
          <a:p>
            <a:pPr lvl="0"/>
            <a:r>
              <a:rPr lang="en-US"/>
              <a:t>Key Observations</a:t>
            </a:r>
          </a:p>
        </p:txBody>
      </p:sp>
      <p:sp>
        <p:nvSpPr>
          <p:cNvPr id="23" name="Rectangle 82">
            <a:extLst>
              <a:ext uri="{FF2B5EF4-FFF2-40B4-BE49-F238E27FC236}">
                <a16:creationId xmlns:a16="http://schemas.microsoft.com/office/drawing/2014/main" id="{723B0AD3-4DFA-0C20-8F85-F56BBAD8361A}"/>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24" name="Graphic 23">
            <a:extLst>
              <a:ext uri="{FF2B5EF4-FFF2-40B4-BE49-F238E27FC236}">
                <a16:creationId xmlns:a16="http://schemas.microsoft.com/office/drawing/2014/main" id="{523EA64A-8DC5-97E6-B4C3-DEFFAEF94D21}"/>
              </a:ext>
            </a:extLst>
          </p:cNvPr>
          <p:cNvPicPr>
            <a:picLocks noChangeAspect="1"/>
          </p:cNvPicPr>
          <p:nvPr userDrawn="1"/>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454226090"/>
      </p:ext>
    </p:extLst>
  </p:cSld>
  <p:clrMapOvr>
    <a:masterClrMapping/>
  </p:clrMapOvr>
  <p:hf sldNum="0" hdr="0" dt="0"/>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4" pos="5520">
          <p15:clr>
            <a:srgbClr val="FBAE40"/>
          </p15:clr>
        </p15:guide>
        <p15:guide id="5" pos="5736">
          <p15:clr>
            <a:srgbClr val="FBAE4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Title, Subhead and Bullets">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EBD94BD7-12E0-4039-A6BE-706E15DF6B53}"/>
              </a:ext>
            </a:extLst>
          </p:cNvPr>
          <p:cNvGraphicFramePr>
            <a:graphicFrameLocks noChangeAspect="1"/>
          </p:cNvGraphicFramePr>
          <p:nvPr>
            <p:custDataLst>
              <p:tags r:id="rId1"/>
            </p:custDataLst>
            <p:extLst>
              <p:ext uri="{D42A27DB-BD31-4B8C-83A1-F6EECF244321}">
                <p14:modId xmlns:p14="http://schemas.microsoft.com/office/powerpoint/2010/main" val="304795204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73" imgH="476" progId="TCLayout.ActiveDocument.1">
                  <p:embed/>
                </p:oleObj>
              </mc:Choice>
              <mc:Fallback>
                <p:oleObj name="think-cell Slide" r:id="rId3" imgW="473" imgH="476" progId="TCLayout.ActiveDocument.1">
                  <p:embed/>
                  <p:pic>
                    <p:nvPicPr>
                      <p:cNvPr id="2" name="Object 1" hidden="1">
                        <a:extLst>
                          <a:ext uri="{FF2B5EF4-FFF2-40B4-BE49-F238E27FC236}">
                            <a16:creationId xmlns:a16="http://schemas.microsoft.com/office/drawing/2014/main" id="{EBD94BD7-12E0-4039-A6BE-706E15DF6B53}"/>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9" name="Content Placeholder 2">
            <a:extLst>
              <a:ext uri="{FF2B5EF4-FFF2-40B4-BE49-F238E27FC236}">
                <a16:creationId xmlns:a16="http://schemas.microsoft.com/office/drawing/2014/main" id="{0B7E1188-4C45-8F48-ACBC-D78A854D78B2}"/>
              </a:ext>
            </a:extLst>
          </p:cNvPr>
          <p:cNvSpPr>
            <a:spLocks noGrp="1"/>
          </p:cNvSpPr>
          <p:nvPr>
            <p:ph sz="quarter" idx="11"/>
          </p:nvPr>
        </p:nvSpPr>
        <p:spPr>
          <a:xfrm>
            <a:off x="609600" y="1600200"/>
            <a:ext cx="8155180" cy="4610100"/>
          </a:xfrm>
        </p:spPr>
        <p:txBody>
          <a:bodyPr>
            <a:noAutofit/>
          </a:bodyPr>
          <a:lstStyle>
            <a:lvl1pPr>
              <a:lnSpc>
                <a:spcPct val="100000"/>
              </a:lnSpc>
              <a:defRPr sz="1600" b="0">
                <a:solidFill>
                  <a:schemeClr val="accent1"/>
                </a:solidFill>
                <a:latin typeface="+mj-lt"/>
              </a:defRPr>
            </a:lvl1pPr>
            <a:lvl2pPr>
              <a:lnSpc>
                <a:spcPct val="100000"/>
              </a:lnSpc>
              <a:spcBef>
                <a:spcPts val="800"/>
              </a:spcBef>
              <a:defRPr sz="1600"/>
            </a:lvl2pPr>
            <a:lvl3pPr>
              <a:lnSpc>
                <a:spcPct val="100000"/>
              </a:lnSpc>
              <a:defRPr sz="1600"/>
            </a:lvl3pPr>
            <a:lvl4pPr>
              <a:lnSpc>
                <a:spcPct val="100000"/>
              </a:lnSpc>
              <a:defRPr sz="1600"/>
            </a:lvl4pPr>
            <a:lvl5pPr>
              <a:lnSpc>
                <a:spcPct val="100000"/>
              </a:lnSpc>
              <a:defRPr sz="1600"/>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0" name="Title Placeholder 1">
            <a:extLst>
              <a:ext uri="{FF2B5EF4-FFF2-40B4-BE49-F238E27FC236}">
                <a16:creationId xmlns:a16="http://schemas.microsoft.com/office/drawing/2014/main" id="{2D125BFB-43F1-B442-B16F-32B94167C3B7}"/>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b="0"/>
            </a:lvl1pPr>
          </a:lstStyle>
          <a:p>
            <a:r>
              <a:rPr lang="en-US"/>
              <a:t>Click to edit Master title style</a:t>
            </a:r>
          </a:p>
        </p:txBody>
      </p:sp>
      <p:sp>
        <p:nvSpPr>
          <p:cNvPr id="13" name="Text Placeholder 2">
            <a:extLst>
              <a:ext uri="{FF2B5EF4-FFF2-40B4-BE49-F238E27FC236}">
                <a16:creationId xmlns:a16="http://schemas.microsoft.com/office/drawing/2014/main" id="{23ABC604-EE73-8441-BEA6-A5DA6EE91ABA}"/>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4" name="Text Placeholder 2">
            <a:extLst>
              <a:ext uri="{FF2B5EF4-FFF2-40B4-BE49-F238E27FC236}">
                <a16:creationId xmlns:a16="http://schemas.microsoft.com/office/drawing/2014/main" id="{50751AB5-BCE2-3A48-AB2B-81D29577528D}"/>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6" name="TextBox 15">
            <a:extLst>
              <a:ext uri="{FF2B5EF4-FFF2-40B4-BE49-F238E27FC236}">
                <a16:creationId xmlns:a16="http://schemas.microsoft.com/office/drawing/2014/main" id="{ED4009E6-8C8C-4F63-8386-915350D1F6BB}"/>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2" name="TextBox 11">
            <a:extLst>
              <a:ext uri="{FF2B5EF4-FFF2-40B4-BE49-F238E27FC236}">
                <a16:creationId xmlns:a16="http://schemas.microsoft.com/office/drawing/2014/main" id="{D73475BE-34FA-478E-A50B-B89C4195AD52}"/>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3" name="Rectangle 82">
            <a:extLst>
              <a:ext uri="{FF2B5EF4-FFF2-40B4-BE49-F238E27FC236}">
                <a16:creationId xmlns:a16="http://schemas.microsoft.com/office/drawing/2014/main" id="{D5767EE1-FD5C-DB78-4174-4AEB17E4A724}"/>
              </a:ext>
            </a:extLst>
          </p:cNvPr>
          <p:cNvSpPr>
            <a:spLocks noChangeArrowheads="1"/>
          </p:cNvSpPr>
          <p:nvPr userDrawn="1"/>
        </p:nvSpPr>
        <p:spPr bwMode="auto">
          <a:xfrm>
            <a:off x="9491342" y="175185"/>
            <a:ext cx="1775012" cy="124650"/>
          </a:xfrm>
          <a:prstGeom prst="rect">
            <a:avLst/>
          </a:prstGeom>
          <a:noFill/>
          <a:ln>
            <a:noFill/>
          </a:ln>
        </p:spPr>
        <p:txBody>
          <a:bodyPr wrap="square"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hangingPunct="1">
              <a:lnSpc>
                <a:spcPct val="90000"/>
              </a:lnSpc>
              <a:spcBef>
                <a:spcPts val="0"/>
              </a:spcBef>
              <a:defRPr/>
            </a:pPr>
            <a:r>
              <a:rPr lang="en-US" altLang="en-US" sz="900" b="1" i="0">
                <a:solidFill>
                  <a:schemeClr val="tx1"/>
                </a:solidFill>
                <a:latin typeface="Visa Dialect Semibold" pitchFamily="2" charset="77"/>
              </a:rPr>
              <a:t>Visa Consulting &amp; Analytics</a:t>
            </a:r>
          </a:p>
        </p:txBody>
      </p:sp>
      <p:pic>
        <p:nvPicPr>
          <p:cNvPr id="4" name="Graphic 3">
            <a:extLst>
              <a:ext uri="{FF2B5EF4-FFF2-40B4-BE49-F238E27FC236}">
                <a16:creationId xmlns:a16="http://schemas.microsoft.com/office/drawing/2014/main" id="{308E3B7D-84C6-50FA-97C7-96A7486AA4BB}"/>
              </a:ext>
            </a:extLst>
          </p:cNvPr>
          <p:cNvPicPr>
            <a:picLocks noChangeAspect="1"/>
          </p:cNvPicPr>
          <p:nvPr userDrawn="1"/>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1284285" y="60671"/>
            <a:ext cx="316046" cy="316046"/>
          </a:xfrm>
          <a:prstGeom prst="rect">
            <a:avLst/>
          </a:prstGeom>
        </p:spPr>
      </p:pic>
    </p:spTree>
    <p:extLst>
      <p:ext uri="{BB962C8B-B14F-4D97-AF65-F5344CB8AC3E}">
        <p14:creationId xmlns:p14="http://schemas.microsoft.com/office/powerpoint/2010/main" val="3706674516"/>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4" pos="5520">
          <p15:clr>
            <a:srgbClr val="FBAE4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Title, Subhead and Bullets - centered">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9" name="Content Placeholder 2">
            <a:extLst>
              <a:ext uri="{FF2B5EF4-FFF2-40B4-BE49-F238E27FC236}">
                <a16:creationId xmlns:a16="http://schemas.microsoft.com/office/drawing/2014/main" id="{0B7E1188-4C45-8F48-ACBC-D78A854D78B2}"/>
              </a:ext>
            </a:extLst>
          </p:cNvPr>
          <p:cNvSpPr>
            <a:spLocks noGrp="1"/>
          </p:cNvSpPr>
          <p:nvPr>
            <p:ph sz="quarter" idx="11"/>
          </p:nvPr>
        </p:nvSpPr>
        <p:spPr>
          <a:xfrm>
            <a:off x="2018410" y="1600200"/>
            <a:ext cx="8155180" cy="4610100"/>
          </a:xfrm>
        </p:spPr>
        <p:txBody>
          <a:bodyPr>
            <a:noAutofit/>
          </a:bodyPr>
          <a:lstStyle>
            <a:lvl1pPr>
              <a:lnSpc>
                <a:spcPct val="100000"/>
              </a:lnSpc>
              <a:defRPr sz="1600" b="0">
                <a:solidFill>
                  <a:schemeClr val="accent1"/>
                </a:solidFill>
                <a:latin typeface="+mj-lt"/>
              </a:defRPr>
            </a:lvl1pPr>
            <a:lvl2pPr>
              <a:lnSpc>
                <a:spcPct val="100000"/>
              </a:lnSpc>
              <a:spcBef>
                <a:spcPts val="800"/>
              </a:spcBef>
              <a:defRPr sz="1600"/>
            </a:lvl2pPr>
            <a:lvl3pPr>
              <a:lnSpc>
                <a:spcPct val="100000"/>
              </a:lnSpc>
              <a:defRPr sz="1600"/>
            </a:lvl3pPr>
            <a:lvl4pPr>
              <a:lnSpc>
                <a:spcPct val="100000"/>
              </a:lnSpc>
              <a:defRPr sz="1600"/>
            </a:lvl4pPr>
            <a:lvl5pPr>
              <a:lnSpc>
                <a:spcPct val="100000"/>
              </a:lnSpc>
              <a:defRPr sz="1600"/>
            </a:lvl5pPr>
            <a:lvl6pPr>
              <a:lnSpc>
                <a:spcPct val="100000"/>
              </a:lnSpc>
              <a:defRPr sz="16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0" name="Title Placeholder 1">
            <a:extLst>
              <a:ext uri="{FF2B5EF4-FFF2-40B4-BE49-F238E27FC236}">
                <a16:creationId xmlns:a16="http://schemas.microsoft.com/office/drawing/2014/main" id="{2D125BFB-43F1-B442-B16F-32B94167C3B7}"/>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3" name="Text Placeholder 2">
            <a:extLst>
              <a:ext uri="{FF2B5EF4-FFF2-40B4-BE49-F238E27FC236}">
                <a16:creationId xmlns:a16="http://schemas.microsoft.com/office/drawing/2014/main" id="{23ABC604-EE73-8441-BEA6-A5DA6EE91ABA}"/>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4" name="Text Placeholder 2">
            <a:extLst>
              <a:ext uri="{FF2B5EF4-FFF2-40B4-BE49-F238E27FC236}">
                <a16:creationId xmlns:a16="http://schemas.microsoft.com/office/drawing/2014/main" id="{50751AB5-BCE2-3A48-AB2B-81D29577528D}"/>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6" name="TextBox 15">
            <a:extLst>
              <a:ext uri="{FF2B5EF4-FFF2-40B4-BE49-F238E27FC236}">
                <a16:creationId xmlns:a16="http://schemas.microsoft.com/office/drawing/2014/main" id="{ED4009E6-8C8C-4F63-8386-915350D1F6BB}"/>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2" name="TextBox 11">
            <a:extLst>
              <a:ext uri="{FF2B5EF4-FFF2-40B4-BE49-F238E27FC236}">
                <a16:creationId xmlns:a16="http://schemas.microsoft.com/office/drawing/2014/main" id="{D73475BE-34FA-478E-A50B-B89C4195AD52}"/>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776352018"/>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Numbering and bullets">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F6FDCD2-5A25-4132-A829-365A43AAA2CF}"/>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0" name="Title Placeholder 1">
            <a:extLst>
              <a:ext uri="{FF2B5EF4-FFF2-40B4-BE49-F238E27FC236}">
                <a16:creationId xmlns:a16="http://schemas.microsoft.com/office/drawing/2014/main" id="{2D125BFB-43F1-B442-B16F-32B94167C3B7}"/>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3" name="Content Placeholder 2">
            <a:extLst>
              <a:ext uri="{FF2B5EF4-FFF2-40B4-BE49-F238E27FC236}">
                <a16:creationId xmlns:a16="http://schemas.microsoft.com/office/drawing/2014/main" id="{9CE45557-2782-1C4D-9649-898298039264}"/>
              </a:ext>
            </a:extLst>
          </p:cNvPr>
          <p:cNvSpPr>
            <a:spLocks noGrp="1"/>
          </p:cNvSpPr>
          <p:nvPr>
            <p:ph sz="quarter" idx="11" hasCustomPrompt="1"/>
          </p:nvPr>
        </p:nvSpPr>
        <p:spPr>
          <a:xfrm>
            <a:off x="609599" y="1600200"/>
            <a:ext cx="8153401" cy="4610100"/>
          </a:xfrm>
        </p:spPr>
        <p:txBody>
          <a:bodyPr>
            <a:noAutofit/>
          </a:bodyPr>
          <a:lstStyle>
            <a:lvl1pPr marL="230188" indent="-230188">
              <a:lnSpc>
                <a:spcPct val="100000"/>
              </a:lnSpc>
              <a:spcBef>
                <a:spcPts val="1200"/>
              </a:spcBef>
              <a:spcAft>
                <a:spcPts val="800"/>
              </a:spcAft>
              <a:buFont typeface="+mj-lt"/>
              <a:buAutoNum type="arabicPeriod"/>
              <a:tabLst/>
              <a:defRPr sz="1600">
                <a:solidFill>
                  <a:schemeClr val="accent1"/>
                </a:solidFill>
                <a:latin typeface="+mj-lt"/>
              </a:defRPr>
            </a:lvl1pPr>
            <a:lvl2pPr marL="0" indent="0">
              <a:lnSpc>
                <a:spcPct val="100000"/>
              </a:lnSpc>
              <a:spcBef>
                <a:spcPts val="0"/>
              </a:spcBef>
              <a:spcAft>
                <a:spcPts val="0"/>
              </a:spcAft>
              <a:buFont typeface="Arial" panose="020B0604020202020204" pitchFamily="34" charset="0"/>
              <a:buNone/>
              <a:defRPr sz="1200"/>
            </a:lvl2pPr>
            <a:lvl3pPr marL="457200" indent="-228600">
              <a:lnSpc>
                <a:spcPct val="110000"/>
              </a:lnSpc>
              <a:spcBef>
                <a:spcPts val="0"/>
              </a:spcBef>
              <a:tabLst/>
              <a:defRPr sz="1600"/>
            </a:lvl3pPr>
            <a:lvl4pPr marL="685800" indent="-228600">
              <a:lnSpc>
                <a:spcPct val="110000"/>
              </a:lnSpc>
              <a:spcBef>
                <a:spcPts val="0"/>
              </a:spcBef>
              <a:tabLst/>
              <a:defRPr sz="1600"/>
            </a:lvl4pPr>
            <a:lvl5pPr>
              <a:lnSpc>
                <a:spcPct val="100000"/>
              </a:lnSpc>
              <a:defRPr sz="1400"/>
            </a:lvl5pPr>
          </a:lstStyle>
          <a:p>
            <a:pPr lvl="0"/>
            <a:r>
              <a:rPr lang="en-US"/>
              <a:t>Click to edit numbering text styles</a:t>
            </a:r>
          </a:p>
          <a:p>
            <a:pPr lvl="2"/>
            <a:r>
              <a:rPr lang="en-US"/>
              <a:t>Second bullet level</a:t>
            </a:r>
          </a:p>
          <a:p>
            <a:pPr lvl="3"/>
            <a:r>
              <a:rPr lang="en-US"/>
              <a:t>Third bullet  level</a:t>
            </a:r>
          </a:p>
        </p:txBody>
      </p:sp>
      <p:sp>
        <p:nvSpPr>
          <p:cNvPr id="14" name="Text Placeholder 2">
            <a:extLst>
              <a:ext uri="{FF2B5EF4-FFF2-40B4-BE49-F238E27FC236}">
                <a16:creationId xmlns:a16="http://schemas.microsoft.com/office/drawing/2014/main" id="{69B99707-631C-504C-957F-75DF92D42592}"/>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5" name="Text Placeholder 2">
            <a:extLst>
              <a:ext uri="{FF2B5EF4-FFF2-40B4-BE49-F238E27FC236}">
                <a16:creationId xmlns:a16="http://schemas.microsoft.com/office/drawing/2014/main" id="{EC748D62-F2B5-2B4A-9E6A-987900DA444D}"/>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
        <p:nvSpPr>
          <p:cNvPr id="16" name="TextBox 15">
            <a:extLst>
              <a:ext uri="{FF2B5EF4-FFF2-40B4-BE49-F238E27FC236}">
                <a16:creationId xmlns:a16="http://schemas.microsoft.com/office/drawing/2014/main" id="{4809BF2C-89DA-40FC-BDB4-F9F2327BD1B8}"/>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12" name="TextBox 11">
            <a:extLst>
              <a:ext uri="{FF2B5EF4-FFF2-40B4-BE49-F238E27FC236}">
                <a16:creationId xmlns:a16="http://schemas.microsoft.com/office/drawing/2014/main" id="{F2B1CCE4-8767-470D-8DDB-B0AB133458C1}"/>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Tree>
    <p:extLst>
      <p:ext uri="{BB962C8B-B14F-4D97-AF65-F5344CB8AC3E}">
        <p14:creationId xmlns:p14="http://schemas.microsoft.com/office/powerpoint/2010/main" val="1902069513"/>
      </p:ext>
    </p:extLst>
  </p:cSld>
  <p:clrMapOvr>
    <a:masterClrMapping/>
  </p:clrMapOvr>
  <p:extLst>
    <p:ext uri="{DCECCB84-F9BA-43D5-87BE-67443E8EF086}">
      <p15:sldGuideLst xmlns:p15="http://schemas.microsoft.com/office/powerpoint/2012/main">
        <p15:guide id="1" orient="horz" pos="1008">
          <p15:clr>
            <a:srgbClr val="FBAE40"/>
          </p15:clr>
        </p15:guide>
        <p15:guide id="2" pos="384">
          <p15:clr>
            <a:srgbClr val="FBAE40"/>
          </p15:clr>
        </p15:guide>
        <p15:guide id="3" pos="7296">
          <p15:clr>
            <a:srgbClr val="FBAE40"/>
          </p15:clr>
        </p15:guide>
        <p15:guide id="4" pos="5520">
          <p15:clr>
            <a:srgbClr val="FBAE4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preserve="1">
  <p:cSld name="Big Statement - Text">
    <p:bg>
      <p:bgPr>
        <a:solidFill>
          <a:schemeClr val="bg1"/>
        </a:solidFill>
        <a:effectLst/>
      </p:bgPr>
    </p:bg>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898EDF07-72EA-CE41-A35E-2CE9B7FCED0C}"/>
              </a:ext>
            </a:extLst>
          </p:cNvPr>
          <p:cNvCxnSpPr/>
          <p:nvPr/>
        </p:nvCxnSpPr>
        <p:spPr>
          <a:xfrm>
            <a:off x="609600" y="381000"/>
            <a:ext cx="109728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8" name="Content Placeholder 2">
            <a:extLst>
              <a:ext uri="{FF2B5EF4-FFF2-40B4-BE49-F238E27FC236}">
                <a16:creationId xmlns:a16="http://schemas.microsoft.com/office/drawing/2014/main" id="{A5636F92-56A3-4048-9234-A4D4D6B14029}"/>
              </a:ext>
            </a:extLst>
          </p:cNvPr>
          <p:cNvSpPr>
            <a:spLocks noGrp="1"/>
          </p:cNvSpPr>
          <p:nvPr>
            <p:ph sz="quarter" idx="27"/>
          </p:nvPr>
        </p:nvSpPr>
        <p:spPr>
          <a:xfrm>
            <a:off x="609600" y="1600200"/>
            <a:ext cx="10972800" cy="4610100"/>
          </a:xfrm>
        </p:spPr>
        <p:txBody>
          <a:bodyPr>
            <a:noAutofit/>
          </a:bodyPr>
          <a:lstStyle>
            <a:lvl1pPr marL="514350" marR="0" indent="-514350" algn="l" defTabSz="914400" rtl="0" eaLnBrk="1" fontAlgn="auto" latinLnBrk="0" hangingPunct="1">
              <a:lnSpc>
                <a:spcPct val="100000"/>
              </a:lnSpc>
              <a:spcBef>
                <a:spcPts val="0"/>
              </a:spcBef>
              <a:spcAft>
                <a:spcPts val="1200"/>
              </a:spcAft>
              <a:buClr>
                <a:schemeClr val="accent1"/>
              </a:buClr>
              <a:buSzTx/>
              <a:buFont typeface="+mj-lt"/>
              <a:buAutoNum type="arabicPeriod"/>
              <a:tabLst/>
              <a:defRPr sz="3200" b="0" i="0">
                <a:solidFill>
                  <a:schemeClr val="tx1"/>
                </a:solidFill>
                <a:latin typeface="Visa Dialect Medium" pitchFamily="2" charset="0"/>
              </a:defRPr>
            </a:lvl1pPr>
            <a:lvl2pPr>
              <a:lnSpc>
                <a:spcPct val="100000"/>
              </a:lnSpc>
              <a:spcBef>
                <a:spcPts val="600"/>
              </a:spcBef>
              <a:defRPr sz="1050"/>
            </a:lvl2pPr>
            <a:lvl3pPr marL="171450" indent="-171450">
              <a:lnSpc>
                <a:spcPct val="100000"/>
              </a:lnSpc>
              <a:spcBef>
                <a:spcPts val="300"/>
              </a:spcBef>
              <a:tabLst/>
              <a:defRPr sz="1050"/>
            </a:lvl3pPr>
            <a:lvl4pPr marL="344488" indent="-173038">
              <a:lnSpc>
                <a:spcPct val="100000"/>
              </a:lnSpc>
              <a:spcBef>
                <a:spcPts val="300"/>
              </a:spcBef>
              <a:tabLst/>
              <a:defRPr sz="1050"/>
            </a:lvl4pPr>
            <a:lvl5pPr marL="514350" indent="-171450">
              <a:lnSpc>
                <a:spcPct val="100000"/>
              </a:lnSpc>
              <a:spcBef>
                <a:spcPts val="300"/>
              </a:spcBef>
              <a:tabLst/>
              <a:defRPr sz="1050"/>
            </a:lvl5pPr>
            <a:lvl6pPr marL="685800" indent="-176213">
              <a:tabLst/>
              <a:defRPr sz="1050"/>
            </a:lvl6pPr>
          </a:lstStyle>
          <a:p>
            <a:pPr marL="514350" marR="0" lvl="0" indent="-514350" algn="l" defTabSz="914400" rtl="0" eaLnBrk="1" fontAlgn="auto" latinLnBrk="0" hangingPunct="1">
              <a:lnSpc>
                <a:spcPct val="100000"/>
              </a:lnSpc>
              <a:spcBef>
                <a:spcPts val="300"/>
              </a:spcBef>
              <a:spcAft>
                <a:spcPts val="200"/>
              </a:spcAft>
              <a:buClr>
                <a:schemeClr val="accent1"/>
              </a:buClr>
              <a:buSzTx/>
              <a:buFont typeface="+mj-lt"/>
              <a:buAutoNum type="arabicPeriod"/>
              <a:tabLst/>
              <a:defRPr/>
            </a:pPr>
            <a:r>
              <a:rPr lang="en-US"/>
              <a:t>Click to edit Master text styles</a:t>
            </a:r>
          </a:p>
          <a:p>
            <a:pPr marL="514350" marR="0" lvl="1" indent="-514350" algn="l" defTabSz="914400" rtl="0" eaLnBrk="1" fontAlgn="auto" latinLnBrk="0" hangingPunct="1">
              <a:lnSpc>
                <a:spcPct val="100000"/>
              </a:lnSpc>
              <a:spcBef>
                <a:spcPts val="300"/>
              </a:spcBef>
              <a:spcAft>
                <a:spcPts val="200"/>
              </a:spcAft>
              <a:buClr>
                <a:schemeClr val="accent1"/>
              </a:buClr>
              <a:buSzTx/>
              <a:buFont typeface="+mj-lt"/>
              <a:buAutoNum type="arabicPeriod"/>
              <a:tabLst/>
              <a:defRPr/>
            </a:pPr>
            <a:r>
              <a:rPr lang="en-US"/>
              <a:t>Second level</a:t>
            </a:r>
          </a:p>
          <a:p>
            <a:pPr marL="514350" marR="0" lvl="2" indent="-514350" algn="l" defTabSz="914400" rtl="0" eaLnBrk="1" fontAlgn="auto" latinLnBrk="0" hangingPunct="1">
              <a:lnSpc>
                <a:spcPct val="100000"/>
              </a:lnSpc>
              <a:spcBef>
                <a:spcPts val="300"/>
              </a:spcBef>
              <a:spcAft>
                <a:spcPts val="200"/>
              </a:spcAft>
              <a:buClr>
                <a:schemeClr val="accent1"/>
              </a:buClr>
              <a:buSzTx/>
              <a:buFont typeface="+mj-lt"/>
              <a:buAutoNum type="arabicPeriod"/>
              <a:tabLst/>
              <a:defRPr/>
            </a:pPr>
            <a:r>
              <a:rPr lang="en-US"/>
              <a:t>Third level</a:t>
            </a:r>
          </a:p>
          <a:p>
            <a:pPr marL="514350" marR="0" lvl="3" indent="-514350" algn="l" defTabSz="914400" rtl="0" eaLnBrk="1" fontAlgn="auto" latinLnBrk="0" hangingPunct="1">
              <a:lnSpc>
                <a:spcPct val="100000"/>
              </a:lnSpc>
              <a:spcBef>
                <a:spcPts val="300"/>
              </a:spcBef>
              <a:spcAft>
                <a:spcPts val="200"/>
              </a:spcAft>
              <a:buClr>
                <a:schemeClr val="accent1"/>
              </a:buClr>
              <a:buSzTx/>
              <a:buFont typeface="+mj-lt"/>
              <a:buAutoNum type="arabicPeriod"/>
              <a:tabLst/>
              <a:defRPr/>
            </a:pPr>
            <a:r>
              <a:rPr lang="en-US"/>
              <a:t>Fourth level</a:t>
            </a:r>
          </a:p>
          <a:p>
            <a:pPr marL="514350" marR="0" lvl="4" indent="-514350" algn="l" defTabSz="914400" rtl="0" eaLnBrk="1" fontAlgn="auto" latinLnBrk="0" hangingPunct="1">
              <a:lnSpc>
                <a:spcPct val="100000"/>
              </a:lnSpc>
              <a:spcBef>
                <a:spcPts val="300"/>
              </a:spcBef>
              <a:spcAft>
                <a:spcPts val="200"/>
              </a:spcAft>
              <a:buClr>
                <a:schemeClr val="accent1"/>
              </a:buClr>
              <a:buSzTx/>
              <a:buFont typeface="+mj-lt"/>
              <a:buAutoNum type="arabicPeriod"/>
              <a:tabLst/>
              <a:defRPr/>
            </a:pPr>
            <a:r>
              <a:rPr lang="en-US"/>
              <a:t>Fifth level</a:t>
            </a:r>
          </a:p>
        </p:txBody>
      </p:sp>
      <p:pic>
        <p:nvPicPr>
          <p:cNvPr id="11" name="Picture 10" descr="Logo&#10;&#10;Description automatically generated">
            <a:extLst>
              <a:ext uri="{FF2B5EF4-FFF2-40B4-BE49-F238E27FC236}">
                <a16:creationId xmlns:a16="http://schemas.microsoft.com/office/drawing/2014/main" id="{764807F4-3A5E-4790-8BFF-9F75F97358A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
        <p:nvSpPr>
          <p:cNvPr id="13" name="Title Placeholder 1">
            <a:extLst>
              <a:ext uri="{FF2B5EF4-FFF2-40B4-BE49-F238E27FC236}">
                <a16:creationId xmlns:a16="http://schemas.microsoft.com/office/drawing/2014/main" id="{1A80DBE0-EA23-914C-BE1F-E2E9FA5493C2}"/>
              </a:ext>
            </a:extLst>
          </p:cNvPr>
          <p:cNvSpPr>
            <a:spLocks noGrp="1"/>
          </p:cNvSpPr>
          <p:nvPr>
            <p:ph type="title"/>
          </p:nvPr>
        </p:nvSpPr>
        <p:spPr>
          <a:xfrm>
            <a:off x="609600" y="471459"/>
            <a:ext cx="10972800" cy="236825"/>
          </a:xfrm>
          <a:prstGeom prst="rect">
            <a:avLst/>
          </a:prstGeom>
        </p:spPr>
        <p:txBody>
          <a:bodyPr vert="horz" wrap="none" lIns="0" tIns="0" rIns="0" bIns="91440" rtlCol="0" anchor="t" anchorCtr="0">
            <a:noAutofit/>
          </a:bodyPr>
          <a:lstStyle>
            <a:lvl1pPr>
              <a:defRPr sz="2000"/>
            </a:lvl1pPr>
          </a:lstStyle>
          <a:p>
            <a:r>
              <a:rPr lang="en-US"/>
              <a:t>Click to edit Master title style</a:t>
            </a:r>
          </a:p>
        </p:txBody>
      </p:sp>
      <p:sp>
        <p:nvSpPr>
          <p:cNvPr id="14" name="Text Placeholder 2">
            <a:extLst>
              <a:ext uri="{FF2B5EF4-FFF2-40B4-BE49-F238E27FC236}">
                <a16:creationId xmlns:a16="http://schemas.microsoft.com/office/drawing/2014/main" id="{B71262D7-4155-664A-A7EF-0F6CD92AC9E9}"/>
              </a:ext>
            </a:extLst>
          </p:cNvPr>
          <p:cNvSpPr>
            <a:spLocks noGrp="1"/>
          </p:cNvSpPr>
          <p:nvPr>
            <p:ph type="body" sz="quarter" idx="26"/>
          </p:nvPr>
        </p:nvSpPr>
        <p:spPr>
          <a:xfrm>
            <a:off x="609600" y="768068"/>
            <a:ext cx="10972800" cy="292454"/>
          </a:xfrm>
          <a:prstGeom prst="rect">
            <a:avLst/>
          </a:prstGeom>
        </p:spPr>
        <p:txBody>
          <a:bodyPr wrap="none">
            <a:noAutofit/>
          </a:bodyPr>
          <a:lstStyle>
            <a:lvl1pPr>
              <a:lnSpc>
                <a:spcPct val="90000"/>
              </a:lnSpc>
              <a:spcBef>
                <a:spcPts val="0"/>
              </a:spcBef>
              <a:defRPr sz="1600">
                <a:solidFill>
                  <a:schemeClr val="tx1"/>
                </a:solidFill>
                <a:latin typeface="+mn-lt"/>
              </a:defRPr>
            </a:lvl1pPr>
            <a:lvl2pPr marL="457200"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1A62BCEA-A68A-4769-B6ED-EF217FA5B7A2}"/>
              </a:ext>
            </a:extLst>
          </p:cNvPr>
          <p:cNvSpPr txBox="1"/>
          <p:nvPr/>
        </p:nvSpPr>
        <p:spPr>
          <a:xfrm>
            <a:off x="9119115" y="6392502"/>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
        <p:nvSpPr>
          <p:cNvPr id="9" name="TextBox 8">
            <a:extLst>
              <a:ext uri="{FF2B5EF4-FFF2-40B4-BE49-F238E27FC236}">
                <a16:creationId xmlns:a16="http://schemas.microsoft.com/office/drawing/2014/main" id="{E3538CD4-8CE7-4DB6-9772-1D3E7895B31A}"/>
              </a:ext>
            </a:extLst>
          </p:cNvPr>
          <p:cNvSpPr txBox="1"/>
          <p:nvPr/>
        </p:nvSpPr>
        <p:spPr>
          <a:xfrm>
            <a:off x="11192758" y="6392501"/>
            <a:ext cx="389642" cy="92333"/>
          </a:xfrm>
          <a:prstGeom prst="rect">
            <a:avLst/>
          </a:prstGeom>
          <a:noFill/>
        </p:spPr>
        <p:txBody>
          <a:bodyPr wrap="square" lIns="0" tIns="0" rIns="0" bIns="0" rtlCol="0">
            <a:spAutoFit/>
          </a:bodyPr>
          <a:lstStyle/>
          <a:p>
            <a:pPr algn="r"/>
            <a:fld id="{D3D4E247-B638-4FD4-B8AD-3498FA336A5F}" type="slidenum">
              <a:rPr lang="en-US" sz="600" smtClean="0">
                <a:solidFill>
                  <a:schemeClr val="bg2"/>
                </a:solidFill>
              </a:rPr>
              <a:pPr algn="r"/>
              <a:t>‹#›</a:t>
            </a:fld>
            <a:endParaRPr lang="en-US" sz="600">
              <a:solidFill>
                <a:schemeClr val="bg2"/>
              </a:solidFill>
            </a:endParaRPr>
          </a:p>
        </p:txBody>
      </p:sp>
      <p:sp>
        <p:nvSpPr>
          <p:cNvPr id="10" name="Text Placeholder 2">
            <a:extLst>
              <a:ext uri="{FF2B5EF4-FFF2-40B4-BE49-F238E27FC236}">
                <a16:creationId xmlns:a16="http://schemas.microsoft.com/office/drawing/2014/main" id="{465FE215-5FF4-864B-8264-06F499FAE80A}"/>
              </a:ext>
            </a:extLst>
          </p:cNvPr>
          <p:cNvSpPr>
            <a:spLocks noGrp="1"/>
          </p:cNvSpPr>
          <p:nvPr>
            <p:ph type="body" sz="quarter" idx="30" hasCustomPrompt="1"/>
          </p:nvPr>
        </p:nvSpPr>
        <p:spPr>
          <a:xfrm>
            <a:off x="1393227" y="6210300"/>
            <a:ext cx="6363371" cy="266700"/>
          </a:xfrm>
        </p:spPr>
        <p:txBody>
          <a:bodyPr anchor="b" anchorCtr="0">
            <a:noAutofit/>
          </a:bodyPr>
          <a:lstStyle>
            <a:lvl1pPr>
              <a:lnSpc>
                <a:spcPct val="100000"/>
              </a:lnSpc>
              <a:spcBef>
                <a:spcPts val="0"/>
              </a:spcBef>
              <a:defRPr sz="600">
                <a:solidFill>
                  <a:schemeClr val="bg2"/>
                </a:solidFill>
                <a:latin typeface="+mn-lt"/>
              </a:defRPr>
            </a:lvl1pPr>
          </a:lstStyle>
          <a:p>
            <a:pPr lvl="0"/>
            <a:r>
              <a:rPr lang="en-US"/>
              <a:t>Source placeholder</a:t>
            </a:r>
          </a:p>
        </p:txBody>
      </p:sp>
    </p:spTree>
    <p:extLst>
      <p:ext uri="{BB962C8B-B14F-4D97-AF65-F5344CB8AC3E}">
        <p14:creationId xmlns:p14="http://schemas.microsoft.com/office/powerpoint/2010/main" val="39192055"/>
      </p:ext>
    </p:extLst>
  </p:cSld>
  <p:clrMapOvr>
    <a:masterClrMapping/>
  </p:clrMapOvr>
  <p:hf sldNum="0" hdr="0" dt="0"/>
  <p:extLst>
    <p:ext uri="{DCECCB84-F9BA-43D5-87BE-67443E8EF086}">
      <p15:sldGuideLst xmlns:p15="http://schemas.microsoft.com/office/powerpoint/2012/main">
        <p15:guide id="13" pos="384">
          <p15:clr>
            <a:srgbClr val="FBAE40"/>
          </p15:clr>
        </p15:guide>
        <p15:guide id="14" pos="7296">
          <p15:clr>
            <a:srgbClr val="FBAE40"/>
          </p15:clr>
        </p15:guide>
        <p15:guide id="21" orient="horz" pos="1008">
          <p15:clr>
            <a:srgbClr val="FBAE40"/>
          </p15:clr>
        </p15:guide>
        <p15:guide id="23" orient="horz" pos="1584">
          <p15:clr>
            <a:srgbClr val="FBAE40"/>
          </p15:clr>
        </p15:guide>
      </p15:sldGuideLst>
    </p:ext>
  </p:extLst>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30" Type="http://schemas.openxmlformats.org/officeDocument/2006/relationships/slideLayout" Target="../slideLayouts/slideLayout30.xml"/><Relationship Id="rId31" Type="http://schemas.openxmlformats.org/officeDocument/2006/relationships/slideLayout" Target="../slideLayouts/slideLayout31.xml"/><Relationship Id="rId32" Type="http://schemas.openxmlformats.org/officeDocument/2006/relationships/slideLayout" Target="../slideLayouts/slideLayout32.xml"/><Relationship Id="rId33" Type="http://schemas.openxmlformats.org/officeDocument/2006/relationships/slideLayout" Target="../slideLayouts/slideLayout33.xml"/><Relationship Id="rId34" Type="http://schemas.openxmlformats.org/officeDocument/2006/relationships/slideLayout" Target="../slideLayouts/slideLayout34.xml"/><Relationship Id="rId35" Type="http://schemas.openxmlformats.org/officeDocument/2006/relationships/slideLayout" Target="../slideLayouts/slideLayout35.xml"/><Relationship Id="rId36" Type="http://schemas.openxmlformats.org/officeDocument/2006/relationships/slideLayout" Target="../slideLayouts/slideLayout36.xml"/><Relationship Id="rId37" Type="http://schemas.openxmlformats.org/officeDocument/2006/relationships/slideLayout" Target="../slideLayouts/slideLayout37.xml"/><Relationship Id="rId38" Type="http://schemas.openxmlformats.org/officeDocument/2006/relationships/slideLayout" Target="../slideLayouts/slideLayout38.xml"/><Relationship Id="rId39" Type="http://schemas.openxmlformats.org/officeDocument/2006/relationships/slideLayout" Target="../slideLayouts/slideLayout39.xml"/><Relationship Id="rId40" Type="http://schemas.openxmlformats.org/officeDocument/2006/relationships/slideLayout" Target="../slideLayouts/slideLayout40.xml"/><Relationship Id="rId41" Type="http://schemas.openxmlformats.org/officeDocument/2006/relationships/slideLayout" Target="../slideLayouts/slideLayout41.xml"/><Relationship Id="rId42" Type="http://schemas.openxmlformats.org/officeDocument/2006/relationships/slideLayout" Target="../slideLayouts/slideLayout42.xml"/><Relationship Id="rId43" Type="http://schemas.openxmlformats.org/officeDocument/2006/relationships/slideLayout" Target="../slideLayouts/slideLayout43.xml"/><Relationship Id="rId44" Type="http://schemas.openxmlformats.org/officeDocument/2006/relationships/slideLayout" Target="../slideLayouts/slideLayout44.xml"/><Relationship Id="rId45" Type="http://schemas.openxmlformats.org/officeDocument/2006/relationships/slideLayout" Target="../slideLayouts/slideLayout45.xml"/><Relationship Id="rId46" Type="http://schemas.openxmlformats.org/officeDocument/2006/relationships/slideLayout" Target="../slideLayouts/slideLayout46.xml"/><Relationship Id="rId47" Type="http://schemas.openxmlformats.org/officeDocument/2006/relationships/slideLayout" Target="../slideLayouts/slideLayout47.xml"/><Relationship Id="rId48" Type="http://schemas.openxmlformats.org/officeDocument/2006/relationships/slideLayout" Target="../slideLayouts/slideLayout48.xml"/><Relationship Id="rId49" Type="http://schemas.openxmlformats.org/officeDocument/2006/relationships/slideLayout" Target="../slideLayouts/slideLayout49.xml"/><Relationship Id="rId50" Type="http://schemas.openxmlformats.org/officeDocument/2006/relationships/slideLayout" Target="../slideLayouts/slideLayout50.xml"/><Relationship Id="rId51" Type="http://schemas.openxmlformats.org/officeDocument/2006/relationships/slideLayout" Target="../slideLayouts/slideLayout51.xml"/><Relationship Id="rId52" Type="http://schemas.openxmlformats.org/officeDocument/2006/relationships/slideLayout" Target="../slideLayouts/slideLayout52.xml"/><Relationship Id="rId53" Type="http://schemas.openxmlformats.org/officeDocument/2006/relationships/slideLayout" Target="../slideLayouts/slideLayout53.xml"/><Relationship Id="rId54" Type="http://schemas.openxmlformats.org/officeDocument/2006/relationships/slideLayout" Target="../slideLayouts/slideLayout54.xml"/><Relationship Id="rId55" Type="http://schemas.openxmlformats.org/officeDocument/2006/relationships/slideLayout" Target="../slideLayouts/slideLayout55.xml"/><Relationship Id="rId56" Type="http://schemas.openxmlformats.org/officeDocument/2006/relationships/slideLayout" Target="../slideLayouts/slideLayout56.xml"/><Relationship Id="rId57" Type="http://schemas.openxmlformats.org/officeDocument/2006/relationships/slideLayout" Target="../slideLayouts/slideLayout57.xml"/><Relationship Id="rId58" Type="http://schemas.openxmlformats.org/officeDocument/2006/relationships/slideLayout" Target="../slideLayouts/slideLayout58.xml"/><Relationship Id="rId59" Type="http://schemas.openxmlformats.org/officeDocument/2006/relationships/slideLayout" Target="../slideLayouts/slideLayout59.xml"/><Relationship Id="rId60" Type="http://schemas.openxmlformats.org/officeDocument/2006/relationships/slideLayout" Target="../slideLayouts/slideLayout60.xml"/><Relationship Id="rId61" Type="http://schemas.openxmlformats.org/officeDocument/2006/relationships/slideLayout" Target="../slideLayouts/slideLayout61.xml"/><Relationship Id="rId62" Type="http://schemas.openxmlformats.org/officeDocument/2006/relationships/slideLayout" Target="../slideLayouts/slideLayout62.xml"/><Relationship Id="rId63" Type="http://schemas.openxmlformats.org/officeDocument/2006/relationships/slideLayout" Target="../slideLayouts/slideLayout63.xml"/><Relationship Id="rId64" Type="http://schemas.openxmlformats.org/officeDocument/2006/relationships/slideLayout" Target="../slideLayouts/slideLayout64.xml"/><Relationship Id="rId65" Type="http://schemas.openxmlformats.org/officeDocument/2006/relationships/slideLayout" Target="../slideLayouts/slideLayout65.xml"/><Relationship Id="rId66" Type="http://schemas.openxmlformats.org/officeDocument/2006/relationships/slideLayout" Target="../slideLayouts/slideLayout66.xml"/><Relationship Id="rId67" Type="http://schemas.openxmlformats.org/officeDocument/2006/relationships/slideLayout" Target="../slideLayouts/slideLayout67.xml"/><Relationship Id="rId68" Type="http://schemas.openxmlformats.org/officeDocument/2006/relationships/slideLayout" Target="../slideLayouts/slideLayout68.xml"/><Relationship Id="rId69" Type="http://schemas.openxmlformats.org/officeDocument/2006/relationships/slideLayout" Target="../slideLayouts/slideLayout69.xml"/><Relationship Id="rId70" Type="http://schemas.openxmlformats.org/officeDocument/2006/relationships/theme" Target="../theme/theme1.xml"/><Relationship Id="rId71" Type="http://schemas.openxmlformats.org/officeDocument/2006/relationships/tags" Target="../tags/tag2.xml"/><Relationship Id="rId72" Type="http://schemas.openxmlformats.org/officeDocument/2006/relationships/oleObject" Target="../embeddings/oleObject1.bin"/><Relationship Id="rId73" Type="http://schemas.openxmlformats.org/officeDocument/2006/relationships/image" Target="../media/image1.emf"/><Relationship Id="rId7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70.xml"/><Relationship Id="rId2" Type="http://schemas.openxmlformats.org/officeDocument/2006/relationships/slideLayout" Target="../slideLayouts/slideLayout71.xml"/><Relationship Id="rId3" Type="http://schemas.openxmlformats.org/officeDocument/2006/relationships/slideLayout" Target="../slideLayouts/slideLayout72.xml"/><Relationship Id="rId4" Type="http://schemas.openxmlformats.org/officeDocument/2006/relationships/slideLayout" Target="../slideLayouts/slideLayout73.xml"/><Relationship Id="rId5" Type="http://schemas.openxmlformats.org/officeDocument/2006/relationships/slideLayout" Target="../slideLayouts/slideLayout74.xml"/><Relationship Id="rId6" Type="http://schemas.openxmlformats.org/officeDocument/2006/relationships/slideLayout" Target="../slideLayouts/slideLayout75.xml"/><Relationship Id="rId7" Type="http://schemas.openxmlformats.org/officeDocument/2006/relationships/slideLayout" Target="../slideLayouts/slideLayout76.xml"/><Relationship Id="rId8" Type="http://schemas.openxmlformats.org/officeDocument/2006/relationships/slideLayout" Target="../slideLayouts/slideLayout77.xml"/><Relationship Id="rId9" Type="http://schemas.openxmlformats.org/officeDocument/2006/relationships/slideLayout" Target="../slideLayouts/slideLayout78.xml"/><Relationship Id="rId10" Type="http://schemas.openxmlformats.org/officeDocument/2006/relationships/slideLayout" Target="../slideLayouts/slideLayout79.xml"/><Relationship Id="rId11" Type="http://schemas.openxmlformats.org/officeDocument/2006/relationships/slideLayout" Target="../slideLayouts/slideLayout80.xml"/><Relationship Id="rId12" Type="http://schemas.openxmlformats.org/officeDocument/2006/relationships/slideLayout" Target="../slideLayouts/slideLayout81.xml"/><Relationship Id="rId13" Type="http://schemas.openxmlformats.org/officeDocument/2006/relationships/slideLayout" Target="../slideLayouts/slideLayout82.xml"/><Relationship Id="rId14" Type="http://schemas.openxmlformats.org/officeDocument/2006/relationships/slideLayout" Target="../slideLayouts/slideLayout83.xml"/><Relationship Id="rId15" Type="http://schemas.openxmlformats.org/officeDocument/2006/relationships/slideLayout" Target="../slideLayouts/slideLayout84.xml"/><Relationship Id="rId16" Type="http://schemas.openxmlformats.org/officeDocument/2006/relationships/slideLayout" Target="../slideLayouts/slideLayout85.xml"/><Relationship Id="rId17" Type="http://schemas.openxmlformats.org/officeDocument/2006/relationships/slideLayout" Target="../slideLayouts/slideLayout86.xml"/><Relationship Id="rId18" Type="http://schemas.openxmlformats.org/officeDocument/2006/relationships/slideLayout" Target="../slideLayouts/slideLayout87.xml"/><Relationship Id="rId19" Type="http://schemas.openxmlformats.org/officeDocument/2006/relationships/slideLayout" Target="../slideLayouts/slideLayout88.xml"/><Relationship Id="rId20" Type="http://schemas.openxmlformats.org/officeDocument/2006/relationships/slideLayout" Target="../slideLayouts/slideLayout89.xml"/><Relationship Id="rId21" Type="http://schemas.openxmlformats.org/officeDocument/2006/relationships/slideLayout" Target="../slideLayouts/slideLayout90.xml"/><Relationship Id="rId22" Type="http://schemas.openxmlformats.org/officeDocument/2006/relationships/slideLayout" Target="../slideLayouts/slideLayout91.xml"/><Relationship Id="rId23" Type="http://schemas.openxmlformats.org/officeDocument/2006/relationships/slideLayout" Target="../slideLayouts/slideLayout92.xml"/><Relationship Id="rId24" Type="http://schemas.openxmlformats.org/officeDocument/2006/relationships/slideLayout" Target="../slideLayouts/slideLayout93.xml"/><Relationship Id="rId25" Type="http://schemas.openxmlformats.org/officeDocument/2006/relationships/slideLayout" Target="../slideLayouts/slideLayout94.xml"/><Relationship Id="rId26" Type="http://schemas.openxmlformats.org/officeDocument/2006/relationships/slideLayout" Target="../slideLayouts/slideLayout95.xml"/><Relationship Id="rId27" Type="http://schemas.openxmlformats.org/officeDocument/2006/relationships/slideLayout" Target="../slideLayouts/slideLayout96.xml"/><Relationship Id="rId28" Type="http://schemas.openxmlformats.org/officeDocument/2006/relationships/slideLayout" Target="../slideLayouts/slideLayout97.xml"/><Relationship Id="rId29" Type="http://schemas.openxmlformats.org/officeDocument/2006/relationships/slideLayout" Target="../slideLayouts/slideLayout98.xml"/><Relationship Id="rId30" Type="http://schemas.openxmlformats.org/officeDocument/2006/relationships/slideLayout" Target="../slideLayouts/slideLayout99.xml"/><Relationship Id="rId31" Type="http://schemas.openxmlformats.org/officeDocument/2006/relationships/slideLayout" Target="../slideLayouts/slideLayout100.xml"/><Relationship Id="rId32" Type="http://schemas.openxmlformats.org/officeDocument/2006/relationships/slideLayout" Target="../slideLayouts/slideLayout101.xml"/><Relationship Id="rId33" Type="http://schemas.openxmlformats.org/officeDocument/2006/relationships/slideLayout" Target="../slideLayouts/slideLayout102.xml"/><Relationship Id="rId34" Type="http://schemas.openxmlformats.org/officeDocument/2006/relationships/slideLayout" Target="../slideLayouts/slideLayout103.xml"/><Relationship Id="rId35" Type="http://schemas.openxmlformats.org/officeDocument/2006/relationships/slideLayout" Target="../slideLayouts/slideLayout104.xml"/><Relationship Id="rId36" Type="http://schemas.openxmlformats.org/officeDocument/2006/relationships/slideLayout" Target="../slideLayouts/slideLayout105.xml"/><Relationship Id="rId37" Type="http://schemas.openxmlformats.org/officeDocument/2006/relationships/slideLayout" Target="../slideLayouts/slideLayout106.xml"/><Relationship Id="rId38" Type="http://schemas.openxmlformats.org/officeDocument/2006/relationships/slideLayout" Target="../slideLayouts/slideLayout107.xml"/><Relationship Id="rId39" Type="http://schemas.openxmlformats.org/officeDocument/2006/relationships/slideLayout" Target="../slideLayouts/slideLayout108.xml"/><Relationship Id="rId40" Type="http://schemas.openxmlformats.org/officeDocument/2006/relationships/slideLayout" Target="../slideLayouts/slideLayout109.xml"/><Relationship Id="rId41" Type="http://schemas.openxmlformats.org/officeDocument/2006/relationships/slideLayout" Target="../slideLayouts/slideLayout110.xml"/><Relationship Id="rId42" Type="http://schemas.openxmlformats.org/officeDocument/2006/relationships/slideLayout" Target="../slideLayouts/slideLayout111.xml"/><Relationship Id="rId43" Type="http://schemas.openxmlformats.org/officeDocument/2006/relationships/slideLayout" Target="../slideLayouts/slideLayout112.xml"/><Relationship Id="rId44" Type="http://schemas.openxmlformats.org/officeDocument/2006/relationships/slideLayout" Target="../slideLayouts/slideLayout113.xml"/><Relationship Id="rId45" Type="http://schemas.openxmlformats.org/officeDocument/2006/relationships/slideLayout" Target="../slideLayouts/slideLayout114.xml"/><Relationship Id="rId46" Type="http://schemas.openxmlformats.org/officeDocument/2006/relationships/slideLayout" Target="../slideLayouts/slideLayout115.xml"/><Relationship Id="rId47" Type="http://schemas.openxmlformats.org/officeDocument/2006/relationships/slideLayout" Target="../slideLayouts/slideLayout116.xml"/><Relationship Id="rId48" Type="http://schemas.openxmlformats.org/officeDocument/2006/relationships/slideLayout" Target="../slideLayouts/slideLayout117.xml"/><Relationship Id="rId49" Type="http://schemas.openxmlformats.org/officeDocument/2006/relationships/slideLayout" Target="../slideLayouts/slideLayout118.xml"/><Relationship Id="rId50" Type="http://schemas.openxmlformats.org/officeDocument/2006/relationships/slideLayout" Target="../slideLayouts/slideLayout119.xml"/><Relationship Id="rId51" Type="http://schemas.openxmlformats.org/officeDocument/2006/relationships/slideLayout" Target="../slideLayouts/slideLayout120.xml"/><Relationship Id="rId52" Type="http://schemas.openxmlformats.org/officeDocument/2006/relationships/slideLayout" Target="../slideLayouts/slideLayout121.xml"/><Relationship Id="rId53" Type="http://schemas.openxmlformats.org/officeDocument/2006/relationships/slideLayout" Target="../slideLayouts/slideLayout122.xml"/><Relationship Id="rId54" Type="http://schemas.openxmlformats.org/officeDocument/2006/relationships/slideLayout" Target="../slideLayouts/slideLayout123.xml"/><Relationship Id="rId55" Type="http://schemas.openxmlformats.org/officeDocument/2006/relationships/slideLayout" Target="../slideLayouts/slideLayout124.xml"/><Relationship Id="rId56" Type="http://schemas.openxmlformats.org/officeDocument/2006/relationships/slideLayout" Target="../slideLayouts/slideLayout125.xml"/><Relationship Id="rId57" Type="http://schemas.openxmlformats.org/officeDocument/2006/relationships/slideLayout" Target="../slideLayouts/slideLayout126.xml"/><Relationship Id="rId58" Type="http://schemas.openxmlformats.org/officeDocument/2006/relationships/slideLayout" Target="../slideLayouts/slideLayout127.xml"/><Relationship Id="rId59" Type="http://schemas.openxmlformats.org/officeDocument/2006/relationships/slideLayout" Target="../slideLayouts/slideLayout128.xml"/><Relationship Id="rId60" Type="http://schemas.openxmlformats.org/officeDocument/2006/relationships/slideLayout" Target="../slideLayouts/slideLayout129.xml"/><Relationship Id="rId61" Type="http://schemas.openxmlformats.org/officeDocument/2006/relationships/slideLayout" Target="../slideLayouts/slideLayout130.xml"/><Relationship Id="rId62" Type="http://schemas.openxmlformats.org/officeDocument/2006/relationships/slideLayout" Target="../slideLayouts/slideLayout131.xml"/><Relationship Id="rId63" Type="http://schemas.openxmlformats.org/officeDocument/2006/relationships/slideLayout" Target="../slideLayouts/slideLayout132.xml"/><Relationship Id="rId64" Type="http://schemas.openxmlformats.org/officeDocument/2006/relationships/slideLayout" Target="../slideLayouts/slideLayout133.xml"/><Relationship Id="rId65" Type="http://schemas.openxmlformats.org/officeDocument/2006/relationships/slideLayout" Target="../slideLayouts/slideLayout134.xml"/><Relationship Id="rId66" Type="http://schemas.openxmlformats.org/officeDocument/2006/relationships/slideLayout" Target="../slideLayouts/slideLayout135.xml"/><Relationship Id="rId67" Type="http://schemas.openxmlformats.org/officeDocument/2006/relationships/slideLayout" Target="../slideLayouts/slideLayout136.xml"/><Relationship Id="rId68" Type="http://schemas.openxmlformats.org/officeDocument/2006/relationships/slideLayout" Target="../slideLayouts/slideLayout137.xml"/><Relationship Id="rId69" Type="http://schemas.openxmlformats.org/officeDocument/2006/relationships/slideLayout" Target="../slideLayouts/slideLayout138.xml"/><Relationship Id="rId70" Type="http://schemas.openxmlformats.org/officeDocument/2006/relationships/slideLayout" Target="../slideLayouts/slideLayout139.xml"/><Relationship Id="rId71" Type="http://schemas.openxmlformats.org/officeDocument/2006/relationships/slideLayout" Target="../slideLayouts/slideLayout140.xml"/><Relationship Id="rId72" Type="http://schemas.openxmlformats.org/officeDocument/2006/relationships/slideLayout" Target="../slideLayouts/slideLayout141.xml"/><Relationship Id="rId73" Type="http://schemas.openxmlformats.org/officeDocument/2006/relationships/slideLayout" Target="../slideLayouts/slideLayout142.xml"/><Relationship Id="rId74" Type="http://schemas.openxmlformats.org/officeDocument/2006/relationships/slideLayout" Target="../slideLayouts/slideLayout143.xml"/><Relationship Id="rId75" Type="http://schemas.openxmlformats.org/officeDocument/2006/relationships/slideLayout" Target="../slideLayouts/slideLayout144.xml"/><Relationship Id="rId76" Type="http://schemas.openxmlformats.org/officeDocument/2006/relationships/slideLayout" Target="../slideLayouts/slideLayout145.xml"/><Relationship Id="rId77" Type="http://schemas.openxmlformats.org/officeDocument/2006/relationships/slideLayout" Target="../slideLayouts/slideLayout146.xml"/><Relationship Id="rId78" Type="http://schemas.openxmlformats.org/officeDocument/2006/relationships/theme" Target="../theme/theme2.xml"/><Relationship Id="rId79" Type="http://schemas.openxmlformats.org/officeDocument/2006/relationships/tags" Target="../tags/tag6.xml"/><Relationship Id="rId80" Type="http://schemas.openxmlformats.org/officeDocument/2006/relationships/oleObject" Target="../embeddings/oleObject5.bin"/><Relationship Id="rId81" Type="http://schemas.openxmlformats.org/officeDocument/2006/relationships/image" Target="../media/image1.emf"/><Relationship Id="rId82" Type="http://schemas.openxmlformats.org/officeDocument/2006/relationships/image" Target="../media/image2.png"/></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147.xml"/><Relationship Id="rId2" Type="http://schemas.openxmlformats.org/officeDocument/2006/relationships/slideLayout" Target="../slideLayouts/slideLayout148.xml"/><Relationship Id="rId3" Type="http://schemas.openxmlformats.org/officeDocument/2006/relationships/slideLayout" Target="../slideLayouts/slideLayout149.xml"/><Relationship Id="rId4" Type="http://schemas.openxmlformats.org/officeDocument/2006/relationships/slideLayout" Target="../slideLayouts/slideLayout150.xml"/><Relationship Id="rId5" Type="http://schemas.openxmlformats.org/officeDocument/2006/relationships/slideLayout" Target="../slideLayouts/slideLayout151.xml"/><Relationship Id="rId6" Type="http://schemas.openxmlformats.org/officeDocument/2006/relationships/slideLayout" Target="../slideLayouts/slideLayout152.xml"/><Relationship Id="rId7" Type="http://schemas.openxmlformats.org/officeDocument/2006/relationships/slideLayout" Target="../slideLayouts/slideLayout153.xml"/><Relationship Id="rId8" Type="http://schemas.openxmlformats.org/officeDocument/2006/relationships/slideLayout" Target="../slideLayouts/slideLayout154.xml"/><Relationship Id="rId9" Type="http://schemas.openxmlformats.org/officeDocument/2006/relationships/slideLayout" Target="../slideLayouts/slideLayout155.xml"/><Relationship Id="rId10" Type="http://schemas.openxmlformats.org/officeDocument/2006/relationships/slideLayout" Target="../slideLayouts/slideLayout156.xml"/><Relationship Id="rId11" Type="http://schemas.openxmlformats.org/officeDocument/2006/relationships/slideLayout" Target="../slideLayouts/slideLayout157.xml"/><Relationship Id="rId12" Type="http://schemas.openxmlformats.org/officeDocument/2006/relationships/slideLayout" Target="../slideLayouts/slideLayout158.xml"/><Relationship Id="rId13" Type="http://schemas.openxmlformats.org/officeDocument/2006/relationships/slideLayout" Target="../slideLayouts/slideLayout159.xml"/><Relationship Id="rId14" Type="http://schemas.openxmlformats.org/officeDocument/2006/relationships/slideLayout" Target="../slideLayouts/slideLayout160.xml"/><Relationship Id="rId15" Type="http://schemas.openxmlformats.org/officeDocument/2006/relationships/slideLayout" Target="../slideLayouts/slideLayout161.xml"/><Relationship Id="rId16" Type="http://schemas.openxmlformats.org/officeDocument/2006/relationships/slideLayout" Target="../slideLayouts/slideLayout162.xml"/><Relationship Id="rId17" Type="http://schemas.openxmlformats.org/officeDocument/2006/relationships/slideLayout" Target="../slideLayouts/slideLayout163.xml"/><Relationship Id="rId18" Type="http://schemas.openxmlformats.org/officeDocument/2006/relationships/slideLayout" Target="../slideLayouts/slideLayout164.xml"/><Relationship Id="rId19" Type="http://schemas.openxmlformats.org/officeDocument/2006/relationships/slideLayout" Target="../slideLayouts/slideLayout165.xml"/><Relationship Id="rId20" Type="http://schemas.openxmlformats.org/officeDocument/2006/relationships/slideLayout" Target="../slideLayouts/slideLayout166.xml"/><Relationship Id="rId21" Type="http://schemas.openxmlformats.org/officeDocument/2006/relationships/slideLayout" Target="../slideLayouts/slideLayout167.xml"/><Relationship Id="rId22" Type="http://schemas.openxmlformats.org/officeDocument/2006/relationships/slideLayout" Target="../slideLayouts/slideLayout168.xml"/><Relationship Id="rId23" Type="http://schemas.openxmlformats.org/officeDocument/2006/relationships/slideLayout" Target="../slideLayouts/slideLayout169.xml"/><Relationship Id="rId24" Type="http://schemas.openxmlformats.org/officeDocument/2006/relationships/slideLayout" Target="../slideLayouts/slideLayout170.xml"/><Relationship Id="rId25" Type="http://schemas.openxmlformats.org/officeDocument/2006/relationships/slideLayout" Target="../slideLayouts/slideLayout171.xml"/><Relationship Id="rId26" Type="http://schemas.openxmlformats.org/officeDocument/2006/relationships/slideLayout" Target="../slideLayouts/slideLayout172.xml"/><Relationship Id="rId27" Type="http://schemas.openxmlformats.org/officeDocument/2006/relationships/slideLayout" Target="../slideLayouts/slideLayout173.xml"/><Relationship Id="rId28" Type="http://schemas.openxmlformats.org/officeDocument/2006/relationships/slideLayout" Target="../slideLayouts/slideLayout174.xml"/><Relationship Id="rId29" Type="http://schemas.openxmlformats.org/officeDocument/2006/relationships/slideLayout" Target="../slideLayouts/slideLayout175.xml"/><Relationship Id="rId30" Type="http://schemas.openxmlformats.org/officeDocument/2006/relationships/slideLayout" Target="../slideLayouts/slideLayout176.xml"/><Relationship Id="rId31" Type="http://schemas.openxmlformats.org/officeDocument/2006/relationships/slideLayout" Target="../slideLayouts/slideLayout177.xml"/><Relationship Id="rId32" Type="http://schemas.openxmlformats.org/officeDocument/2006/relationships/slideLayout" Target="../slideLayouts/slideLayout178.xml"/><Relationship Id="rId33" Type="http://schemas.openxmlformats.org/officeDocument/2006/relationships/slideLayout" Target="../slideLayouts/slideLayout179.xml"/><Relationship Id="rId34" Type="http://schemas.openxmlformats.org/officeDocument/2006/relationships/slideLayout" Target="../slideLayouts/slideLayout180.xml"/><Relationship Id="rId35" Type="http://schemas.openxmlformats.org/officeDocument/2006/relationships/slideLayout" Target="../slideLayouts/slideLayout181.xml"/><Relationship Id="rId36" Type="http://schemas.openxmlformats.org/officeDocument/2006/relationships/slideLayout" Target="../slideLayouts/slideLayout182.xml"/><Relationship Id="rId37" Type="http://schemas.openxmlformats.org/officeDocument/2006/relationships/slideLayout" Target="../slideLayouts/slideLayout183.xml"/><Relationship Id="rId38" Type="http://schemas.openxmlformats.org/officeDocument/2006/relationships/slideLayout" Target="../slideLayouts/slideLayout184.xml"/><Relationship Id="rId39" Type="http://schemas.openxmlformats.org/officeDocument/2006/relationships/slideLayout" Target="../slideLayouts/slideLayout185.xml"/><Relationship Id="rId40" Type="http://schemas.openxmlformats.org/officeDocument/2006/relationships/slideLayout" Target="../slideLayouts/slideLayout186.xml"/><Relationship Id="rId41" Type="http://schemas.openxmlformats.org/officeDocument/2006/relationships/slideLayout" Target="../slideLayouts/slideLayout187.xml"/><Relationship Id="rId42" Type="http://schemas.openxmlformats.org/officeDocument/2006/relationships/slideLayout" Target="../slideLayouts/slideLayout188.xml"/><Relationship Id="rId43" Type="http://schemas.openxmlformats.org/officeDocument/2006/relationships/slideLayout" Target="../slideLayouts/slideLayout189.xml"/><Relationship Id="rId44" Type="http://schemas.openxmlformats.org/officeDocument/2006/relationships/slideLayout" Target="../slideLayouts/slideLayout190.xml"/><Relationship Id="rId45" Type="http://schemas.openxmlformats.org/officeDocument/2006/relationships/slideLayout" Target="../slideLayouts/slideLayout191.xml"/><Relationship Id="rId46" Type="http://schemas.openxmlformats.org/officeDocument/2006/relationships/slideLayout" Target="../slideLayouts/slideLayout192.xml"/><Relationship Id="rId47" Type="http://schemas.openxmlformats.org/officeDocument/2006/relationships/slideLayout" Target="../slideLayouts/slideLayout193.xml"/><Relationship Id="rId48" Type="http://schemas.openxmlformats.org/officeDocument/2006/relationships/slideLayout" Target="../slideLayouts/slideLayout194.xml"/><Relationship Id="rId49" Type="http://schemas.openxmlformats.org/officeDocument/2006/relationships/slideLayout" Target="../slideLayouts/slideLayout195.xml"/><Relationship Id="rId50" Type="http://schemas.openxmlformats.org/officeDocument/2006/relationships/slideLayout" Target="../slideLayouts/slideLayout196.xml"/><Relationship Id="rId51" Type="http://schemas.openxmlformats.org/officeDocument/2006/relationships/slideLayout" Target="../slideLayouts/slideLayout197.xml"/><Relationship Id="rId52" Type="http://schemas.openxmlformats.org/officeDocument/2006/relationships/slideLayout" Target="../slideLayouts/slideLayout198.xml"/><Relationship Id="rId53" Type="http://schemas.openxmlformats.org/officeDocument/2006/relationships/slideLayout" Target="../slideLayouts/slideLayout199.xml"/><Relationship Id="rId54" Type="http://schemas.openxmlformats.org/officeDocument/2006/relationships/slideLayout" Target="../slideLayouts/slideLayout200.xml"/><Relationship Id="rId55" Type="http://schemas.openxmlformats.org/officeDocument/2006/relationships/slideLayout" Target="../slideLayouts/slideLayout201.xml"/><Relationship Id="rId56" Type="http://schemas.openxmlformats.org/officeDocument/2006/relationships/slideLayout" Target="../slideLayouts/slideLayout202.xml"/><Relationship Id="rId57" Type="http://schemas.openxmlformats.org/officeDocument/2006/relationships/slideLayout" Target="../slideLayouts/slideLayout203.xml"/><Relationship Id="rId58" Type="http://schemas.openxmlformats.org/officeDocument/2006/relationships/slideLayout" Target="../slideLayouts/slideLayout204.xml"/><Relationship Id="rId59" Type="http://schemas.openxmlformats.org/officeDocument/2006/relationships/slideLayout" Target="../slideLayouts/slideLayout205.xml"/><Relationship Id="rId60" Type="http://schemas.openxmlformats.org/officeDocument/2006/relationships/slideLayout" Target="../slideLayouts/slideLayout206.xml"/><Relationship Id="rId61" Type="http://schemas.openxmlformats.org/officeDocument/2006/relationships/slideLayout" Target="../slideLayouts/slideLayout207.xml"/><Relationship Id="rId62" Type="http://schemas.openxmlformats.org/officeDocument/2006/relationships/slideLayout" Target="../slideLayouts/slideLayout208.xml"/><Relationship Id="rId63" Type="http://schemas.openxmlformats.org/officeDocument/2006/relationships/slideLayout" Target="../slideLayouts/slideLayout209.xml"/><Relationship Id="rId64" Type="http://schemas.openxmlformats.org/officeDocument/2006/relationships/slideLayout" Target="../slideLayouts/slideLayout210.xml"/><Relationship Id="rId65" Type="http://schemas.openxmlformats.org/officeDocument/2006/relationships/slideLayout" Target="../slideLayouts/slideLayout211.xml"/><Relationship Id="rId66" Type="http://schemas.openxmlformats.org/officeDocument/2006/relationships/slideLayout" Target="../slideLayouts/slideLayout212.xml"/><Relationship Id="rId67" Type="http://schemas.openxmlformats.org/officeDocument/2006/relationships/slideLayout" Target="../slideLayouts/slideLayout213.xml"/><Relationship Id="rId68" Type="http://schemas.openxmlformats.org/officeDocument/2006/relationships/slideLayout" Target="../slideLayouts/slideLayout214.xml"/><Relationship Id="rId69" Type="http://schemas.openxmlformats.org/officeDocument/2006/relationships/slideLayout" Target="../slideLayouts/slideLayout215.xml"/><Relationship Id="rId70" Type="http://schemas.openxmlformats.org/officeDocument/2006/relationships/slideLayout" Target="../slideLayouts/slideLayout216.xml"/><Relationship Id="rId71" Type="http://schemas.openxmlformats.org/officeDocument/2006/relationships/slideLayout" Target="../slideLayouts/slideLayout217.xml"/><Relationship Id="rId72" Type="http://schemas.openxmlformats.org/officeDocument/2006/relationships/slideLayout" Target="../slideLayouts/slideLayout218.xml"/><Relationship Id="rId73" Type="http://schemas.openxmlformats.org/officeDocument/2006/relationships/slideLayout" Target="../slideLayouts/slideLayout219.xml"/><Relationship Id="rId74" Type="http://schemas.openxmlformats.org/officeDocument/2006/relationships/slideLayout" Target="../slideLayouts/slideLayout220.xml"/><Relationship Id="rId75" Type="http://schemas.openxmlformats.org/officeDocument/2006/relationships/theme" Target="../theme/theme3.xml"/><Relationship Id="rId76" Type="http://schemas.openxmlformats.org/officeDocument/2006/relationships/tags" Target="../tags/tag20.xml"/><Relationship Id="rId77" Type="http://schemas.openxmlformats.org/officeDocument/2006/relationships/oleObject" Target="../embeddings/oleObject16.bin"/><Relationship Id="rId78" Type="http://schemas.openxmlformats.org/officeDocument/2006/relationships/image" Target="../media/image1.emf"/><Relationship Id="rId79" Type="http://schemas.openxmlformats.org/officeDocument/2006/relationships/image" Target="../media/image2.png"/></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slideLayout" Target="../slideLayouts/slideLayout222.xml"/><Relationship Id="rId3" Type="http://schemas.openxmlformats.org/officeDocument/2006/relationships/slideLayout" Target="../slideLayouts/slideLayout223.xml"/><Relationship Id="rId4" Type="http://schemas.openxmlformats.org/officeDocument/2006/relationships/slideLayout" Target="../slideLayouts/slideLayout224.xml"/><Relationship Id="rId5" Type="http://schemas.openxmlformats.org/officeDocument/2006/relationships/slideLayout" Target="../slideLayouts/slideLayout225.xml"/><Relationship Id="rId6" Type="http://schemas.openxmlformats.org/officeDocument/2006/relationships/slideLayout" Target="../slideLayouts/slideLayout226.xml"/><Relationship Id="rId7" Type="http://schemas.openxmlformats.org/officeDocument/2006/relationships/slideLayout" Target="../slideLayouts/slideLayout227.xml"/><Relationship Id="rId8" Type="http://schemas.openxmlformats.org/officeDocument/2006/relationships/slideLayout" Target="../slideLayouts/slideLayout228.xml"/><Relationship Id="rId9" Type="http://schemas.openxmlformats.org/officeDocument/2006/relationships/slideLayout" Target="../slideLayouts/slideLayout229.xml"/><Relationship Id="rId10" Type="http://schemas.openxmlformats.org/officeDocument/2006/relationships/slideLayout" Target="../slideLayouts/slideLayout230.xml"/><Relationship Id="rId11" Type="http://schemas.openxmlformats.org/officeDocument/2006/relationships/slideLayout" Target="../slideLayouts/slideLayout231.xml"/><Relationship Id="rId12" Type="http://schemas.openxmlformats.org/officeDocument/2006/relationships/slideLayout" Target="../slideLayouts/slideLayout232.xml"/><Relationship Id="rId13" Type="http://schemas.openxmlformats.org/officeDocument/2006/relationships/slideLayout" Target="../slideLayouts/slideLayout233.xml"/><Relationship Id="rId14" Type="http://schemas.openxmlformats.org/officeDocument/2006/relationships/slideLayout" Target="../slideLayouts/slideLayout234.xml"/><Relationship Id="rId15" Type="http://schemas.openxmlformats.org/officeDocument/2006/relationships/slideLayout" Target="../slideLayouts/slideLayout235.xml"/><Relationship Id="rId16" Type="http://schemas.openxmlformats.org/officeDocument/2006/relationships/slideLayout" Target="../slideLayouts/slideLayout236.xml"/><Relationship Id="rId17" Type="http://schemas.openxmlformats.org/officeDocument/2006/relationships/slideLayout" Target="../slideLayouts/slideLayout237.xml"/><Relationship Id="rId18" Type="http://schemas.openxmlformats.org/officeDocument/2006/relationships/slideLayout" Target="../slideLayouts/slideLayout238.xml"/><Relationship Id="rId19" Type="http://schemas.openxmlformats.org/officeDocument/2006/relationships/slideLayout" Target="../slideLayouts/slideLayout239.xml"/><Relationship Id="rId20" Type="http://schemas.openxmlformats.org/officeDocument/2006/relationships/slideLayout" Target="../slideLayouts/slideLayout240.xml"/><Relationship Id="rId21" Type="http://schemas.openxmlformats.org/officeDocument/2006/relationships/slideLayout" Target="../slideLayouts/slideLayout241.xml"/><Relationship Id="rId22" Type="http://schemas.openxmlformats.org/officeDocument/2006/relationships/slideLayout" Target="../slideLayouts/slideLayout242.xml"/><Relationship Id="rId23" Type="http://schemas.openxmlformats.org/officeDocument/2006/relationships/slideLayout" Target="../slideLayouts/slideLayout243.xml"/><Relationship Id="rId24" Type="http://schemas.openxmlformats.org/officeDocument/2006/relationships/slideLayout" Target="../slideLayouts/slideLayout244.xml"/><Relationship Id="rId25" Type="http://schemas.openxmlformats.org/officeDocument/2006/relationships/slideLayout" Target="../slideLayouts/slideLayout245.xml"/><Relationship Id="rId26" Type="http://schemas.openxmlformats.org/officeDocument/2006/relationships/slideLayout" Target="../slideLayouts/slideLayout246.xml"/><Relationship Id="rId27" Type="http://schemas.openxmlformats.org/officeDocument/2006/relationships/slideLayout" Target="../slideLayouts/slideLayout247.xml"/><Relationship Id="rId28" Type="http://schemas.openxmlformats.org/officeDocument/2006/relationships/slideLayout" Target="../slideLayouts/slideLayout248.xml"/><Relationship Id="rId29" Type="http://schemas.openxmlformats.org/officeDocument/2006/relationships/slideLayout" Target="../slideLayouts/slideLayout249.xml"/><Relationship Id="rId30" Type="http://schemas.openxmlformats.org/officeDocument/2006/relationships/slideLayout" Target="../slideLayouts/slideLayout250.xml"/><Relationship Id="rId31" Type="http://schemas.openxmlformats.org/officeDocument/2006/relationships/slideLayout" Target="../slideLayouts/slideLayout251.xml"/><Relationship Id="rId32" Type="http://schemas.openxmlformats.org/officeDocument/2006/relationships/slideLayout" Target="../slideLayouts/slideLayout252.xml"/><Relationship Id="rId33" Type="http://schemas.openxmlformats.org/officeDocument/2006/relationships/slideLayout" Target="../slideLayouts/slideLayout253.xml"/><Relationship Id="rId34" Type="http://schemas.openxmlformats.org/officeDocument/2006/relationships/slideLayout" Target="../slideLayouts/slideLayout254.xml"/><Relationship Id="rId35" Type="http://schemas.openxmlformats.org/officeDocument/2006/relationships/slideLayout" Target="../slideLayouts/slideLayout255.xml"/><Relationship Id="rId36" Type="http://schemas.openxmlformats.org/officeDocument/2006/relationships/slideLayout" Target="../slideLayouts/slideLayout256.xml"/><Relationship Id="rId37" Type="http://schemas.openxmlformats.org/officeDocument/2006/relationships/slideLayout" Target="../slideLayouts/slideLayout257.xml"/><Relationship Id="rId38" Type="http://schemas.openxmlformats.org/officeDocument/2006/relationships/slideLayout" Target="../slideLayouts/slideLayout258.xml"/><Relationship Id="rId39" Type="http://schemas.openxmlformats.org/officeDocument/2006/relationships/slideLayout" Target="../slideLayouts/slideLayout259.xml"/><Relationship Id="rId40" Type="http://schemas.openxmlformats.org/officeDocument/2006/relationships/slideLayout" Target="../slideLayouts/slideLayout260.xml"/><Relationship Id="rId41" Type="http://schemas.openxmlformats.org/officeDocument/2006/relationships/slideLayout" Target="../slideLayouts/slideLayout261.xml"/><Relationship Id="rId42" Type="http://schemas.openxmlformats.org/officeDocument/2006/relationships/slideLayout" Target="../slideLayouts/slideLayout262.xml"/><Relationship Id="rId43" Type="http://schemas.openxmlformats.org/officeDocument/2006/relationships/slideLayout" Target="../slideLayouts/slideLayout263.xml"/><Relationship Id="rId44" Type="http://schemas.openxmlformats.org/officeDocument/2006/relationships/slideLayout" Target="../slideLayouts/slideLayout264.xml"/><Relationship Id="rId45" Type="http://schemas.openxmlformats.org/officeDocument/2006/relationships/slideLayout" Target="../slideLayouts/slideLayout265.xml"/><Relationship Id="rId46" Type="http://schemas.openxmlformats.org/officeDocument/2006/relationships/slideLayout" Target="../slideLayouts/slideLayout266.xml"/><Relationship Id="rId47" Type="http://schemas.openxmlformats.org/officeDocument/2006/relationships/slideLayout" Target="../slideLayouts/slideLayout267.xml"/><Relationship Id="rId48" Type="http://schemas.openxmlformats.org/officeDocument/2006/relationships/slideLayout" Target="../slideLayouts/slideLayout268.xml"/><Relationship Id="rId49" Type="http://schemas.openxmlformats.org/officeDocument/2006/relationships/slideLayout" Target="../slideLayouts/slideLayout269.xml"/><Relationship Id="rId50" Type="http://schemas.openxmlformats.org/officeDocument/2006/relationships/slideLayout" Target="../slideLayouts/slideLayout270.xml"/><Relationship Id="rId51" Type="http://schemas.openxmlformats.org/officeDocument/2006/relationships/slideLayout" Target="../slideLayouts/slideLayout271.xml"/><Relationship Id="rId52" Type="http://schemas.openxmlformats.org/officeDocument/2006/relationships/slideLayout" Target="../slideLayouts/slideLayout272.xml"/><Relationship Id="rId53" Type="http://schemas.openxmlformats.org/officeDocument/2006/relationships/slideLayout" Target="../slideLayouts/slideLayout273.xml"/><Relationship Id="rId54" Type="http://schemas.openxmlformats.org/officeDocument/2006/relationships/slideLayout" Target="../slideLayouts/slideLayout274.xml"/><Relationship Id="rId55" Type="http://schemas.openxmlformats.org/officeDocument/2006/relationships/slideLayout" Target="../slideLayouts/slideLayout275.xml"/><Relationship Id="rId56" Type="http://schemas.openxmlformats.org/officeDocument/2006/relationships/slideLayout" Target="../slideLayouts/slideLayout276.xml"/><Relationship Id="rId57" Type="http://schemas.openxmlformats.org/officeDocument/2006/relationships/slideLayout" Target="../slideLayouts/slideLayout277.xml"/><Relationship Id="rId58" Type="http://schemas.openxmlformats.org/officeDocument/2006/relationships/slideLayout" Target="../slideLayouts/slideLayout278.xml"/><Relationship Id="rId59" Type="http://schemas.openxmlformats.org/officeDocument/2006/relationships/slideLayout" Target="../slideLayouts/slideLayout279.xml"/><Relationship Id="rId60" Type="http://schemas.openxmlformats.org/officeDocument/2006/relationships/slideLayout" Target="../slideLayouts/slideLayout280.xml"/><Relationship Id="rId61" Type="http://schemas.openxmlformats.org/officeDocument/2006/relationships/slideLayout" Target="../slideLayouts/slideLayout281.xml"/><Relationship Id="rId62" Type="http://schemas.openxmlformats.org/officeDocument/2006/relationships/slideLayout" Target="../slideLayouts/slideLayout282.xml"/><Relationship Id="rId63" Type="http://schemas.openxmlformats.org/officeDocument/2006/relationships/theme" Target="../theme/theme4.xml"/><Relationship Id="rId64" Type="http://schemas.openxmlformats.org/officeDocument/2006/relationships/tags" Target="../tags/tag30.xml"/><Relationship Id="rId65" Type="http://schemas.openxmlformats.org/officeDocument/2006/relationships/oleObject" Target="../embeddings/oleObject23.bin"/><Relationship Id="rId66" Type="http://schemas.openxmlformats.org/officeDocument/2006/relationships/image" Target="../media/image46.emf"/></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283.xml"/><Relationship Id="rId2" Type="http://schemas.openxmlformats.org/officeDocument/2006/relationships/slideLayout" Target="../slideLayouts/slideLayout284.xml"/><Relationship Id="rId3" Type="http://schemas.openxmlformats.org/officeDocument/2006/relationships/slideLayout" Target="../slideLayouts/slideLayout285.xml"/><Relationship Id="rId4" Type="http://schemas.openxmlformats.org/officeDocument/2006/relationships/slideLayout" Target="../slideLayouts/slideLayout286.xml"/><Relationship Id="rId5" Type="http://schemas.openxmlformats.org/officeDocument/2006/relationships/slideLayout" Target="../slideLayouts/slideLayout287.xml"/><Relationship Id="rId6" Type="http://schemas.openxmlformats.org/officeDocument/2006/relationships/slideLayout" Target="../slideLayouts/slideLayout288.xml"/><Relationship Id="rId7" Type="http://schemas.openxmlformats.org/officeDocument/2006/relationships/slideLayout" Target="../slideLayouts/slideLayout289.xml"/><Relationship Id="rId8" Type="http://schemas.openxmlformats.org/officeDocument/2006/relationships/slideLayout" Target="../slideLayouts/slideLayout290.xml"/><Relationship Id="rId9" Type="http://schemas.openxmlformats.org/officeDocument/2006/relationships/slideLayout" Target="../slideLayouts/slideLayout291.xml"/><Relationship Id="rId10" Type="http://schemas.openxmlformats.org/officeDocument/2006/relationships/slideLayout" Target="../slideLayouts/slideLayout292.xml"/><Relationship Id="rId11" Type="http://schemas.openxmlformats.org/officeDocument/2006/relationships/slideLayout" Target="../slideLayouts/slideLayout293.xml"/><Relationship Id="rId12" Type="http://schemas.openxmlformats.org/officeDocument/2006/relationships/slideLayout" Target="../slideLayouts/slideLayout294.xml"/><Relationship Id="rId13" Type="http://schemas.openxmlformats.org/officeDocument/2006/relationships/slideLayout" Target="../slideLayouts/slideLayout295.xml"/><Relationship Id="rId14" Type="http://schemas.openxmlformats.org/officeDocument/2006/relationships/slideLayout" Target="../slideLayouts/slideLayout296.xml"/><Relationship Id="rId15" Type="http://schemas.openxmlformats.org/officeDocument/2006/relationships/slideLayout" Target="../slideLayouts/slideLayout297.xml"/><Relationship Id="rId16" Type="http://schemas.openxmlformats.org/officeDocument/2006/relationships/slideLayout" Target="../slideLayouts/slideLayout298.xml"/><Relationship Id="rId17" Type="http://schemas.openxmlformats.org/officeDocument/2006/relationships/slideLayout" Target="../slideLayouts/slideLayout299.xml"/><Relationship Id="rId18" Type="http://schemas.openxmlformats.org/officeDocument/2006/relationships/slideLayout" Target="../slideLayouts/slideLayout300.xml"/><Relationship Id="rId19" Type="http://schemas.openxmlformats.org/officeDocument/2006/relationships/slideLayout" Target="../slideLayouts/slideLayout301.xml"/><Relationship Id="rId20" Type="http://schemas.openxmlformats.org/officeDocument/2006/relationships/slideLayout" Target="../slideLayouts/slideLayout302.xml"/><Relationship Id="rId21" Type="http://schemas.openxmlformats.org/officeDocument/2006/relationships/slideLayout" Target="../slideLayouts/slideLayout303.xml"/><Relationship Id="rId22" Type="http://schemas.openxmlformats.org/officeDocument/2006/relationships/slideLayout" Target="../slideLayouts/slideLayout304.xml"/><Relationship Id="rId23" Type="http://schemas.openxmlformats.org/officeDocument/2006/relationships/slideLayout" Target="../slideLayouts/slideLayout305.xml"/><Relationship Id="rId24" Type="http://schemas.openxmlformats.org/officeDocument/2006/relationships/slideLayout" Target="../slideLayouts/slideLayout306.xml"/><Relationship Id="rId25" Type="http://schemas.openxmlformats.org/officeDocument/2006/relationships/slideLayout" Target="../slideLayouts/slideLayout307.xml"/><Relationship Id="rId26" Type="http://schemas.openxmlformats.org/officeDocument/2006/relationships/slideLayout" Target="../slideLayouts/slideLayout308.xml"/><Relationship Id="rId27" Type="http://schemas.openxmlformats.org/officeDocument/2006/relationships/slideLayout" Target="../slideLayouts/slideLayout309.xml"/><Relationship Id="rId28" Type="http://schemas.openxmlformats.org/officeDocument/2006/relationships/slideLayout" Target="../slideLayouts/slideLayout310.xml"/><Relationship Id="rId29" Type="http://schemas.openxmlformats.org/officeDocument/2006/relationships/slideLayout" Target="../slideLayouts/slideLayout311.xml"/><Relationship Id="rId30" Type="http://schemas.openxmlformats.org/officeDocument/2006/relationships/slideLayout" Target="../slideLayouts/slideLayout312.xml"/><Relationship Id="rId31" Type="http://schemas.openxmlformats.org/officeDocument/2006/relationships/slideLayout" Target="../slideLayouts/slideLayout313.xml"/><Relationship Id="rId32" Type="http://schemas.openxmlformats.org/officeDocument/2006/relationships/slideLayout" Target="../slideLayouts/slideLayout314.xml"/><Relationship Id="rId33" Type="http://schemas.openxmlformats.org/officeDocument/2006/relationships/slideLayout" Target="../slideLayouts/slideLayout315.xml"/><Relationship Id="rId34" Type="http://schemas.openxmlformats.org/officeDocument/2006/relationships/slideLayout" Target="../slideLayouts/slideLayout316.xml"/><Relationship Id="rId35" Type="http://schemas.openxmlformats.org/officeDocument/2006/relationships/slideLayout" Target="../slideLayouts/slideLayout317.xml"/><Relationship Id="rId36" Type="http://schemas.openxmlformats.org/officeDocument/2006/relationships/slideLayout" Target="../slideLayouts/slideLayout318.xml"/><Relationship Id="rId37" Type="http://schemas.openxmlformats.org/officeDocument/2006/relationships/slideLayout" Target="../slideLayouts/slideLayout319.xml"/><Relationship Id="rId38" Type="http://schemas.openxmlformats.org/officeDocument/2006/relationships/slideLayout" Target="../slideLayouts/slideLayout320.xml"/><Relationship Id="rId39" Type="http://schemas.openxmlformats.org/officeDocument/2006/relationships/slideLayout" Target="../slideLayouts/slideLayout321.xml"/><Relationship Id="rId40" Type="http://schemas.openxmlformats.org/officeDocument/2006/relationships/slideLayout" Target="../slideLayouts/slideLayout322.xml"/><Relationship Id="rId41" Type="http://schemas.openxmlformats.org/officeDocument/2006/relationships/slideLayout" Target="../slideLayouts/slideLayout323.xml"/><Relationship Id="rId42" Type="http://schemas.openxmlformats.org/officeDocument/2006/relationships/slideLayout" Target="../slideLayouts/slideLayout324.xml"/><Relationship Id="rId43" Type="http://schemas.openxmlformats.org/officeDocument/2006/relationships/slideLayout" Target="../slideLayouts/slideLayout325.xml"/><Relationship Id="rId44" Type="http://schemas.openxmlformats.org/officeDocument/2006/relationships/slideLayout" Target="../slideLayouts/slideLayout326.xml"/><Relationship Id="rId45" Type="http://schemas.openxmlformats.org/officeDocument/2006/relationships/slideLayout" Target="../slideLayouts/slideLayout327.xml"/><Relationship Id="rId46" Type="http://schemas.openxmlformats.org/officeDocument/2006/relationships/slideLayout" Target="../slideLayouts/slideLayout328.xml"/><Relationship Id="rId47" Type="http://schemas.openxmlformats.org/officeDocument/2006/relationships/slideLayout" Target="../slideLayouts/slideLayout329.xml"/><Relationship Id="rId48" Type="http://schemas.openxmlformats.org/officeDocument/2006/relationships/slideLayout" Target="../slideLayouts/slideLayout330.xml"/><Relationship Id="rId49" Type="http://schemas.openxmlformats.org/officeDocument/2006/relationships/slideLayout" Target="../slideLayouts/slideLayout331.xml"/><Relationship Id="rId50" Type="http://schemas.openxmlformats.org/officeDocument/2006/relationships/slideLayout" Target="../slideLayouts/slideLayout332.xml"/><Relationship Id="rId51" Type="http://schemas.openxmlformats.org/officeDocument/2006/relationships/slideLayout" Target="../slideLayouts/slideLayout333.xml"/><Relationship Id="rId52" Type="http://schemas.openxmlformats.org/officeDocument/2006/relationships/slideLayout" Target="../slideLayouts/slideLayout334.xml"/><Relationship Id="rId53" Type="http://schemas.openxmlformats.org/officeDocument/2006/relationships/slideLayout" Target="../slideLayouts/slideLayout335.xml"/><Relationship Id="rId54" Type="http://schemas.openxmlformats.org/officeDocument/2006/relationships/slideLayout" Target="../slideLayouts/slideLayout336.xml"/><Relationship Id="rId55" Type="http://schemas.openxmlformats.org/officeDocument/2006/relationships/slideLayout" Target="../slideLayouts/slideLayout337.xml"/><Relationship Id="rId56" Type="http://schemas.openxmlformats.org/officeDocument/2006/relationships/slideLayout" Target="../slideLayouts/slideLayout338.xml"/><Relationship Id="rId57" Type="http://schemas.openxmlformats.org/officeDocument/2006/relationships/slideLayout" Target="../slideLayouts/slideLayout339.xml"/><Relationship Id="rId58" Type="http://schemas.openxmlformats.org/officeDocument/2006/relationships/slideLayout" Target="../slideLayouts/slideLayout340.xml"/><Relationship Id="rId59" Type="http://schemas.openxmlformats.org/officeDocument/2006/relationships/slideLayout" Target="../slideLayouts/slideLayout341.xml"/><Relationship Id="rId60" Type="http://schemas.openxmlformats.org/officeDocument/2006/relationships/slideLayout" Target="../slideLayouts/slideLayout342.xml"/><Relationship Id="rId61" Type="http://schemas.openxmlformats.org/officeDocument/2006/relationships/slideLayout" Target="../slideLayouts/slideLayout343.xml"/><Relationship Id="rId62" Type="http://schemas.openxmlformats.org/officeDocument/2006/relationships/slideLayout" Target="../slideLayouts/slideLayout344.xml"/><Relationship Id="rId63" Type="http://schemas.openxmlformats.org/officeDocument/2006/relationships/slideLayout" Target="../slideLayouts/slideLayout345.xml"/><Relationship Id="rId64" Type="http://schemas.openxmlformats.org/officeDocument/2006/relationships/slideLayout" Target="../slideLayouts/slideLayout346.xml"/><Relationship Id="rId65" Type="http://schemas.openxmlformats.org/officeDocument/2006/relationships/slideLayout" Target="../slideLayouts/slideLayout347.xml"/><Relationship Id="rId66" Type="http://schemas.openxmlformats.org/officeDocument/2006/relationships/slideLayout" Target="../slideLayouts/slideLayout348.xml"/><Relationship Id="rId67" Type="http://schemas.openxmlformats.org/officeDocument/2006/relationships/slideLayout" Target="../slideLayouts/slideLayout349.xml"/><Relationship Id="rId68" Type="http://schemas.openxmlformats.org/officeDocument/2006/relationships/slideLayout" Target="../slideLayouts/slideLayout350.xml"/><Relationship Id="rId69" Type="http://schemas.openxmlformats.org/officeDocument/2006/relationships/slideLayout" Target="../slideLayouts/slideLayout351.xml"/><Relationship Id="rId70" Type="http://schemas.openxmlformats.org/officeDocument/2006/relationships/slideLayout" Target="../slideLayouts/slideLayout352.xml"/><Relationship Id="rId71" Type="http://schemas.openxmlformats.org/officeDocument/2006/relationships/slideLayout" Target="../slideLayouts/slideLayout353.xml"/><Relationship Id="rId72" Type="http://schemas.openxmlformats.org/officeDocument/2006/relationships/slideLayout" Target="../slideLayouts/slideLayout354.xml"/><Relationship Id="rId73" Type="http://schemas.openxmlformats.org/officeDocument/2006/relationships/slideLayout" Target="../slideLayouts/slideLayout355.xml"/><Relationship Id="rId74" Type="http://schemas.openxmlformats.org/officeDocument/2006/relationships/slideLayout" Target="../slideLayouts/slideLayout356.xml"/><Relationship Id="rId75" Type="http://schemas.openxmlformats.org/officeDocument/2006/relationships/slideLayout" Target="../slideLayouts/slideLayout357.xml"/><Relationship Id="rId76" Type="http://schemas.openxmlformats.org/officeDocument/2006/relationships/slideLayout" Target="../slideLayouts/slideLayout358.xml"/><Relationship Id="rId77" Type="http://schemas.openxmlformats.org/officeDocument/2006/relationships/slideLayout" Target="../slideLayouts/slideLayout359.xml"/><Relationship Id="rId78" Type="http://schemas.openxmlformats.org/officeDocument/2006/relationships/slideLayout" Target="../slideLayouts/slideLayout360.xml"/><Relationship Id="rId79" Type="http://schemas.openxmlformats.org/officeDocument/2006/relationships/theme" Target="../theme/theme5.xml"/><Relationship Id="rId80" Type="http://schemas.openxmlformats.org/officeDocument/2006/relationships/tags" Target="../tags/tag57.xml"/><Relationship Id="rId81" Type="http://schemas.openxmlformats.org/officeDocument/2006/relationships/oleObject" Target="../embeddings/oleObject50.bin"/><Relationship Id="rId82" Type="http://schemas.openxmlformats.org/officeDocument/2006/relationships/image" Target="../media/image46.emf"/></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slideLayout" Target="../slideLayouts/slideLayout362.xml"/><Relationship Id="rId3" Type="http://schemas.openxmlformats.org/officeDocument/2006/relationships/slideLayout" Target="../slideLayouts/slideLayout363.xml"/><Relationship Id="rId4" Type="http://schemas.openxmlformats.org/officeDocument/2006/relationships/slideLayout" Target="../slideLayouts/slideLayout364.xml"/><Relationship Id="rId5" Type="http://schemas.openxmlformats.org/officeDocument/2006/relationships/slideLayout" Target="../slideLayouts/slideLayout365.xml"/><Relationship Id="rId6" Type="http://schemas.openxmlformats.org/officeDocument/2006/relationships/slideLayout" Target="../slideLayouts/slideLayout366.xml"/><Relationship Id="rId7" Type="http://schemas.openxmlformats.org/officeDocument/2006/relationships/slideLayout" Target="../slideLayouts/slideLayout367.xml"/><Relationship Id="rId8" Type="http://schemas.openxmlformats.org/officeDocument/2006/relationships/slideLayout" Target="../slideLayouts/slideLayout368.xml"/><Relationship Id="rId9" Type="http://schemas.openxmlformats.org/officeDocument/2006/relationships/slideLayout" Target="../slideLayouts/slideLayout369.xml"/><Relationship Id="rId10" Type="http://schemas.openxmlformats.org/officeDocument/2006/relationships/slideLayout" Target="../slideLayouts/slideLayout370.xml"/><Relationship Id="rId11" Type="http://schemas.openxmlformats.org/officeDocument/2006/relationships/slideLayout" Target="../slideLayouts/slideLayout371.xml"/><Relationship Id="rId12" Type="http://schemas.openxmlformats.org/officeDocument/2006/relationships/slideLayout" Target="../slideLayouts/slideLayout372.xml"/><Relationship Id="rId13" Type="http://schemas.openxmlformats.org/officeDocument/2006/relationships/slideLayout" Target="../slideLayouts/slideLayout373.xml"/><Relationship Id="rId14" Type="http://schemas.openxmlformats.org/officeDocument/2006/relationships/slideLayout" Target="../slideLayouts/slideLayout374.xml"/><Relationship Id="rId15" Type="http://schemas.openxmlformats.org/officeDocument/2006/relationships/slideLayout" Target="../slideLayouts/slideLayout375.xml"/><Relationship Id="rId16" Type="http://schemas.openxmlformats.org/officeDocument/2006/relationships/slideLayout" Target="../slideLayouts/slideLayout376.xml"/><Relationship Id="rId17" Type="http://schemas.openxmlformats.org/officeDocument/2006/relationships/slideLayout" Target="../slideLayouts/slideLayout377.xml"/><Relationship Id="rId18" Type="http://schemas.openxmlformats.org/officeDocument/2006/relationships/slideLayout" Target="../slideLayouts/slideLayout378.xml"/><Relationship Id="rId19" Type="http://schemas.openxmlformats.org/officeDocument/2006/relationships/slideLayout" Target="../slideLayouts/slideLayout379.xml"/><Relationship Id="rId20" Type="http://schemas.openxmlformats.org/officeDocument/2006/relationships/slideLayout" Target="../slideLayouts/slideLayout380.xml"/><Relationship Id="rId21" Type="http://schemas.openxmlformats.org/officeDocument/2006/relationships/slideLayout" Target="../slideLayouts/slideLayout381.xml"/><Relationship Id="rId22" Type="http://schemas.openxmlformats.org/officeDocument/2006/relationships/slideLayout" Target="../slideLayouts/slideLayout382.xml"/><Relationship Id="rId23" Type="http://schemas.openxmlformats.org/officeDocument/2006/relationships/slideLayout" Target="../slideLayouts/slideLayout383.xml"/><Relationship Id="rId24" Type="http://schemas.openxmlformats.org/officeDocument/2006/relationships/slideLayout" Target="../slideLayouts/slideLayout384.xml"/><Relationship Id="rId25" Type="http://schemas.openxmlformats.org/officeDocument/2006/relationships/slideLayout" Target="../slideLayouts/slideLayout385.xml"/><Relationship Id="rId26" Type="http://schemas.openxmlformats.org/officeDocument/2006/relationships/slideLayout" Target="../slideLayouts/slideLayout386.xml"/><Relationship Id="rId27" Type="http://schemas.openxmlformats.org/officeDocument/2006/relationships/slideLayout" Target="../slideLayouts/slideLayout387.xml"/><Relationship Id="rId28" Type="http://schemas.openxmlformats.org/officeDocument/2006/relationships/slideLayout" Target="../slideLayouts/slideLayout388.xml"/><Relationship Id="rId29" Type="http://schemas.openxmlformats.org/officeDocument/2006/relationships/slideLayout" Target="../slideLayouts/slideLayout389.xml"/><Relationship Id="rId30" Type="http://schemas.openxmlformats.org/officeDocument/2006/relationships/slideLayout" Target="../slideLayouts/slideLayout390.xml"/><Relationship Id="rId31" Type="http://schemas.openxmlformats.org/officeDocument/2006/relationships/slideLayout" Target="../slideLayouts/slideLayout391.xml"/><Relationship Id="rId32" Type="http://schemas.openxmlformats.org/officeDocument/2006/relationships/slideLayout" Target="../slideLayouts/slideLayout392.xml"/><Relationship Id="rId33" Type="http://schemas.openxmlformats.org/officeDocument/2006/relationships/slideLayout" Target="../slideLayouts/slideLayout393.xml"/><Relationship Id="rId34" Type="http://schemas.openxmlformats.org/officeDocument/2006/relationships/slideLayout" Target="../slideLayouts/slideLayout394.xml"/><Relationship Id="rId35" Type="http://schemas.openxmlformats.org/officeDocument/2006/relationships/slideLayout" Target="../slideLayouts/slideLayout395.xml"/><Relationship Id="rId36" Type="http://schemas.openxmlformats.org/officeDocument/2006/relationships/slideLayout" Target="../slideLayouts/slideLayout396.xml"/><Relationship Id="rId37" Type="http://schemas.openxmlformats.org/officeDocument/2006/relationships/slideLayout" Target="../slideLayouts/slideLayout397.xml"/><Relationship Id="rId38" Type="http://schemas.openxmlformats.org/officeDocument/2006/relationships/slideLayout" Target="../slideLayouts/slideLayout398.xml"/><Relationship Id="rId39" Type="http://schemas.openxmlformats.org/officeDocument/2006/relationships/slideLayout" Target="../slideLayouts/slideLayout399.xml"/><Relationship Id="rId40" Type="http://schemas.openxmlformats.org/officeDocument/2006/relationships/slideLayout" Target="../slideLayouts/slideLayout400.xml"/><Relationship Id="rId41" Type="http://schemas.openxmlformats.org/officeDocument/2006/relationships/slideLayout" Target="../slideLayouts/slideLayout401.xml"/><Relationship Id="rId42" Type="http://schemas.openxmlformats.org/officeDocument/2006/relationships/slideLayout" Target="../slideLayouts/slideLayout402.xml"/><Relationship Id="rId43" Type="http://schemas.openxmlformats.org/officeDocument/2006/relationships/slideLayout" Target="../slideLayouts/slideLayout403.xml"/><Relationship Id="rId44" Type="http://schemas.openxmlformats.org/officeDocument/2006/relationships/slideLayout" Target="../slideLayouts/slideLayout404.xml"/><Relationship Id="rId45" Type="http://schemas.openxmlformats.org/officeDocument/2006/relationships/slideLayout" Target="../slideLayouts/slideLayout405.xml"/><Relationship Id="rId46" Type="http://schemas.openxmlformats.org/officeDocument/2006/relationships/slideLayout" Target="../slideLayouts/slideLayout406.xml"/><Relationship Id="rId47" Type="http://schemas.openxmlformats.org/officeDocument/2006/relationships/slideLayout" Target="../slideLayouts/slideLayout407.xml"/><Relationship Id="rId48" Type="http://schemas.openxmlformats.org/officeDocument/2006/relationships/slideLayout" Target="../slideLayouts/slideLayout408.xml"/><Relationship Id="rId49" Type="http://schemas.openxmlformats.org/officeDocument/2006/relationships/slideLayout" Target="../slideLayouts/slideLayout409.xml"/><Relationship Id="rId50" Type="http://schemas.openxmlformats.org/officeDocument/2006/relationships/slideLayout" Target="../slideLayouts/slideLayout410.xml"/><Relationship Id="rId51" Type="http://schemas.openxmlformats.org/officeDocument/2006/relationships/slideLayout" Target="../slideLayouts/slideLayout411.xml"/><Relationship Id="rId52" Type="http://schemas.openxmlformats.org/officeDocument/2006/relationships/slideLayout" Target="../slideLayouts/slideLayout412.xml"/><Relationship Id="rId53" Type="http://schemas.openxmlformats.org/officeDocument/2006/relationships/slideLayout" Target="../slideLayouts/slideLayout413.xml"/><Relationship Id="rId54" Type="http://schemas.openxmlformats.org/officeDocument/2006/relationships/slideLayout" Target="../slideLayouts/slideLayout414.xml"/><Relationship Id="rId55" Type="http://schemas.openxmlformats.org/officeDocument/2006/relationships/slideLayout" Target="../slideLayouts/slideLayout415.xml"/><Relationship Id="rId56" Type="http://schemas.openxmlformats.org/officeDocument/2006/relationships/slideLayout" Target="../slideLayouts/slideLayout416.xml"/><Relationship Id="rId57" Type="http://schemas.openxmlformats.org/officeDocument/2006/relationships/slideLayout" Target="../slideLayouts/slideLayout417.xml"/><Relationship Id="rId58" Type="http://schemas.openxmlformats.org/officeDocument/2006/relationships/slideLayout" Target="../slideLayouts/slideLayout418.xml"/><Relationship Id="rId59" Type="http://schemas.openxmlformats.org/officeDocument/2006/relationships/slideLayout" Target="../slideLayouts/slideLayout419.xml"/><Relationship Id="rId60" Type="http://schemas.openxmlformats.org/officeDocument/2006/relationships/slideLayout" Target="../slideLayouts/slideLayout420.xml"/><Relationship Id="rId61" Type="http://schemas.openxmlformats.org/officeDocument/2006/relationships/slideLayout" Target="../slideLayouts/slideLayout421.xml"/><Relationship Id="rId62" Type="http://schemas.openxmlformats.org/officeDocument/2006/relationships/slideLayout" Target="../slideLayouts/slideLayout422.xml"/><Relationship Id="rId63" Type="http://schemas.openxmlformats.org/officeDocument/2006/relationships/slideLayout" Target="../slideLayouts/slideLayout423.xml"/><Relationship Id="rId64" Type="http://schemas.openxmlformats.org/officeDocument/2006/relationships/theme" Target="../theme/theme6.xml"/><Relationship Id="rId65" Type="http://schemas.openxmlformats.org/officeDocument/2006/relationships/tags" Target="../tags/tag77.xml"/><Relationship Id="rId66" Type="http://schemas.openxmlformats.org/officeDocument/2006/relationships/oleObject" Target="../embeddings/oleObject61.bin"/><Relationship Id="rId67" Type="http://schemas.openxmlformats.org/officeDocument/2006/relationships/image" Target="../media/image46.emf"/></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424.xml"/><Relationship Id="rId2" Type="http://schemas.openxmlformats.org/officeDocument/2006/relationships/slideLayout" Target="../slideLayouts/slideLayout425.xml"/><Relationship Id="rId3" Type="http://schemas.openxmlformats.org/officeDocument/2006/relationships/slideLayout" Target="../slideLayouts/slideLayout426.xml"/><Relationship Id="rId4" Type="http://schemas.openxmlformats.org/officeDocument/2006/relationships/slideLayout" Target="../slideLayouts/slideLayout427.xml"/><Relationship Id="rId5" Type="http://schemas.openxmlformats.org/officeDocument/2006/relationships/slideLayout" Target="../slideLayouts/slideLayout428.xml"/><Relationship Id="rId6" Type="http://schemas.openxmlformats.org/officeDocument/2006/relationships/slideLayout" Target="../slideLayouts/slideLayout429.xml"/><Relationship Id="rId7" Type="http://schemas.openxmlformats.org/officeDocument/2006/relationships/slideLayout" Target="../slideLayouts/slideLayout430.xml"/><Relationship Id="rId8" Type="http://schemas.openxmlformats.org/officeDocument/2006/relationships/slideLayout" Target="../slideLayouts/slideLayout431.xml"/><Relationship Id="rId9" Type="http://schemas.openxmlformats.org/officeDocument/2006/relationships/slideLayout" Target="../slideLayouts/slideLayout432.xml"/><Relationship Id="rId10" Type="http://schemas.openxmlformats.org/officeDocument/2006/relationships/slideLayout" Target="../slideLayouts/slideLayout433.xml"/><Relationship Id="rId11" Type="http://schemas.openxmlformats.org/officeDocument/2006/relationships/slideLayout" Target="../slideLayouts/slideLayout434.xml"/><Relationship Id="rId12" Type="http://schemas.openxmlformats.org/officeDocument/2006/relationships/slideLayout" Target="../slideLayouts/slideLayout435.xml"/><Relationship Id="rId13" Type="http://schemas.openxmlformats.org/officeDocument/2006/relationships/slideLayout" Target="../slideLayouts/slideLayout436.xml"/><Relationship Id="rId14" Type="http://schemas.openxmlformats.org/officeDocument/2006/relationships/slideLayout" Target="../slideLayouts/slideLayout437.xml"/><Relationship Id="rId15" Type="http://schemas.openxmlformats.org/officeDocument/2006/relationships/slideLayout" Target="../slideLayouts/slideLayout438.xml"/><Relationship Id="rId16" Type="http://schemas.openxmlformats.org/officeDocument/2006/relationships/slideLayout" Target="../slideLayouts/slideLayout439.xml"/><Relationship Id="rId17" Type="http://schemas.openxmlformats.org/officeDocument/2006/relationships/slideLayout" Target="../slideLayouts/slideLayout440.xml"/><Relationship Id="rId18" Type="http://schemas.openxmlformats.org/officeDocument/2006/relationships/slideLayout" Target="../slideLayouts/slideLayout441.xml"/><Relationship Id="rId19" Type="http://schemas.openxmlformats.org/officeDocument/2006/relationships/slideLayout" Target="../slideLayouts/slideLayout442.xml"/><Relationship Id="rId20" Type="http://schemas.openxmlformats.org/officeDocument/2006/relationships/slideLayout" Target="../slideLayouts/slideLayout443.xml"/><Relationship Id="rId21" Type="http://schemas.openxmlformats.org/officeDocument/2006/relationships/slideLayout" Target="../slideLayouts/slideLayout444.xml"/><Relationship Id="rId22" Type="http://schemas.openxmlformats.org/officeDocument/2006/relationships/slideLayout" Target="../slideLayouts/slideLayout445.xml"/><Relationship Id="rId23" Type="http://schemas.openxmlformats.org/officeDocument/2006/relationships/slideLayout" Target="../slideLayouts/slideLayout446.xml"/><Relationship Id="rId24" Type="http://schemas.openxmlformats.org/officeDocument/2006/relationships/slideLayout" Target="../slideLayouts/slideLayout447.xml"/><Relationship Id="rId25" Type="http://schemas.openxmlformats.org/officeDocument/2006/relationships/slideLayout" Target="../slideLayouts/slideLayout448.xml"/><Relationship Id="rId26" Type="http://schemas.openxmlformats.org/officeDocument/2006/relationships/slideLayout" Target="../slideLayouts/slideLayout449.xml"/><Relationship Id="rId27" Type="http://schemas.openxmlformats.org/officeDocument/2006/relationships/slideLayout" Target="../slideLayouts/slideLayout450.xml"/><Relationship Id="rId28" Type="http://schemas.openxmlformats.org/officeDocument/2006/relationships/slideLayout" Target="../slideLayouts/slideLayout451.xml"/><Relationship Id="rId29" Type="http://schemas.openxmlformats.org/officeDocument/2006/relationships/slideLayout" Target="../slideLayouts/slideLayout452.xml"/><Relationship Id="rId30" Type="http://schemas.openxmlformats.org/officeDocument/2006/relationships/slideLayout" Target="../slideLayouts/slideLayout453.xml"/><Relationship Id="rId31" Type="http://schemas.openxmlformats.org/officeDocument/2006/relationships/slideLayout" Target="../slideLayouts/slideLayout454.xml"/><Relationship Id="rId32" Type="http://schemas.openxmlformats.org/officeDocument/2006/relationships/slideLayout" Target="../slideLayouts/slideLayout455.xml"/><Relationship Id="rId33" Type="http://schemas.openxmlformats.org/officeDocument/2006/relationships/slideLayout" Target="../slideLayouts/slideLayout456.xml"/><Relationship Id="rId34" Type="http://schemas.openxmlformats.org/officeDocument/2006/relationships/slideLayout" Target="../slideLayouts/slideLayout457.xml"/><Relationship Id="rId35" Type="http://schemas.openxmlformats.org/officeDocument/2006/relationships/slideLayout" Target="../slideLayouts/slideLayout458.xml"/><Relationship Id="rId36" Type="http://schemas.openxmlformats.org/officeDocument/2006/relationships/slideLayout" Target="../slideLayouts/slideLayout459.xml"/><Relationship Id="rId37" Type="http://schemas.openxmlformats.org/officeDocument/2006/relationships/slideLayout" Target="../slideLayouts/slideLayout460.xml"/><Relationship Id="rId38" Type="http://schemas.openxmlformats.org/officeDocument/2006/relationships/theme" Target="../theme/theme7.xml"/><Relationship Id="rId39" Type="http://schemas.openxmlformats.org/officeDocument/2006/relationships/tags" Target="../tags/tag78.xml"/><Relationship Id="rId40" Type="http://schemas.openxmlformats.org/officeDocument/2006/relationships/oleObject" Target="../embeddings/oleObject62.bin"/><Relationship Id="rId41" Type="http://schemas.openxmlformats.org/officeDocument/2006/relationships/image" Target="../media/image1.emf"/><Relationship Id="rId42"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3DAA0957-8BBE-40A1-8D81-C643AB6A3FD3}"/>
              </a:ext>
            </a:extLst>
          </p:cNvPr>
          <p:cNvGraphicFramePr>
            <a:graphicFrameLocks noChangeAspect="1"/>
          </p:cNvGraphicFramePr>
          <p:nvPr>
            <p:custDataLst>
              <p:tags r:id="rId71"/>
            </p:custDataLst>
            <p:extLst>
              <p:ext uri="{D42A27DB-BD31-4B8C-83A1-F6EECF244321}">
                <p14:modId xmlns:p14="http://schemas.microsoft.com/office/powerpoint/2010/main" val="274312960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72" imgW="382" imgH="378" progId="TCLayout.ActiveDocument.1">
                  <p:embed/>
                </p:oleObj>
              </mc:Choice>
              <mc:Fallback>
                <p:oleObj name="think-cell Slide" r:id="rId72" imgW="382" imgH="378" progId="TCLayout.ActiveDocument.1">
                  <p:embed/>
                  <p:pic>
                    <p:nvPicPr>
                      <p:cNvPr id="4" name="Object 3" hidden="1">
                        <a:extLst>
                          <a:ext uri="{FF2B5EF4-FFF2-40B4-BE49-F238E27FC236}">
                            <a16:creationId xmlns:a16="http://schemas.microsoft.com/office/drawing/2014/main" id="{3DAA0957-8BBE-40A1-8D81-C643AB6A3FD3}"/>
                          </a:ext>
                        </a:extLst>
                      </p:cNvPr>
                      <p:cNvPicPr/>
                      <p:nvPr/>
                    </p:nvPicPr>
                    <p:blipFill>
                      <a:blip r:embed="rId73"/>
                      <a:stretch>
                        <a:fillRect/>
                      </a:stretch>
                    </p:blipFill>
                    <p:spPr>
                      <a:xfrm>
                        <a:off x="1588" y="1588"/>
                        <a:ext cx="1588" cy="1588"/>
                      </a:xfrm>
                      <a:prstGeom prst="rect">
                        <a:avLst/>
                      </a:prstGeom>
                    </p:spPr>
                  </p:pic>
                </p:oleObj>
              </mc:Fallback>
            </mc:AlternateContent>
          </a:graphicData>
        </a:graphic>
      </p:graphicFrame>
      <p:sp>
        <p:nvSpPr>
          <p:cNvPr id="8" name="Title Placeholder 1">
            <a:extLst>
              <a:ext uri="{FF2B5EF4-FFF2-40B4-BE49-F238E27FC236}">
                <a16:creationId xmlns:a16="http://schemas.microsoft.com/office/drawing/2014/main" id="{E7E9FA70-309C-4513-AA5C-F8E9D7A6A107}"/>
              </a:ext>
            </a:extLst>
          </p:cNvPr>
          <p:cNvSpPr>
            <a:spLocks noGrp="1"/>
          </p:cNvSpPr>
          <p:nvPr>
            <p:ph type="title"/>
          </p:nvPr>
        </p:nvSpPr>
        <p:spPr>
          <a:xfrm>
            <a:off x="609600" y="457201"/>
            <a:ext cx="10972800" cy="1216141"/>
          </a:xfrm>
          <a:prstGeom prst="rect">
            <a:avLst/>
          </a:prstGeom>
        </p:spPr>
        <p:txBody>
          <a:bodyPr vert="horz" lIns="0" tIns="0" rIns="0" bIns="91440" rtlCol="0" anchor="t" anchorCtr="0">
            <a:noAutofit/>
          </a:bodyPr>
          <a:lstStyle/>
          <a:p>
            <a:r>
              <a:rPr lang="en-US"/>
              <a:t>Click to edit Master title style</a:t>
            </a:r>
          </a:p>
        </p:txBody>
      </p:sp>
      <p:sp>
        <p:nvSpPr>
          <p:cNvPr id="2" name="Text Placeholder 1">
            <a:extLst>
              <a:ext uri="{FF2B5EF4-FFF2-40B4-BE49-F238E27FC236}">
                <a16:creationId xmlns:a16="http://schemas.microsoft.com/office/drawing/2014/main" id="{0D5CFE63-E3DA-4DAA-B663-2681396B96A0}"/>
              </a:ext>
            </a:extLst>
          </p:cNvPr>
          <p:cNvSpPr>
            <a:spLocks noGrp="1"/>
          </p:cNvSpPr>
          <p:nvPr>
            <p:ph type="body" idx="1"/>
          </p:nvPr>
        </p:nvSpPr>
        <p:spPr>
          <a:xfrm>
            <a:off x="609600" y="1600200"/>
            <a:ext cx="10972800" cy="4610100"/>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Slide Number Placeholder 6">
            <a:extLst>
              <a:ext uri="{FF2B5EF4-FFF2-40B4-BE49-F238E27FC236}">
                <a16:creationId xmlns:a16="http://schemas.microsoft.com/office/drawing/2014/main" id="{20BABB60-2C30-4A0C-9D66-F7B681BBCEFE}"/>
              </a:ext>
            </a:extLst>
          </p:cNvPr>
          <p:cNvSpPr>
            <a:spLocks noGrp="1"/>
          </p:cNvSpPr>
          <p:nvPr>
            <p:ph type="sldNum" sz="quarter" idx="4"/>
          </p:nvPr>
        </p:nvSpPr>
        <p:spPr>
          <a:xfrm>
            <a:off x="11374473" y="6584496"/>
            <a:ext cx="567524" cy="94147"/>
          </a:xfrm>
          <a:prstGeom prst="rect">
            <a:avLst/>
          </a:prstGeom>
        </p:spPr>
        <p:txBody>
          <a:bodyPr vert="horz" wrap="none" lIns="0" tIns="0" rIns="0" bIns="0" rtlCol="0" anchor="b" anchorCtr="0">
            <a:noAutofit/>
          </a:bodyPr>
          <a:lstStyle>
            <a:lvl1pPr algn="r">
              <a:defRPr sz="700">
                <a:solidFill>
                  <a:schemeClr val="bg2"/>
                </a:solidFill>
                <a:latin typeface="+mn-lt"/>
                <a:cs typeface="Aldhabi" panose="020B0604020202020204" pitchFamily="2" charset="-78"/>
              </a:defRPr>
            </a:lvl1pPr>
          </a:lstStyle>
          <a:p>
            <a:fld id="{F4246F8F-FAA8-46C5-BC54-A96E0370B4C4}" type="slidenum">
              <a:rPr lang="en-US" smtClean="0"/>
              <a:t>‹#›</a:t>
            </a:fld>
            <a:endParaRPr lang="en-US"/>
          </a:p>
        </p:txBody>
      </p:sp>
      <p:pic>
        <p:nvPicPr>
          <p:cNvPr id="6" name="Picture 5" descr="Logo&#10;&#10;Description automatically generated">
            <a:extLst>
              <a:ext uri="{FF2B5EF4-FFF2-40B4-BE49-F238E27FC236}">
                <a16:creationId xmlns:a16="http://schemas.microsoft.com/office/drawing/2014/main" id="{FA326248-0F97-48D9-A2A0-31FCD05D44AF}"/>
              </a:ext>
            </a:extLst>
          </p:cNvPr>
          <p:cNvPicPr>
            <a:picLocks noChangeAspect="1"/>
          </p:cNvPicPr>
          <p:nvPr/>
        </p:nvPicPr>
        <p:blipFill>
          <a:blip r:embed="rId74" cstate="print">
            <a:extLst>
              <a:ext uri="{28A0092B-C50C-407E-A947-70E740481C1C}">
                <a14:useLocalDpi xmlns:a14="http://schemas.microsoft.com/office/drawing/2010/main"/>
              </a:ext>
            </a:extLst>
          </a:blip>
          <a:stretch>
            <a:fillRect/>
          </a:stretch>
        </p:blipFill>
        <p:spPr>
          <a:xfrm>
            <a:off x="250003" y="6494946"/>
            <a:ext cx="552782" cy="179101"/>
          </a:xfrm>
          <a:prstGeom prst="rect">
            <a:avLst/>
          </a:prstGeom>
        </p:spPr>
      </p:pic>
      <p:sp>
        <p:nvSpPr>
          <p:cNvPr id="7" name="TextBox 6">
            <a:extLst>
              <a:ext uri="{FF2B5EF4-FFF2-40B4-BE49-F238E27FC236}">
                <a16:creationId xmlns:a16="http://schemas.microsoft.com/office/drawing/2014/main" id="{973A15F9-CC75-4679-B532-C307AE3FB1A5}"/>
              </a:ext>
            </a:extLst>
          </p:cNvPr>
          <p:cNvSpPr txBox="1"/>
          <p:nvPr/>
        </p:nvSpPr>
        <p:spPr>
          <a:xfrm>
            <a:off x="9337290" y="6581714"/>
            <a:ext cx="2037183" cy="92333"/>
          </a:xfrm>
          <a:prstGeom prst="rect">
            <a:avLst/>
          </a:prstGeom>
          <a:noFill/>
        </p:spPr>
        <p:txBody>
          <a:bodyPr wrap="square" lIns="0" tIns="0" rIns="0" bIns="0" rtlCol="0" anchor="b" anchorCtr="0">
            <a:spAutoFit/>
          </a:bodyPr>
          <a:lstStyle/>
          <a:p>
            <a:pPr algn="r"/>
            <a:r>
              <a:rPr lang="en-US" sz="600">
                <a:solidFill>
                  <a:schemeClr val="bg2"/>
                </a:solidFill>
              </a:rPr>
              <a:t>©2024 Visa. All rights reserved. Visa Confidential</a:t>
            </a:r>
          </a:p>
        </p:txBody>
      </p:sp>
    </p:spTree>
    <p:extLst>
      <p:ext uri="{BB962C8B-B14F-4D97-AF65-F5344CB8AC3E}">
        <p14:creationId xmlns:p14="http://schemas.microsoft.com/office/powerpoint/2010/main" val="810111130"/>
      </p:ext>
    </p:extLst>
  </p:cSld>
  <p:clrMap bg1="lt1" tx1="dk1" bg2="lt2" tx2="dk2" accent1="accent1" accent2="accent2" accent3="accent3" accent4="accent4" accent5="accent5" accent6="accent6" hlink="hlink" folHlink="folHlink"/>
  <p:sldLayoutIdLst>
    <p:sldLayoutId id="2147483852" r:id="rId1"/>
    <p:sldLayoutId id="2147483853" r:id="rId2"/>
    <p:sldLayoutId id="2147483854" r:id="rId3"/>
    <p:sldLayoutId id="2147483855" r:id="rId4"/>
    <p:sldLayoutId id="2147483856" r:id="rId5"/>
    <p:sldLayoutId id="2147483857" r:id="rId6"/>
    <p:sldLayoutId id="2147483858" r:id="rId7"/>
    <p:sldLayoutId id="2147483859" r:id="rId8"/>
    <p:sldLayoutId id="2147483860" r:id="rId9"/>
    <p:sldLayoutId id="2147483861" r:id="rId10"/>
    <p:sldLayoutId id="2147483862" r:id="rId11"/>
    <p:sldLayoutId id="2147483863" r:id="rId12"/>
    <p:sldLayoutId id="2147483864" r:id="rId13"/>
    <p:sldLayoutId id="2147483865" r:id="rId14"/>
    <p:sldLayoutId id="2147483866" r:id="rId15"/>
    <p:sldLayoutId id="2147483867" r:id="rId16"/>
    <p:sldLayoutId id="2147483868" r:id="rId17"/>
    <p:sldLayoutId id="2147483869" r:id="rId18"/>
    <p:sldLayoutId id="2147483870" r:id="rId19"/>
    <p:sldLayoutId id="2147483871" r:id="rId20"/>
    <p:sldLayoutId id="2147483872" r:id="rId21"/>
    <p:sldLayoutId id="2147483873" r:id="rId22"/>
    <p:sldLayoutId id="2147483874" r:id="rId23"/>
    <p:sldLayoutId id="2147483875" r:id="rId24"/>
    <p:sldLayoutId id="2147483876" r:id="rId25"/>
    <p:sldLayoutId id="2147483877" r:id="rId26"/>
    <p:sldLayoutId id="2147483878" r:id="rId27"/>
    <p:sldLayoutId id="2147483879" r:id="rId28"/>
    <p:sldLayoutId id="2147483880" r:id="rId29"/>
    <p:sldLayoutId id="2147483881" r:id="rId30"/>
    <p:sldLayoutId id="2147483882" r:id="rId31"/>
    <p:sldLayoutId id="2147483883" r:id="rId32"/>
    <p:sldLayoutId id="2147483884" r:id="rId33"/>
    <p:sldLayoutId id="2147483885" r:id="rId34"/>
    <p:sldLayoutId id="2147483886" r:id="rId35"/>
    <p:sldLayoutId id="2147483887" r:id="rId36"/>
    <p:sldLayoutId id="2147483888" r:id="rId37"/>
    <p:sldLayoutId id="2147483889" r:id="rId38"/>
    <p:sldLayoutId id="2147483890" r:id="rId39"/>
    <p:sldLayoutId id="2147483891" r:id="rId40"/>
    <p:sldLayoutId id="2147483892" r:id="rId41"/>
    <p:sldLayoutId id="2147483893" r:id="rId42"/>
    <p:sldLayoutId id="2147483894" r:id="rId43"/>
    <p:sldLayoutId id="2147483895" r:id="rId44"/>
    <p:sldLayoutId id="2147483896" r:id="rId45"/>
    <p:sldLayoutId id="2147483897" r:id="rId46"/>
    <p:sldLayoutId id="2147483898" r:id="rId47"/>
    <p:sldLayoutId id="2147483899" r:id="rId48"/>
    <p:sldLayoutId id="2147483900" r:id="rId49"/>
    <p:sldLayoutId id="2147483901" r:id="rId50"/>
    <p:sldLayoutId id="2147483902" r:id="rId51"/>
    <p:sldLayoutId id="2147483903" r:id="rId52"/>
    <p:sldLayoutId id="2147483904" r:id="rId53"/>
    <p:sldLayoutId id="2147483905" r:id="rId54"/>
    <p:sldLayoutId id="2147483906" r:id="rId55"/>
    <p:sldLayoutId id="2147483907" r:id="rId56"/>
    <p:sldLayoutId id="2147483908" r:id="rId57"/>
    <p:sldLayoutId id="2147483909" r:id="rId58"/>
    <p:sldLayoutId id="2147483910" r:id="rId59"/>
    <p:sldLayoutId id="2147483911" r:id="rId60"/>
    <p:sldLayoutId id="2147483912" r:id="rId61"/>
    <p:sldLayoutId id="2147483913" r:id="rId62"/>
    <p:sldLayoutId id="2147483914" r:id="rId63"/>
    <p:sldLayoutId id="2147483915" r:id="rId64"/>
    <p:sldLayoutId id="2147483916" r:id="rId65"/>
    <p:sldLayoutId id="2147483917" r:id="rId66"/>
    <p:sldLayoutId id="2147483918" r:id="rId67"/>
    <p:sldLayoutId id="2147483919" r:id="rId68"/>
    <p:sldLayoutId id="2147483920" r:id="rId69"/>
  </p:sldLayoutIdLst>
  <p:hf sldNum="0" hdr="0" dt="0"/>
  <p:txStyles>
    <p:titleStyle>
      <a:lvl1pPr algn="l" defTabSz="914400" rtl="0" eaLnBrk="1" latinLnBrk="0" hangingPunct="1">
        <a:lnSpc>
          <a:spcPct val="90000"/>
        </a:lnSpc>
        <a:spcBef>
          <a:spcPct val="0"/>
        </a:spcBef>
        <a:buNone/>
        <a:defRPr sz="2000" kern="1200">
          <a:solidFill>
            <a:schemeClr val="accent1"/>
          </a:solidFill>
          <a:latin typeface="+mj-lt"/>
          <a:ea typeface="+mj-ea"/>
          <a:cs typeface="+mj-cs"/>
        </a:defRPr>
      </a:lvl1pPr>
    </p:titleStyle>
    <p:bodyStyle>
      <a:lvl1pPr marL="0" indent="0" algn="l" defTabSz="914400" rtl="0" eaLnBrk="1" latinLnBrk="0" hangingPunct="1">
        <a:lnSpc>
          <a:spcPct val="100000"/>
        </a:lnSpc>
        <a:spcBef>
          <a:spcPts val="600"/>
        </a:spcBef>
        <a:buFont typeface="Visa Dialect Regular" pitchFamily="2" charset="0"/>
        <a:buNone/>
        <a:defRPr sz="1600" b="0" kern="1200">
          <a:solidFill>
            <a:schemeClr val="accent1"/>
          </a:solidFill>
          <a:latin typeface="+mj-lt"/>
          <a:ea typeface="+mn-ea"/>
          <a:cs typeface="+mn-cs"/>
        </a:defRPr>
      </a:lvl1pPr>
      <a:lvl2pPr marL="0" indent="0" algn="l" defTabSz="914400" rtl="0" eaLnBrk="1" latinLnBrk="0" hangingPunct="1">
        <a:lnSpc>
          <a:spcPct val="100000"/>
        </a:lnSpc>
        <a:spcBef>
          <a:spcPts val="800"/>
        </a:spcBef>
        <a:spcAft>
          <a:spcPts val="200"/>
        </a:spcAft>
        <a:buFontTx/>
        <a:buNone/>
        <a:defRPr sz="1600" kern="1200">
          <a:solidFill>
            <a:schemeClr val="tx1"/>
          </a:solidFill>
          <a:latin typeface="+mn-lt"/>
          <a:ea typeface="+mn-ea"/>
          <a:cs typeface="+mn-cs"/>
        </a:defRPr>
      </a:lvl2pPr>
      <a:lvl3pPr marL="228600" indent="-228600" algn="l" defTabSz="914400" rtl="0" eaLnBrk="1" latinLnBrk="0" hangingPunct="1">
        <a:lnSpc>
          <a:spcPct val="100000"/>
        </a:lnSpc>
        <a:spcBef>
          <a:spcPts val="600"/>
        </a:spcBef>
        <a:buFont typeface="Visa Dialect Regular" pitchFamily="2" charset="0"/>
        <a:buChar char="—"/>
        <a:defRPr sz="1600" kern="1200">
          <a:solidFill>
            <a:schemeClr val="tx1"/>
          </a:solidFill>
          <a:latin typeface="+mn-lt"/>
          <a:ea typeface="+mn-ea"/>
          <a:cs typeface="+mn-cs"/>
        </a:defRPr>
      </a:lvl3pPr>
      <a:lvl4pPr marL="460375" indent="-228600" algn="l" defTabSz="914400" rtl="0" eaLnBrk="1" latinLnBrk="0" hangingPunct="1">
        <a:lnSpc>
          <a:spcPct val="100000"/>
        </a:lnSpc>
        <a:spcBef>
          <a:spcPts val="600"/>
        </a:spcBef>
        <a:buFont typeface="Visa Dialect Regular" pitchFamily="2" charset="0"/>
        <a:buChar char="—"/>
        <a:tabLst/>
        <a:defRPr sz="1600" kern="1200">
          <a:solidFill>
            <a:schemeClr val="tx1"/>
          </a:solidFill>
          <a:latin typeface="+mn-lt"/>
          <a:ea typeface="+mn-ea"/>
          <a:cs typeface="+mn-cs"/>
        </a:defRPr>
      </a:lvl4pPr>
      <a:lvl5pPr marL="742950" indent="-280988" algn="l" defTabSz="914400" rtl="0" eaLnBrk="1" latinLnBrk="0" hangingPunct="1">
        <a:lnSpc>
          <a:spcPct val="100000"/>
        </a:lnSpc>
        <a:spcBef>
          <a:spcPts val="600"/>
        </a:spcBef>
        <a:buFont typeface="Visa Dialect Regular"/>
        <a:buChar char="—"/>
        <a:tabLst/>
        <a:defRPr sz="1600" kern="1200">
          <a:solidFill>
            <a:schemeClr val="tx1"/>
          </a:solidFill>
          <a:latin typeface="+mn-lt"/>
          <a:ea typeface="+mn-ea"/>
          <a:cs typeface="+mn-cs"/>
        </a:defRPr>
      </a:lvl5pPr>
      <a:lvl6pPr marL="1033463" indent="-290513" algn="l" defTabSz="914400" rtl="0" eaLnBrk="1" latinLnBrk="0" hangingPunct="1">
        <a:lnSpc>
          <a:spcPct val="100000"/>
        </a:lnSpc>
        <a:spcBef>
          <a:spcPts val="500"/>
        </a:spcBef>
        <a:buFont typeface="Visa Dialect Regular"/>
        <a:buChar char="—"/>
        <a:tabLst/>
        <a:defRPr sz="16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8" pos="384">
          <p15:clr>
            <a:srgbClr val="F26B43"/>
          </p15:clr>
        </p15:guide>
        <p15:guide id="9" pos="7296">
          <p15:clr>
            <a:srgbClr val="F26B43"/>
          </p15:clr>
        </p15:guide>
        <p15:guide id="10" orient="horz" pos="4080">
          <p15:clr>
            <a:srgbClr val="F26B43"/>
          </p15:clr>
        </p15:guide>
        <p15:guide id="11" orient="horz" pos="240">
          <p15:clr>
            <a:srgbClr val="F26B43"/>
          </p15:clr>
        </p15:guide>
        <p15:guide id="12" orient="horz" pos="288">
          <p15:clr>
            <a:srgbClr val="F26B43"/>
          </p15:clr>
        </p15:guide>
        <p15:guide id="13" orient="horz" pos="1008">
          <p15:clr>
            <a:srgbClr val="F26B43"/>
          </p15:clr>
        </p15:guide>
        <p15:guide id="14" orient="horz" pos="3912">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3DAA0957-8BBE-40A1-8D81-C643AB6A3FD3}"/>
              </a:ext>
            </a:extLst>
          </p:cNvPr>
          <p:cNvGraphicFramePr>
            <a:graphicFrameLocks noChangeAspect="1"/>
          </p:cNvGraphicFramePr>
          <p:nvPr>
            <p:custDataLst>
              <p:tags r:id="rId79"/>
            </p:custDataLst>
            <p:extLst>
              <p:ext uri="{D42A27DB-BD31-4B8C-83A1-F6EECF244321}">
                <p14:modId xmlns:p14="http://schemas.microsoft.com/office/powerpoint/2010/main" val="274312960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80" imgW="382" imgH="378" progId="TCLayout.ActiveDocument.1">
                  <p:embed/>
                </p:oleObj>
              </mc:Choice>
              <mc:Fallback>
                <p:oleObj name="think-cell Slide" r:id="rId80" imgW="382" imgH="378" progId="TCLayout.ActiveDocument.1">
                  <p:embed/>
                  <p:pic>
                    <p:nvPicPr>
                      <p:cNvPr id="4" name="Object 3" hidden="1">
                        <a:extLst>
                          <a:ext uri="{FF2B5EF4-FFF2-40B4-BE49-F238E27FC236}">
                            <a16:creationId xmlns:a16="http://schemas.microsoft.com/office/drawing/2014/main" id="{3DAA0957-8BBE-40A1-8D81-C643AB6A3FD3}"/>
                          </a:ext>
                        </a:extLst>
                      </p:cNvPr>
                      <p:cNvPicPr/>
                      <p:nvPr/>
                    </p:nvPicPr>
                    <p:blipFill>
                      <a:blip r:embed="rId81"/>
                      <a:stretch>
                        <a:fillRect/>
                      </a:stretch>
                    </p:blipFill>
                    <p:spPr>
                      <a:xfrm>
                        <a:off x="1588" y="1588"/>
                        <a:ext cx="1588" cy="1588"/>
                      </a:xfrm>
                      <a:prstGeom prst="rect">
                        <a:avLst/>
                      </a:prstGeom>
                    </p:spPr>
                  </p:pic>
                </p:oleObj>
              </mc:Fallback>
            </mc:AlternateContent>
          </a:graphicData>
        </a:graphic>
      </p:graphicFrame>
      <p:sp>
        <p:nvSpPr>
          <p:cNvPr id="8" name="Title Placeholder 1">
            <a:extLst>
              <a:ext uri="{FF2B5EF4-FFF2-40B4-BE49-F238E27FC236}">
                <a16:creationId xmlns:a16="http://schemas.microsoft.com/office/drawing/2014/main" id="{E7E9FA70-309C-4513-AA5C-F8E9D7A6A107}"/>
              </a:ext>
            </a:extLst>
          </p:cNvPr>
          <p:cNvSpPr>
            <a:spLocks noGrp="1"/>
          </p:cNvSpPr>
          <p:nvPr>
            <p:ph type="title"/>
          </p:nvPr>
        </p:nvSpPr>
        <p:spPr>
          <a:xfrm>
            <a:off x="609600" y="457201"/>
            <a:ext cx="10972800" cy="1216141"/>
          </a:xfrm>
          <a:prstGeom prst="rect">
            <a:avLst/>
          </a:prstGeom>
        </p:spPr>
        <p:txBody>
          <a:bodyPr vert="horz" lIns="0" tIns="0" rIns="0" bIns="91440" rtlCol="0" anchor="t" anchorCtr="0">
            <a:noAutofit/>
          </a:bodyPr>
          <a:lstStyle/>
          <a:p>
            <a:r>
              <a:rPr lang="en-US"/>
              <a:t>Click to edit Master title style</a:t>
            </a:r>
          </a:p>
        </p:txBody>
      </p:sp>
      <p:sp>
        <p:nvSpPr>
          <p:cNvPr id="2" name="Text Placeholder 1">
            <a:extLst>
              <a:ext uri="{FF2B5EF4-FFF2-40B4-BE49-F238E27FC236}">
                <a16:creationId xmlns:a16="http://schemas.microsoft.com/office/drawing/2014/main" id="{0D5CFE63-E3DA-4DAA-B663-2681396B96A0}"/>
              </a:ext>
            </a:extLst>
          </p:cNvPr>
          <p:cNvSpPr>
            <a:spLocks noGrp="1"/>
          </p:cNvSpPr>
          <p:nvPr>
            <p:ph type="body" idx="1"/>
          </p:nvPr>
        </p:nvSpPr>
        <p:spPr>
          <a:xfrm>
            <a:off x="609600" y="1600200"/>
            <a:ext cx="10972800" cy="4610100"/>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Slide Number Placeholder 6">
            <a:extLst>
              <a:ext uri="{FF2B5EF4-FFF2-40B4-BE49-F238E27FC236}">
                <a16:creationId xmlns:a16="http://schemas.microsoft.com/office/drawing/2014/main" id="{20BABB60-2C30-4A0C-9D66-F7B681BBCEFE}"/>
              </a:ext>
            </a:extLst>
          </p:cNvPr>
          <p:cNvSpPr>
            <a:spLocks noGrp="1"/>
          </p:cNvSpPr>
          <p:nvPr>
            <p:ph type="sldNum" sz="quarter" idx="4"/>
          </p:nvPr>
        </p:nvSpPr>
        <p:spPr>
          <a:xfrm>
            <a:off x="11014876" y="6400799"/>
            <a:ext cx="567524" cy="94147"/>
          </a:xfrm>
          <a:prstGeom prst="rect">
            <a:avLst/>
          </a:prstGeom>
        </p:spPr>
        <p:txBody>
          <a:bodyPr vert="horz" wrap="none" lIns="0" tIns="0" rIns="0" bIns="0" rtlCol="0" anchor="b" anchorCtr="0">
            <a:noAutofit/>
          </a:bodyPr>
          <a:lstStyle>
            <a:lvl1pPr algn="r">
              <a:defRPr sz="700">
                <a:solidFill>
                  <a:schemeClr val="bg2"/>
                </a:solidFill>
                <a:latin typeface="+mn-lt"/>
                <a:cs typeface="Aldhabi" panose="020B0604020202020204" pitchFamily="2" charset="-78"/>
              </a:defRPr>
            </a:lvl1pPr>
          </a:lstStyle>
          <a:p>
            <a:fld id="{F4246F8F-FAA8-46C5-BC54-A96E0370B4C4}" type="slidenum">
              <a:rPr lang="en-US" smtClean="0"/>
              <a:t>‹#›</a:t>
            </a:fld>
            <a:endParaRPr lang="en-US"/>
          </a:p>
        </p:txBody>
      </p:sp>
      <p:pic>
        <p:nvPicPr>
          <p:cNvPr id="6" name="Picture 5" descr="Logo&#10;&#10;Description automatically generated">
            <a:extLst>
              <a:ext uri="{FF2B5EF4-FFF2-40B4-BE49-F238E27FC236}">
                <a16:creationId xmlns:a16="http://schemas.microsoft.com/office/drawing/2014/main" id="{FA326248-0F97-48D9-A2A0-31FCD05D44AF}"/>
              </a:ext>
            </a:extLst>
          </p:cNvPr>
          <p:cNvPicPr>
            <a:picLocks noChangeAspect="1"/>
          </p:cNvPicPr>
          <p:nvPr/>
        </p:nvPicPr>
        <p:blipFill>
          <a:blip r:embed="rId8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Tree>
    <p:extLst>
      <p:ext uri="{BB962C8B-B14F-4D97-AF65-F5344CB8AC3E}">
        <p14:creationId xmlns:p14="http://schemas.microsoft.com/office/powerpoint/2010/main" val="4098923432"/>
      </p:ext>
    </p:extLst>
  </p:cSld>
  <p:clrMap bg1="lt1" tx1="dk1" bg2="lt2" tx2="dk2" accent1="accent1" accent2="accent2" accent3="accent3" accent4="accent4" accent5="accent5" accent6="accent6" hlink="hlink" folHlink="folHlink"/>
  <p:sldLayoutIdLst>
    <p:sldLayoutId id="2147483922" r:id="rId1"/>
    <p:sldLayoutId id="2147483923" r:id="rId2"/>
    <p:sldLayoutId id="2147483924" r:id="rId3"/>
    <p:sldLayoutId id="2147483925" r:id="rId4"/>
    <p:sldLayoutId id="2147483926" r:id="rId5"/>
    <p:sldLayoutId id="2147483927" r:id="rId6"/>
    <p:sldLayoutId id="2147483928" r:id="rId7"/>
    <p:sldLayoutId id="2147483929" r:id="rId8"/>
    <p:sldLayoutId id="2147483930" r:id="rId9"/>
    <p:sldLayoutId id="2147483931" r:id="rId10"/>
    <p:sldLayoutId id="2147483932" r:id="rId11"/>
    <p:sldLayoutId id="2147483933" r:id="rId12"/>
    <p:sldLayoutId id="2147483934" r:id="rId13"/>
    <p:sldLayoutId id="2147483935" r:id="rId14"/>
    <p:sldLayoutId id="2147483936" r:id="rId15"/>
    <p:sldLayoutId id="2147483937" r:id="rId16"/>
    <p:sldLayoutId id="2147483938" r:id="rId17"/>
    <p:sldLayoutId id="2147483939" r:id="rId18"/>
    <p:sldLayoutId id="2147483940" r:id="rId19"/>
    <p:sldLayoutId id="2147483941" r:id="rId20"/>
    <p:sldLayoutId id="2147483942" r:id="rId21"/>
    <p:sldLayoutId id="2147483943" r:id="rId22"/>
    <p:sldLayoutId id="2147483944" r:id="rId23"/>
    <p:sldLayoutId id="2147483945" r:id="rId24"/>
    <p:sldLayoutId id="2147483946" r:id="rId25"/>
    <p:sldLayoutId id="2147483947" r:id="rId26"/>
    <p:sldLayoutId id="2147483948" r:id="rId27"/>
    <p:sldLayoutId id="2147483949" r:id="rId28"/>
    <p:sldLayoutId id="2147483950" r:id="rId29"/>
    <p:sldLayoutId id="2147483951" r:id="rId30"/>
    <p:sldLayoutId id="2147483952" r:id="rId31"/>
    <p:sldLayoutId id="2147483953" r:id="rId32"/>
    <p:sldLayoutId id="2147483954" r:id="rId33"/>
    <p:sldLayoutId id="2147483955" r:id="rId34"/>
    <p:sldLayoutId id="2147483956" r:id="rId35"/>
    <p:sldLayoutId id="2147483957" r:id="rId36"/>
    <p:sldLayoutId id="2147483958" r:id="rId37"/>
    <p:sldLayoutId id="2147483959" r:id="rId38"/>
    <p:sldLayoutId id="2147483960" r:id="rId39"/>
    <p:sldLayoutId id="2147483961" r:id="rId40"/>
    <p:sldLayoutId id="2147483962" r:id="rId41"/>
    <p:sldLayoutId id="2147483963" r:id="rId42"/>
    <p:sldLayoutId id="2147483964" r:id="rId43"/>
    <p:sldLayoutId id="2147483965" r:id="rId44"/>
    <p:sldLayoutId id="2147483966" r:id="rId45"/>
    <p:sldLayoutId id="2147483967" r:id="rId46"/>
    <p:sldLayoutId id="2147483968" r:id="rId47"/>
    <p:sldLayoutId id="2147483969" r:id="rId48"/>
    <p:sldLayoutId id="2147483970" r:id="rId49"/>
    <p:sldLayoutId id="2147483971" r:id="rId50"/>
    <p:sldLayoutId id="2147483972" r:id="rId51"/>
    <p:sldLayoutId id="2147483973" r:id="rId52"/>
    <p:sldLayoutId id="2147483974" r:id="rId53"/>
    <p:sldLayoutId id="2147483975" r:id="rId54"/>
    <p:sldLayoutId id="2147483976" r:id="rId55"/>
    <p:sldLayoutId id="2147483977" r:id="rId56"/>
    <p:sldLayoutId id="2147483978" r:id="rId57"/>
    <p:sldLayoutId id="2147483979" r:id="rId58"/>
    <p:sldLayoutId id="2147483980" r:id="rId59"/>
    <p:sldLayoutId id="2147483981" r:id="rId60"/>
    <p:sldLayoutId id="2147483982" r:id="rId61"/>
    <p:sldLayoutId id="2147483983" r:id="rId62"/>
    <p:sldLayoutId id="2147483984" r:id="rId63"/>
    <p:sldLayoutId id="2147483985" r:id="rId64"/>
    <p:sldLayoutId id="2147483986" r:id="rId65"/>
    <p:sldLayoutId id="2147483987" r:id="rId66"/>
    <p:sldLayoutId id="2147483988" r:id="rId67"/>
    <p:sldLayoutId id="2147483989" r:id="rId68"/>
    <p:sldLayoutId id="2147483990" r:id="rId69"/>
    <p:sldLayoutId id="2147483991" r:id="rId70"/>
    <p:sldLayoutId id="2147483992" r:id="rId71"/>
    <p:sldLayoutId id="2147483993" r:id="rId72"/>
    <p:sldLayoutId id="2147483994" r:id="rId73"/>
    <p:sldLayoutId id="2147483995" r:id="rId74"/>
    <p:sldLayoutId id="2147484074" r:id="rId75"/>
    <p:sldLayoutId id="2147484292" r:id="rId76"/>
    <p:sldLayoutId id="2147484293" r:id="rId77"/>
  </p:sldLayoutIdLst>
  <p:hf sldNum="0" hdr="0" dt="0"/>
  <p:txStyles>
    <p:titleStyle>
      <a:lvl1pPr algn="l" defTabSz="914400" rtl="0" eaLnBrk="1" latinLnBrk="0" hangingPunct="1">
        <a:lnSpc>
          <a:spcPct val="90000"/>
        </a:lnSpc>
        <a:spcBef>
          <a:spcPct val="0"/>
        </a:spcBef>
        <a:buNone/>
        <a:defRPr sz="2000" kern="1200">
          <a:solidFill>
            <a:schemeClr val="accent1"/>
          </a:solidFill>
          <a:latin typeface="+mj-lt"/>
          <a:ea typeface="+mj-ea"/>
          <a:cs typeface="+mj-cs"/>
        </a:defRPr>
      </a:lvl1pPr>
    </p:titleStyle>
    <p:bodyStyle>
      <a:lvl1pPr marL="0" indent="0" algn="l" defTabSz="914400" rtl="0" eaLnBrk="1" latinLnBrk="0" hangingPunct="1">
        <a:lnSpc>
          <a:spcPct val="100000"/>
        </a:lnSpc>
        <a:spcBef>
          <a:spcPts val="600"/>
        </a:spcBef>
        <a:buFont typeface="Visa Dialect Regular" pitchFamily="2" charset="0"/>
        <a:buNone/>
        <a:defRPr sz="1600" b="0" kern="1200">
          <a:solidFill>
            <a:schemeClr val="accent1"/>
          </a:solidFill>
          <a:latin typeface="+mj-lt"/>
          <a:ea typeface="+mn-ea"/>
          <a:cs typeface="+mn-cs"/>
        </a:defRPr>
      </a:lvl1pPr>
      <a:lvl2pPr marL="0" indent="0" algn="l" defTabSz="914400" rtl="0" eaLnBrk="1" latinLnBrk="0" hangingPunct="1">
        <a:lnSpc>
          <a:spcPct val="100000"/>
        </a:lnSpc>
        <a:spcBef>
          <a:spcPts val="800"/>
        </a:spcBef>
        <a:spcAft>
          <a:spcPts val="200"/>
        </a:spcAft>
        <a:buFontTx/>
        <a:buNone/>
        <a:defRPr sz="1600" kern="1200">
          <a:solidFill>
            <a:schemeClr val="tx1"/>
          </a:solidFill>
          <a:latin typeface="+mn-lt"/>
          <a:ea typeface="+mn-ea"/>
          <a:cs typeface="+mn-cs"/>
        </a:defRPr>
      </a:lvl2pPr>
      <a:lvl3pPr marL="228600" indent="-228600" algn="l" defTabSz="914400" rtl="0" eaLnBrk="1" latinLnBrk="0" hangingPunct="1">
        <a:lnSpc>
          <a:spcPct val="100000"/>
        </a:lnSpc>
        <a:spcBef>
          <a:spcPts val="600"/>
        </a:spcBef>
        <a:buFont typeface="Visa Dialect Regular" pitchFamily="2" charset="0"/>
        <a:buChar char="—"/>
        <a:defRPr sz="1600" kern="1200">
          <a:solidFill>
            <a:schemeClr val="tx1"/>
          </a:solidFill>
          <a:latin typeface="+mn-lt"/>
          <a:ea typeface="+mn-ea"/>
          <a:cs typeface="+mn-cs"/>
        </a:defRPr>
      </a:lvl3pPr>
      <a:lvl4pPr marL="460375" indent="-228600" algn="l" defTabSz="914400" rtl="0" eaLnBrk="1" latinLnBrk="0" hangingPunct="1">
        <a:lnSpc>
          <a:spcPct val="100000"/>
        </a:lnSpc>
        <a:spcBef>
          <a:spcPts val="600"/>
        </a:spcBef>
        <a:buFont typeface="Visa Dialect Regular" pitchFamily="2" charset="0"/>
        <a:buChar char="—"/>
        <a:tabLst/>
        <a:defRPr sz="1600" kern="1200">
          <a:solidFill>
            <a:schemeClr val="tx1"/>
          </a:solidFill>
          <a:latin typeface="+mn-lt"/>
          <a:ea typeface="+mn-ea"/>
          <a:cs typeface="+mn-cs"/>
        </a:defRPr>
      </a:lvl4pPr>
      <a:lvl5pPr marL="742950" indent="-280988" algn="l" defTabSz="914400" rtl="0" eaLnBrk="1" latinLnBrk="0" hangingPunct="1">
        <a:lnSpc>
          <a:spcPct val="100000"/>
        </a:lnSpc>
        <a:spcBef>
          <a:spcPts val="600"/>
        </a:spcBef>
        <a:buFont typeface="Visa Dialect Regular"/>
        <a:buChar char="—"/>
        <a:tabLst/>
        <a:defRPr sz="1600" kern="1200">
          <a:solidFill>
            <a:schemeClr val="tx1"/>
          </a:solidFill>
          <a:latin typeface="+mn-lt"/>
          <a:ea typeface="+mn-ea"/>
          <a:cs typeface="+mn-cs"/>
        </a:defRPr>
      </a:lvl5pPr>
      <a:lvl6pPr marL="1033463" indent="-290513" algn="l" defTabSz="914400" rtl="0" eaLnBrk="1" latinLnBrk="0" hangingPunct="1">
        <a:lnSpc>
          <a:spcPct val="100000"/>
        </a:lnSpc>
        <a:spcBef>
          <a:spcPts val="500"/>
        </a:spcBef>
        <a:buFont typeface="Visa Dialect Regular"/>
        <a:buChar char="—"/>
        <a:tabLst/>
        <a:defRPr sz="16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8" pos="384">
          <p15:clr>
            <a:srgbClr val="F26B43"/>
          </p15:clr>
        </p15:guide>
        <p15:guide id="9" pos="7296">
          <p15:clr>
            <a:srgbClr val="F26B43"/>
          </p15:clr>
        </p15:guide>
        <p15:guide id="10" orient="horz" pos="4080">
          <p15:clr>
            <a:srgbClr val="F26B43"/>
          </p15:clr>
        </p15:guide>
        <p15:guide id="11" orient="horz" pos="240">
          <p15:clr>
            <a:srgbClr val="F26B43"/>
          </p15:clr>
        </p15:guide>
        <p15:guide id="12" orient="horz" pos="288">
          <p15:clr>
            <a:srgbClr val="F26B43"/>
          </p15:clr>
        </p15:guide>
        <p15:guide id="13" orient="horz" pos="1008">
          <p15:clr>
            <a:srgbClr val="F26B43"/>
          </p15:clr>
        </p15:guide>
        <p15:guide id="14" orient="horz" pos="3912">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3DAA0957-8BBE-40A1-8D81-C643AB6A3FD3}"/>
              </a:ext>
            </a:extLst>
          </p:cNvPr>
          <p:cNvGraphicFramePr>
            <a:graphicFrameLocks noChangeAspect="1"/>
          </p:cNvGraphicFramePr>
          <p:nvPr>
            <p:custDataLst>
              <p:tags r:id="rId76"/>
            </p:custDataLst>
            <p:extLst>
              <p:ext uri="{D42A27DB-BD31-4B8C-83A1-F6EECF244321}">
                <p14:modId xmlns:p14="http://schemas.microsoft.com/office/powerpoint/2010/main" val="274312960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77" imgW="382" imgH="378" progId="TCLayout.ActiveDocument.1">
                  <p:embed/>
                </p:oleObj>
              </mc:Choice>
              <mc:Fallback>
                <p:oleObj name="think-cell Slide" r:id="rId77" imgW="382" imgH="378" progId="TCLayout.ActiveDocument.1">
                  <p:embed/>
                  <p:pic>
                    <p:nvPicPr>
                      <p:cNvPr id="4" name="Object 3" hidden="1">
                        <a:extLst>
                          <a:ext uri="{FF2B5EF4-FFF2-40B4-BE49-F238E27FC236}">
                            <a16:creationId xmlns:a16="http://schemas.microsoft.com/office/drawing/2014/main" id="{3DAA0957-8BBE-40A1-8D81-C643AB6A3FD3}"/>
                          </a:ext>
                        </a:extLst>
                      </p:cNvPr>
                      <p:cNvPicPr/>
                      <p:nvPr/>
                    </p:nvPicPr>
                    <p:blipFill>
                      <a:blip r:embed="rId78"/>
                      <a:stretch>
                        <a:fillRect/>
                      </a:stretch>
                    </p:blipFill>
                    <p:spPr>
                      <a:xfrm>
                        <a:off x="1588" y="1588"/>
                        <a:ext cx="1588" cy="1588"/>
                      </a:xfrm>
                      <a:prstGeom prst="rect">
                        <a:avLst/>
                      </a:prstGeom>
                    </p:spPr>
                  </p:pic>
                </p:oleObj>
              </mc:Fallback>
            </mc:AlternateContent>
          </a:graphicData>
        </a:graphic>
      </p:graphicFrame>
      <p:sp>
        <p:nvSpPr>
          <p:cNvPr id="8" name="Title Placeholder 1">
            <a:extLst>
              <a:ext uri="{FF2B5EF4-FFF2-40B4-BE49-F238E27FC236}">
                <a16:creationId xmlns:a16="http://schemas.microsoft.com/office/drawing/2014/main" id="{E7E9FA70-309C-4513-AA5C-F8E9D7A6A107}"/>
              </a:ext>
            </a:extLst>
          </p:cNvPr>
          <p:cNvSpPr>
            <a:spLocks noGrp="1"/>
          </p:cNvSpPr>
          <p:nvPr>
            <p:ph type="title"/>
          </p:nvPr>
        </p:nvSpPr>
        <p:spPr>
          <a:xfrm>
            <a:off x="609600" y="457201"/>
            <a:ext cx="10972800" cy="1216141"/>
          </a:xfrm>
          <a:prstGeom prst="rect">
            <a:avLst/>
          </a:prstGeom>
        </p:spPr>
        <p:txBody>
          <a:bodyPr vert="horz" lIns="0" tIns="0" rIns="0" bIns="91440" rtlCol="0" anchor="t" anchorCtr="0">
            <a:noAutofit/>
          </a:bodyPr>
          <a:lstStyle/>
          <a:p>
            <a:r>
              <a:rPr lang="en-US"/>
              <a:t>Click to edit Master title style</a:t>
            </a:r>
          </a:p>
        </p:txBody>
      </p:sp>
      <p:sp>
        <p:nvSpPr>
          <p:cNvPr id="2" name="Text Placeholder 1">
            <a:extLst>
              <a:ext uri="{FF2B5EF4-FFF2-40B4-BE49-F238E27FC236}">
                <a16:creationId xmlns:a16="http://schemas.microsoft.com/office/drawing/2014/main" id="{0D5CFE63-E3DA-4DAA-B663-2681396B96A0}"/>
              </a:ext>
            </a:extLst>
          </p:cNvPr>
          <p:cNvSpPr>
            <a:spLocks noGrp="1"/>
          </p:cNvSpPr>
          <p:nvPr>
            <p:ph type="body" idx="1"/>
          </p:nvPr>
        </p:nvSpPr>
        <p:spPr>
          <a:xfrm>
            <a:off x="609600" y="1600200"/>
            <a:ext cx="10972800" cy="4610100"/>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Slide Number Placeholder 6">
            <a:extLst>
              <a:ext uri="{FF2B5EF4-FFF2-40B4-BE49-F238E27FC236}">
                <a16:creationId xmlns:a16="http://schemas.microsoft.com/office/drawing/2014/main" id="{20BABB60-2C30-4A0C-9D66-F7B681BBCEFE}"/>
              </a:ext>
            </a:extLst>
          </p:cNvPr>
          <p:cNvSpPr>
            <a:spLocks noGrp="1"/>
          </p:cNvSpPr>
          <p:nvPr>
            <p:ph type="sldNum" sz="quarter" idx="4"/>
          </p:nvPr>
        </p:nvSpPr>
        <p:spPr>
          <a:xfrm>
            <a:off x="11014876" y="6400799"/>
            <a:ext cx="567524" cy="94147"/>
          </a:xfrm>
          <a:prstGeom prst="rect">
            <a:avLst/>
          </a:prstGeom>
        </p:spPr>
        <p:txBody>
          <a:bodyPr vert="horz" wrap="none" lIns="0" tIns="0" rIns="0" bIns="0" rtlCol="0" anchor="b" anchorCtr="0">
            <a:noAutofit/>
          </a:bodyPr>
          <a:lstStyle>
            <a:lvl1pPr algn="r">
              <a:defRPr sz="700">
                <a:solidFill>
                  <a:schemeClr val="bg2"/>
                </a:solidFill>
                <a:latin typeface="+mn-lt"/>
                <a:cs typeface="Aldhabi" panose="020B0604020202020204" pitchFamily="2" charset="-78"/>
              </a:defRPr>
            </a:lvl1pPr>
          </a:lstStyle>
          <a:p>
            <a:fld id="{F4246F8F-FAA8-46C5-BC54-A96E0370B4C4}" type="slidenum">
              <a:rPr lang="en-US" smtClean="0"/>
              <a:t>‹#›</a:t>
            </a:fld>
            <a:endParaRPr lang="en-US"/>
          </a:p>
        </p:txBody>
      </p:sp>
      <p:pic>
        <p:nvPicPr>
          <p:cNvPr id="6" name="Picture 5" descr="Logo&#10;&#10;Description automatically generated">
            <a:extLst>
              <a:ext uri="{FF2B5EF4-FFF2-40B4-BE49-F238E27FC236}">
                <a16:creationId xmlns:a16="http://schemas.microsoft.com/office/drawing/2014/main" id="{FA326248-0F97-48D9-A2A0-31FCD05D44AF}"/>
              </a:ext>
            </a:extLst>
          </p:cNvPr>
          <p:cNvPicPr>
            <a:picLocks noChangeAspect="1"/>
          </p:cNvPicPr>
          <p:nvPr/>
        </p:nvPicPr>
        <p:blipFill>
          <a:blip r:embed="rId79"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Tree>
    <p:extLst>
      <p:ext uri="{BB962C8B-B14F-4D97-AF65-F5344CB8AC3E}">
        <p14:creationId xmlns:p14="http://schemas.microsoft.com/office/powerpoint/2010/main" val="4170226445"/>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 id="2147484009" r:id="rId13"/>
    <p:sldLayoutId id="2147484010" r:id="rId14"/>
    <p:sldLayoutId id="2147484011" r:id="rId15"/>
    <p:sldLayoutId id="2147484012" r:id="rId16"/>
    <p:sldLayoutId id="2147484013" r:id="rId17"/>
    <p:sldLayoutId id="2147484014" r:id="rId18"/>
    <p:sldLayoutId id="2147484015" r:id="rId19"/>
    <p:sldLayoutId id="2147484016" r:id="rId20"/>
    <p:sldLayoutId id="2147484017" r:id="rId21"/>
    <p:sldLayoutId id="2147484018" r:id="rId22"/>
    <p:sldLayoutId id="2147484019" r:id="rId23"/>
    <p:sldLayoutId id="2147484020" r:id="rId24"/>
    <p:sldLayoutId id="2147484021" r:id="rId25"/>
    <p:sldLayoutId id="2147484022" r:id="rId26"/>
    <p:sldLayoutId id="2147484023" r:id="rId27"/>
    <p:sldLayoutId id="2147484024" r:id="rId28"/>
    <p:sldLayoutId id="2147484025" r:id="rId29"/>
    <p:sldLayoutId id="2147484026" r:id="rId30"/>
    <p:sldLayoutId id="2147484027" r:id="rId31"/>
    <p:sldLayoutId id="2147484028" r:id="rId32"/>
    <p:sldLayoutId id="2147484029" r:id="rId33"/>
    <p:sldLayoutId id="2147484030" r:id="rId34"/>
    <p:sldLayoutId id="2147484031" r:id="rId35"/>
    <p:sldLayoutId id="2147484032" r:id="rId36"/>
    <p:sldLayoutId id="2147484033" r:id="rId37"/>
    <p:sldLayoutId id="2147484034" r:id="rId38"/>
    <p:sldLayoutId id="2147484035" r:id="rId39"/>
    <p:sldLayoutId id="2147484036" r:id="rId40"/>
    <p:sldLayoutId id="2147484037" r:id="rId41"/>
    <p:sldLayoutId id="2147484038" r:id="rId42"/>
    <p:sldLayoutId id="2147484039" r:id="rId43"/>
    <p:sldLayoutId id="2147484040" r:id="rId44"/>
    <p:sldLayoutId id="2147484041" r:id="rId45"/>
    <p:sldLayoutId id="2147484042" r:id="rId46"/>
    <p:sldLayoutId id="2147484043" r:id="rId47"/>
    <p:sldLayoutId id="2147484044" r:id="rId48"/>
    <p:sldLayoutId id="2147484045" r:id="rId49"/>
    <p:sldLayoutId id="2147484046" r:id="rId50"/>
    <p:sldLayoutId id="2147484047" r:id="rId51"/>
    <p:sldLayoutId id="2147484048" r:id="rId52"/>
    <p:sldLayoutId id="2147484049" r:id="rId53"/>
    <p:sldLayoutId id="2147484050" r:id="rId54"/>
    <p:sldLayoutId id="2147484051" r:id="rId55"/>
    <p:sldLayoutId id="2147484052" r:id="rId56"/>
    <p:sldLayoutId id="2147484053" r:id="rId57"/>
    <p:sldLayoutId id="2147484054" r:id="rId58"/>
    <p:sldLayoutId id="2147484055" r:id="rId59"/>
    <p:sldLayoutId id="2147484056" r:id="rId60"/>
    <p:sldLayoutId id="2147484057" r:id="rId61"/>
    <p:sldLayoutId id="2147484058" r:id="rId62"/>
    <p:sldLayoutId id="2147484059" r:id="rId63"/>
    <p:sldLayoutId id="2147484060" r:id="rId64"/>
    <p:sldLayoutId id="2147484061" r:id="rId65"/>
    <p:sldLayoutId id="2147484062" r:id="rId66"/>
    <p:sldLayoutId id="2147484063" r:id="rId67"/>
    <p:sldLayoutId id="2147484064" r:id="rId68"/>
    <p:sldLayoutId id="2147484065" r:id="rId69"/>
    <p:sldLayoutId id="2147484066" r:id="rId70"/>
    <p:sldLayoutId id="2147484067" r:id="rId71"/>
    <p:sldLayoutId id="2147484068" r:id="rId72"/>
    <p:sldLayoutId id="2147484069" r:id="rId73"/>
    <p:sldLayoutId id="2147484070" r:id="rId74"/>
  </p:sldLayoutIdLst>
  <p:hf sldNum="0" hdr="0" dt="0"/>
  <p:txStyles>
    <p:titleStyle>
      <a:lvl1pPr algn="l" defTabSz="914400" rtl="0" eaLnBrk="1" latinLnBrk="0" hangingPunct="1">
        <a:lnSpc>
          <a:spcPct val="90000"/>
        </a:lnSpc>
        <a:spcBef>
          <a:spcPct val="0"/>
        </a:spcBef>
        <a:buNone/>
        <a:defRPr sz="2000" kern="1200">
          <a:solidFill>
            <a:schemeClr val="accent1"/>
          </a:solidFill>
          <a:latin typeface="+mj-lt"/>
          <a:ea typeface="+mj-ea"/>
          <a:cs typeface="+mj-cs"/>
        </a:defRPr>
      </a:lvl1pPr>
    </p:titleStyle>
    <p:bodyStyle>
      <a:lvl1pPr marL="0" indent="0" algn="l" defTabSz="914400" rtl="0" eaLnBrk="1" latinLnBrk="0" hangingPunct="1">
        <a:lnSpc>
          <a:spcPct val="100000"/>
        </a:lnSpc>
        <a:spcBef>
          <a:spcPts val="600"/>
        </a:spcBef>
        <a:buFont typeface="Visa Dialect Regular" pitchFamily="2" charset="0"/>
        <a:buNone/>
        <a:defRPr sz="1600" b="0" kern="1200">
          <a:solidFill>
            <a:schemeClr val="accent1"/>
          </a:solidFill>
          <a:latin typeface="+mj-lt"/>
          <a:ea typeface="+mn-ea"/>
          <a:cs typeface="+mn-cs"/>
        </a:defRPr>
      </a:lvl1pPr>
      <a:lvl2pPr marL="0" indent="0" algn="l" defTabSz="914400" rtl="0" eaLnBrk="1" latinLnBrk="0" hangingPunct="1">
        <a:lnSpc>
          <a:spcPct val="100000"/>
        </a:lnSpc>
        <a:spcBef>
          <a:spcPts val="800"/>
        </a:spcBef>
        <a:spcAft>
          <a:spcPts val="200"/>
        </a:spcAft>
        <a:buFontTx/>
        <a:buNone/>
        <a:defRPr sz="1600" kern="1200">
          <a:solidFill>
            <a:schemeClr val="tx1"/>
          </a:solidFill>
          <a:latin typeface="+mn-lt"/>
          <a:ea typeface="+mn-ea"/>
          <a:cs typeface="+mn-cs"/>
        </a:defRPr>
      </a:lvl2pPr>
      <a:lvl3pPr marL="228600" indent="-228600" algn="l" defTabSz="914400" rtl="0" eaLnBrk="1" latinLnBrk="0" hangingPunct="1">
        <a:lnSpc>
          <a:spcPct val="100000"/>
        </a:lnSpc>
        <a:spcBef>
          <a:spcPts val="600"/>
        </a:spcBef>
        <a:buFont typeface="Visa Dialect Regular" pitchFamily="2" charset="0"/>
        <a:buChar char="—"/>
        <a:defRPr sz="1600" kern="1200">
          <a:solidFill>
            <a:schemeClr val="tx1"/>
          </a:solidFill>
          <a:latin typeface="+mn-lt"/>
          <a:ea typeface="+mn-ea"/>
          <a:cs typeface="+mn-cs"/>
        </a:defRPr>
      </a:lvl3pPr>
      <a:lvl4pPr marL="460375" indent="-228600" algn="l" defTabSz="914400" rtl="0" eaLnBrk="1" latinLnBrk="0" hangingPunct="1">
        <a:lnSpc>
          <a:spcPct val="100000"/>
        </a:lnSpc>
        <a:spcBef>
          <a:spcPts val="600"/>
        </a:spcBef>
        <a:buFont typeface="Visa Dialect Regular" pitchFamily="2" charset="0"/>
        <a:buChar char="—"/>
        <a:tabLst/>
        <a:defRPr sz="1600" kern="1200">
          <a:solidFill>
            <a:schemeClr val="tx1"/>
          </a:solidFill>
          <a:latin typeface="+mn-lt"/>
          <a:ea typeface="+mn-ea"/>
          <a:cs typeface="+mn-cs"/>
        </a:defRPr>
      </a:lvl4pPr>
      <a:lvl5pPr marL="742950" indent="-280988" algn="l" defTabSz="914400" rtl="0" eaLnBrk="1" latinLnBrk="0" hangingPunct="1">
        <a:lnSpc>
          <a:spcPct val="100000"/>
        </a:lnSpc>
        <a:spcBef>
          <a:spcPts val="600"/>
        </a:spcBef>
        <a:buFont typeface="Visa Dialect Regular"/>
        <a:buChar char="—"/>
        <a:tabLst/>
        <a:defRPr sz="1600" kern="1200">
          <a:solidFill>
            <a:schemeClr val="tx1"/>
          </a:solidFill>
          <a:latin typeface="+mn-lt"/>
          <a:ea typeface="+mn-ea"/>
          <a:cs typeface="+mn-cs"/>
        </a:defRPr>
      </a:lvl5pPr>
      <a:lvl6pPr marL="1033463" indent="-290513" algn="l" defTabSz="914400" rtl="0" eaLnBrk="1" latinLnBrk="0" hangingPunct="1">
        <a:lnSpc>
          <a:spcPct val="100000"/>
        </a:lnSpc>
        <a:spcBef>
          <a:spcPts val="500"/>
        </a:spcBef>
        <a:buFont typeface="Visa Dialect Regular"/>
        <a:buChar char="—"/>
        <a:tabLst/>
        <a:defRPr sz="16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8" pos="384">
          <p15:clr>
            <a:srgbClr val="F26B43"/>
          </p15:clr>
        </p15:guide>
        <p15:guide id="9" pos="7296">
          <p15:clr>
            <a:srgbClr val="F26B43"/>
          </p15:clr>
        </p15:guide>
        <p15:guide id="10" orient="horz" pos="4080">
          <p15:clr>
            <a:srgbClr val="F26B43"/>
          </p15:clr>
        </p15:guide>
        <p15:guide id="11" orient="horz" pos="240">
          <p15:clr>
            <a:srgbClr val="F26B43"/>
          </p15:clr>
        </p15:guide>
        <p15:guide id="12" orient="horz" pos="288">
          <p15:clr>
            <a:srgbClr val="F26B43"/>
          </p15:clr>
        </p15:guide>
        <p15:guide id="13" orient="horz" pos="1008">
          <p15:clr>
            <a:srgbClr val="F26B43"/>
          </p15:clr>
        </p15:guide>
        <p15:guide id="14" orient="horz" pos="3912">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A71E99AB-8390-466D-8814-82730D2E4E6A}"/>
              </a:ext>
            </a:extLst>
          </p:cNvPr>
          <p:cNvGraphicFramePr>
            <a:graphicFrameLocks noChangeAspect="1"/>
          </p:cNvGraphicFramePr>
          <p:nvPr userDrawn="1">
            <p:custDataLst>
              <p:tags r:id="rId64"/>
            </p:custDataLst>
            <p:extLst>
              <p:ext uri="{D42A27DB-BD31-4B8C-83A1-F6EECF244321}">
                <p14:modId xmlns:p14="http://schemas.microsoft.com/office/powerpoint/2010/main" val="195242774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65" imgW="395" imgH="394" progId="TCLayout.ActiveDocument.1">
                  <p:embed/>
                </p:oleObj>
              </mc:Choice>
              <mc:Fallback>
                <p:oleObj name="think-cell Slide" r:id="rId65" imgW="395" imgH="394" progId="TCLayout.ActiveDocument.1">
                  <p:embed/>
                  <p:pic>
                    <p:nvPicPr>
                      <p:cNvPr id="4" name="Object 3" hidden="1">
                        <a:extLst>
                          <a:ext uri="{FF2B5EF4-FFF2-40B4-BE49-F238E27FC236}">
                            <a16:creationId xmlns:a16="http://schemas.microsoft.com/office/drawing/2014/main" id="{A71E99AB-8390-466D-8814-82730D2E4E6A}"/>
                          </a:ext>
                        </a:extLst>
                      </p:cNvPr>
                      <p:cNvPicPr/>
                      <p:nvPr/>
                    </p:nvPicPr>
                    <p:blipFill>
                      <a:blip r:embed="rId66"/>
                      <a:stretch>
                        <a:fillRect/>
                      </a:stretch>
                    </p:blipFill>
                    <p:spPr>
                      <a:xfrm>
                        <a:off x="1588" y="1588"/>
                        <a:ext cx="1588" cy="1588"/>
                      </a:xfrm>
                      <a:prstGeom prst="rect">
                        <a:avLst/>
                      </a:prstGeom>
                    </p:spPr>
                  </p:pic>
                </p:oleObj>
              </mc:Fallback>
            </mc:AlternateContent>
          </a:graphicData>
        </a:graphic>
      </p:graphicFrame>
      <p:sp>
        <p:nvSpPr>
          <p:cNvPr id="8" name="Title Placeholder 1">
            <a:extLst>
              <a:ext uri="{FF2B5EF4-FFF2-40B4-BE49-F238E27FC236}">
                <a16:creationId xmlns:a16="http://schemas.microsoft.com/office/drawing/2014/main" id="{E7E9FA70-309C-4513-AA5C-F8E9D7A6A107}"/>
              </a:ext>
            </a:extLst>
          </p:cNvPr>
          <p:cNvSpPr>
            <a:spLocks noGrp="1"/>
          </p:cNvSpPr>
          <p:nvPr>
            <p:ph type="title"/>
          </p:nvPr>
        </p:nvSpPr>
        <p:spPr>
          <a:xfrm>
            <a:off x="609600" y="457201"/>
            <a:ext cx="10972800" cy="1216141"/>
          </a:xfrm>
          <a:prstGeom prst="rect">
            <a:avLst/>
          </a:prstGeom>
        </p:spPr>
        <p:txBody>
          <a:bodyPr vert="horz" lIns="0" tIns="0" rIns="0" bIns="91440" rtlCol="0" anchor="t" anchorCtr="0">
            <a:noAutofit/>
          </a:bodyPr>
          <a:lstStyle/>
          <a:p>
            <a:r>
              <a:rPr lang="en-US"/>
              <a:t>Click to edit Master title style</a:t>
            </a:r>
          </a:p>
        </p:txBody>
      </p:sp>
      <p:sp>
        <p:nvSpPr>
          <p:cNvPr id="2" name="Text Placeholder 1">
            <a:extLst>
              <a:ext uri="{FF2B5EF4-FFF2-40B4-BE49-F238E27FC236}">
                <a16:creationId xmlns:a16="http://schemas.microsoft.com/office/drawing/2014/main" id="{0D5CFE63-E3DA-4DAA-B663-2681396B96A0}"/>
              </a:ext>
            </a:extLst>
          </p:cNvPr>
          <p:cNvSpPr>
            <a:spLocks noGrp="1"/>
          </p:cNvSpPr>
          <p:nvPr>
            <p:ph type="body" idx="1"/>
          </p:nvPr>
        </p:nvSpPr>
        <p:spPr>
          <a:xfrm>
            <a:off x="609600" y="1600200"/>
            <a:ext cx="10972800" cy="4610100"/>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Slide Number Placeholder 6">
            <a:extLst>
              <a:ext uri="{FF2B5EF4-FFF2-40B4-BE49-F238E27FC236}">
                <a16:creationId xmlns:a16="http://schemas.microsoft.com/office/drawing/2014/main" id="{20BABB60-2C30-4A0C-9D66-F7B681BBCEFE}"/>
              </a:ext>
            </a:extLst>
          </p:cNvPr>
          <p:cNvSpPr>
            <a:spLocks noGrp="1"/>
          </p:cNvSpPr>
          <p:nvPr>
            <p:ph type="sldNum" sz="quarter" idx="4"/>
          </p:nvPr>
        </p:nvSpPr>
        <p:spPr>
          <a:xfrm>
            <a:off x="11014876" y="6400799"/>
            <a:ext cx="567524" cy="94147"/>
          </a:xfrm>
          <a:prstGeom prst="rect">
            <a:avLst/>
          </a:prstGeom>
        </p:spPr>
        <p:txBody>
          <a:bodyPr vert="horz" wrap="none" lIns="0" tIns="0" rIns="0" bIns="0" rtlCol="0" anchor="b" anchorCtr="0">
            <a:noAutofit/>
          </a:bodyPr>
          <a:lstStyle>
            <a:lvl1pPr algn="r">
              <a:defRPr sz="700">
                <a:solidFill>
                  <a:schemeClr val="bg2"/>
                </a:solidFill>
                <a:latin typeface="+mn-lt"/>
                <a:cs typeface="Aldhabi" panose="020B0604020202020204" pitchFamily="2" charset="-78"/>
              </a:defRPr>
            </a:lvl1pPr>
          </a:lstStyle>
          <a:p>
            <a:fld id="{443094CB-54FA-487B-996F-680132A45C16}" type="slidenum">
              <a:rPr lang="en-US" smtClean="0"/>
              <a:pPr/>
              <a:t>‹#›</a:t>
            </a:fld>
            <a:endParaRPr lang="en-US"/>
          </a:p>
        </p:txBody>
      </p:sp>
    </p:spTree>
    <p:extLst>
      <p:ext uri="{BB962C8B-B14F-4D97-AF65-F5344CB8AC3E}">
        <p14:creationId xmlns:p14="http://schemas.microsoft.com/office/powerpoint/2010/main" val="178332987"/>
      </p:ext>
    </p:extLst>
  </p:cSld>
  <p:clrMap bg1="lt1" tx1="dk1" bg2="lt2" tx2="dk2" accent1="accent1" accent2="accent2" accent3="accent3" accent4="accent4" accent5="accent5" accent6="accent6" hlink="hlink" folHlink="folHlink"/>
  <p:sldLayoutIdLst>
    <p:sldLayoutId id="2147484081" r:id="rId1"/>
    <p:sldLayoutId id="2147484082" r:id="rId2"/>
    <p:sldLayoutId id="2147484083" r:id="rId3"/>
    <p:sldLayoutId id="2147484084" r:id="rId4"/>
    <p:sldLayoutId id="2147484085" r:id="rId5"/>
    <p:sldLayoutId id="2147484086" r:id="rId6"/>
    <p:sldLayoutId id="2147484087" r:id="rId7"/>
    <p:sldLayoutId id="2147484088" r:id="rId8"/>
    <p:sldLayoutId id="2147484089" r:id="rId9"/>
    <p:sldLayoutId id="2147484090" r:id="rId10"/>
    <p:sldLayoutId id="2147484091" r:id="rId11"/>
    <p:sldLayoutId id="2147484092" r:id="rId12"/>
    <p:sldLayoutId id="2147484093" r:id="rId13"/>
    <p:sldLayoutId id="2147484094" r:id="rId14"/>
    <p:sldLayoutId id="2147484095" r:id="rId15"/>
    <p:sldLayoutId id="2147484096" r:id="rId16"/>
    <p:sldLayoutId id="2147484097" r:id="rId17"/>
    <p:sldLayoutId id="2147484098" r:id="rId18"/>
    <p:sldLayoutId id="2147484099" r:id="rId19"/>
    <p:sldLayoutId id="2147484100" r:id="rId20"/>
    <p:sldLayoutId id="2147484101" r:id="rId21"/>
    <p:sldLayoutId id="2147484102" r:id="rId22"/>
    <p:sldLayoutId id="2147484103" r:id="rId23"/>
    <p:sldLayoutId id="2147484104" r:id="rId24"/>
    <p:sldLayoutId id="2147484105" r:id="rId25"/>
    <p:sldLayoutId id="2147484106" r:id="rId26"/>
    <p:sldLayoutId id="2147484107" r:id="rId27"/>
    <p:sldLayoutId id="2147484108" r:id="rId28"/>
    <p:sldLayoutId id="2147484109" r:id="rId29"/>
    <p:sldLayoutId id="2147484110" r:id="rId30"/>
    <p:sldLayoutId id="2147484111" r:id="rId31"/>
    <p:sldLayoutId id="2147484112" r:id="rId32"/>
    <p:sldLayoutId id="2147484113" r:id="rId33"/>
    <p:sldLayoutId id="2147484114" r:id="rId34"/>
    <p:sldLayoutId id="2147484115" r:id="rId35"/>
    <p:sldLayoutId id="2147484116" r:id="rId36"/>
    <p:sldLayoutId id="2147484117" r:id="rId37"/>
    <p:sldLayoutId id="2147484118" r:id="rId38"/>
    <p:sldLayoutId id="2147484119" r:id="rId39"/>
    <p:sldLayoutId id="2147484120" r:id="rId40"/>
    <p:sldLayoutId id="2147484121" r:id="rId41"/>
    <p:sldLayoutId id="2147484122" r:id="rId42"/>
    <p:sldLayoutId id="2147484123" r:id="rId43"/>
    <p:sldLayoutId id="2147484124" r:id="rId44"/>
    <p:sldLayoutId id="2147484125" r:id="rId45"/>
    <p:sldLayoutId id="2147484126" r:id="rId46"/>
    <p:sldLayoutId id="2147484127" r:id="rId47"/>
    <p:sldLayoutId id="2147484128" r:id="rId48"/>
    <p:sldLayoutId id="2147484129" r:id="rId49"/>
    <p:sldLayoutId id="2147484130" r:id="rId50"/>
    <p:sldLayoutId id="2147484131" r:id="rId51"/>
    <p:sldLayoutId id="2147484132" r:id="rId52"/>
    <p:sldLayoutId id="2147484133" r:id="rId53"/>
    <p:sldLayoutId id="2147484134" r:id="rId54"/>
    <p:sldLayoutId id="2147484135" r:id="rId55"/>
    <p:sldLayoutId id="2147484136" r:id="rId56"/>
    <p:sldLayoutId id="2147484137" r:id="rId57"/>
    <p:sldLayoutId id="2147484138" r:id="rId58"/>
    <p:sldLayoutId id="2147484139" r:id="rId59"/>
    <p:sldLayoutId id="2147484140" r:id="rId60"/>
    <p:sldLayoutId id="2147484141" r:id="rId61"/>
    <p:sldLayoutId id="2147484143" r:id="rId62"/>
  </p:sldLayoutIdLst>
  <p:hf hdr="0" dt="0"/>
  <p:txStyles>
    <p:titleStyle>
      <a:lvl1pPr algn="l" defTabSz="914400" rtl="0" eaLnBrk="1" latinLnBrk="0" hangingPunct="1">
        <a:lnSpc>
          <a:spcPct val="90000"/>
        </a:lnSpc>
        <a:spcBef>
          <a:spcPct val="0"/>
        </a:spcBef>
        <a:buNone/>
        <a:defRPr sz="2000" kern="1200">
          <a:solidFill>
            <a:schemeClr val="accent1"/>
          </a:solidFill>
          <a:latin typeface="+mj-lt"/>
          <a:ea typeface="+mj-ea"/>
          <a:cs typeface="+mj-cs"/>
        </a:defRPr>
      </a:lvl1pPr>
    </p:titleStyle>
    <p:bodyStyle>
      <a:lvl1pPr marL="0" indent="0" algn="l" defTabSz="914400" rtl="0" eaLnBrk="1" latinLnBrk="0" hangingPunct="1">
        <a:lnSpc>
          <a:spcPct val="100000"/>
        </a:lnSpc>
        <a:spcBef>
          <a:spcPts val="600"/>
        </a:spcBef>
        <a:buFont typeface="Visa Dialect Regular" pitchFamily="2" charset="0"/>
        <a:buNone/>
        <a:defRPr sz="1600" b="0" kern="1200">
          <a:solidFill>
            <a:schemeClr val="accent1"/>
          </a:solidFill>
          <a:latin typeface="+mj-lt"/>
          <a:ea typeface="+mn-ea"/>
          <a:cs typeface="+mn-cs"/>
        </a:defRPr>
      </a:lvl1pPr>
      <a:lvl2pPr marL="0" indent="0" algn="l" defTabSz="914400" rtl="0" eaLnBrk="1" latinLnBrk="0" hangingPunct="1">
        <a:lnSpc>
          <a:spcPct val="100000"/>
        </a:lnSpc>
        <a:spcBef>
          <a:spcPts val="800"/>
        </a:spcBef>
        <a:spcAft>
          <a:spcPts val="200"/>
        </a:spcAft>
        <a:buFontTx/>
        <a:buNone/>
        <a:defRPr sz="1600" kern="1200">
          <a:solidFill>
            <a:schemeClr val="tx1"/>
          </a:solidFill>
          <a:latin typeface="+mn-lt"/>
          <a:ea typeface="+mn-ea"/>
          <a:cs typeface="+mn-cs"/>
        </a:defRPr>
      </a:lvl2pPr>
      <a:lvl3pPr marL="228600" indent="-228600" algn="l" defTabSz="914400" rtl="0" eaLnBrk="1" latinLnBrk="0" hangingPunct="1">
        <a:lnSpc>
          <a:spcPct val="100000"/>
        </a:lnSpc>
        <a:spcBef>
          <a:spcPts val="600"/>
        </a:spcBef>
        <a:buFont typeface="Visa Dialect Regular" pitchFamily="2" charset="0"/>
        <a:buChar char="—"/>
        <a:defRPr sz="1600" kern="1200">
          <a:solidFill>
            <a:schemeClr val="tx1"/>
          </a:solidFill>
          <a:latin typeface="+mn-lt"/>
          <a:ea typeface="+mn-ea"/>
          <a:cs typeface="+mn-cs"/>
        </a:defRPr>
      </a:lvl3pPr>
      <a:lvl4pPr marL="460375" indent="-228600" algn="l" defTabSz="914400" rtl="0" eaLnBrk="1" latinLnBrk="0" hangingPunct="1">
        <a:lnSpc>
          <a:spcPct val="100000"/>
        </a:lnSpc>
        <a:spcBef>
          <a:spcPts val="600"/>
        </a:spcBef>
        <a:buFont typeface="Visa Dialect Regular" pitchFamily="2" charset="0"/>
        <a:buChar char="—"/>
        <a:tabLst/>
        <a:defRPr sz="1600" kern="1200">
          <a:solidFill>
            <a:schemeClr val="tx1"/>
          </a:solidFill>
          <a:latin typeface="+mn-lt"/>
          <a:ea typeface="+mn-ea"/>
          <a:cs typeface="+mn-cs"/>
        </a:defRPr>
      </a:lvl4pPr>
      <a:lvl5pPr marL="742950" indent="-280988" algn="l" defTabSz="914400" rtl="0" eaLnBrk="1" latinLnBrk="0" hangingPunct="1">
        <a:lnSpc>
          <a:spcPct val="100000"/>
        </a:lnSpc>
        <a:spcBef>
          <a:spcPts val="600"/>
        </a:spcBef>
        <a:buFont typeface="Visa Dialect Regular"/>
        <a:buChar char="—"/>
        <a:tabLst/>
        <a:defRPr sz="1600" kern="1200">
          <a:solidFill>
            <a:schemeClr val="tx1"/>
          </a:solidFill>
          <a:latin typeface="+mn-lt"/>
          <a:ea typeface="+mn-ea"/>
          <a:cs typeface="+mn-cs"/>
        </a:defRPr>
      </a:lvl5pPr>
      <a:lvl6pPr marL="1033463" indent="-290513" algn="l" defTabSz="914400" rtl="0" eaLnBrk="1" latinLnBrk="0" hangingPunct="1">
        <a:lnSpc>
          <a:spcPct val="100000"/>
        </a:lnSpc>
        <a:spcBef>
          <a:spcPts val="500"/>
        </a:spcBef>
        <a:buFont typeface="Visa Dialect Regular"/>
        <a:buChar char="—"/>
        <a:tabLst/>
        <a:defRPr sz="16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8" pos="384">
          <p15:clr>
            <a:srgbClr val="F26B43"/>
          </p15:clr>
        </p15:guide>
        <p15:guide id="9" pos="7296">
          <p15:clr>
            <a:srgbClr val="F26B43"/>
          </p15:clr>
        </p15:guide>
        <p15:guide id="10" orient="horz" pos="4080">
          <p15:clr>
            <a:srgbClr val="F26B43"/>
          </p15:clr>
        </p15:guide>
        <p15:guide id="11" orient="horz" pos="240">
          <p15:clr>
            <a:srgbClr val="F26B43"/>
          </p15:clr>
        </p15:guide>
        <p15:guide id="12" orient="horz" pos="288">
          <p15:clr>
            <a:srgbClr val="F26B43"/>
          </p15:clr>
        </p15:guide>
        <p15:guide id="13" orient="horz" pos="1008">
          <p15:clr>
            <a:srgbClr val="F26B43"/>
          </p15:clr>
        </p15:guide>
        <p15:guide id="14" orient="horz" pos="3912">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AF88E937-4529-48C3-9744-49132CEE69A9}"/>
              </a:ext>
            </a:extLst>
          </p:cNvPr>
          <p:cNvGraphicFramePr>
            <a:graphicFrameLocks noChangeAspect="1"/>
          </p:cNvGraphicFramePr>
          <p:nvPr userDrawn="1">
            <p:custDataLst>
              <p:tags r:id="rId80"/>
            </p:custDataLst>
            <p:extLst>
              <p:ext uri="{D42A27DB-BD31-4B8C-83A1-F6EECF244321}">
                <p14:modId xmlns:p14="http://schemas.microsoft.com/office/powerpoint/2010/main" val="330065709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81" imgW="395" imgH="394" progId="TCLayout.ActiveDocument.1">
                  <p:embed/>
                </p:oleObj>
              </mc:Choice>
              <mc:Fallback>
                <p:oleObj name="think-cell Slide" r:id="rId81" imgW="395" imgH="394" progId="TCLayout.ActiveDocument.1">
                  <p:embed/>
                  <p:pic>
                    <p:nvPicPr>
                      <p:cNvPr id="4" name="Object 3" hidden="1">
                        <a:extLst>
                          <a:ext uri="{FF2B5EF4-FFF2-40B4-BE49-F238E27FC236}">
                            <a16:creationId xmlns:a16="http://schemas.microsoft.com/office/drawing/2014/main" id="{AF88E937-4529-48C3-9744-49132CEE69A9}"/>
                          </a:ext>
                        </a:extLst>
                      </p:cNvPr>
                      <p:cNvPicPr/>
                      <p:nvPr/>
                    </p:nvPicPr>
                    <p:blipFill>
                      <a:blip r:embed="rId82"/>
                      <a:stretch>
                        <a:fillRect/>
                      </a:stretch>
                    </p:blipFill>
                    <p:spPr>
                      <a:xfrm>
                        <a:off x="1588" y="1588"/>
                        <a:ext cx="1588" cy="1588"/>
                      </a:xfrm>
                      <a:prstGeom prst="rect">
                        <a:avLst/>
                      </a:prstGeom>
                    </p:spPr>
                  </p:pic>
                </p:oleObj>
              </mc:Fallback>
            </mc:AlternateContent>
          </a:graphicData>
        </a:graphic>
      </p:graphicFrame>
      <p:sp>
        <p:nvSpPr>
          <p:cNvPr id="8" name="Title Placeholder 1">
            <a:extLst>
              <a:ext uri="{FF2B5EF4-FFF2-40B4-BE49-F238E27FC236}">
                <a16:creationId xmlns:a16="http://schemas.microsoft.com/office/drawing/2014/main" id="{E7E9FA70-309C-4513-AA5C-F8E9D7A6A107}"/>
              </a:ext>
            </a:extLst>
          </p:cNvPr>
          <p:cNvSpPr>
            <a:spLocks noGrp="1"/>
          </p:cNvSpPr>
          <p:nvPr>
            <p:ph type="title"/>
          </p:nvPr>
        </p:nvSpPr>
        <p:spPr>
          <a:xfrm>
            <a:off x="609600" y="457201"/>
            <a:ext cx="10972800" cy="1216141"/>
          </a:xfrm>
          <a:prstGeom prst="rect">
            <a:avLst/>
          </a:prstGeom>
        </p:spPr>
        <p:txBody>
          <a:bodyPr vert="horz" lIns="0" tIns="0" rIns="0" bIns="91440" rtlCol="0" anchor="t" anchorCtr="0">
            <a:noAutofit/>
          </a:bodyPr>
          <a:lstStyle/>
          <a:p>
            <a:r>
              <a:rPr lang="en-US"/>
              <a:t>Click to edit Master title style</a:t>
            </a:r>
          </a:p>
        </p:txBody>
      </p:sp>
      <p:sp>
        <p:nvSpPr>
          <p:cNvPr id="2" name="Text Placeholder 1">
            <a:extLst>
              <a:ext uri="{FF2B5EF4-FFF2-40B4-BE49-F238E27FC236}">
                <a16:creationId xmlns:a16="http://schemas.microsoft.com/office/drawing/2014/main" id="{0D5CFE63-E3DA-4DAA-B663-2681396B96A0}"/>
              </a:ext>
            </a:extLst>
          </p:cNvPr>
          <p:cNvSpPr>
            <a:spLocks noGrp="1"/>
          </p:cNvSpPr>
          <p:nvPr>
            <p:ph type="body" idx="1"/>
          </p:nvPr>
        </p:nvSpPr>
        <p:spPr>
          <a:xfrm>
            <a:off x="609600" y="1600200"/>
            <a:ext cx="10972800" cy="4610100"/>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Slide Number Placeholder 6">
            <a:extLst>
              <a:ext uri="{FF2B5EF4-FFF2-40B4-BE49-F238E27FC236}">
                <a16:creationId xmlns:a16="http://schemas.microsoft.com/office/drawing/2014/main" id="{20BABB60-2C30-4A0C-9D66-F7B681BBCEFE}"/>
              </a:ext>
            </a:extLst>
          </p:cNvPr>
          <p:cNvSpPr>
            <a:spLocks noGrp="1"/>
          </p:cNvSpPr>
          <p:nvPr>
            <p:ph type="sldNum" sz="quarter" idx="4"/>
          </p:nvPr>
        </p:nvSpPr>
        <p:spPr>
          <a:xfrm>
            <a:off x="11014876" y="6400799"/>
            <a:ext cx="567524" cy="94147"/>
          </a:xfrm>
          <a:prstGeom prst="rect">
            <a:avLst/>
          </a:prstGeom>
        </p:spPr>
        <p:txBody>
          <a:bodyPr vert="horz" wrap="none" lIns="0" tIns="0" rIns="0" bIns="0" rtlCol="0" anchor="b" anchorCtr="0">
            <a:noAutofit/>
          </a:bodyPr>
          <a:lstStyle>
            <a:lvl1pPr algn="r">
              <a:defRPr sz="700">
                <a:solidFill>
                  <a:schemeClr val="bg2"/>
                </a:solidFill>
                <a:latin typeface="+mn-lt"/>
                <a:cs typeface="Aldhabi" panose="020B0604020202020204" pitchFamily="2" charset="-78"/>
              </a:defRPr>
            </a:lvl1pPr>
          </a:lstStyle>
          <a:p>
            <a:fld id="{9466916A-1A85-4539-B42A-68ACEF8D2CF9}" type="slidenum">
              <a:rPr lang="en-US" smtClean="0"/>
              <a:t>‹#›</a:t>
            </a:fld>
            <a:endParaRPr lang="en-US"/>
          </a:p>
        </p:txBody>
      </p:sp>
      <p:sp>
        <p:nvSpPr>
          <p:cNvPr id="3" name="Footer Placeholder 2">
            <a:extLst>
              <a:ext uri="{FF2B5EF4-FFF2-40B4-BE49-F238E27FC236}">
                <a16:creationId xmlns:a16="http://schemas.microsoft.com/office/drawing/2014/main" id="{F1B0F8D4-780D-4C46-94A9-39370079EB35}"/>
              </a:ext>
            </a:extLst>
          </p:cNvPr>
          <p:cNvSpPr>
            <a:spLocks noGrp="1"/>
          </p:cNvSpPr>
          <p:nvPr>
            <p:ph type="ftr" sz="quarter" idx="3"/>
          </p:nvPr>
        </p:nvSpPr>
        <p:spPr>
          <a:xfrm>
            <a:off x="609600" y="6494946"/>
            <a:ext cx="7543800" cy="226529"/>
          </a:xfrm>
          <a:prstGeom prst="rect">
            <a:avLst/>
          </a:prstGeom>
        </p:spPr>
        <p:txBody>
          <a:bodyPr vert="horz" lIns="91440" tIns="45720" rIns="91440" bIns="45720" rtlCol="0" anchor="ctr"/>
          <a:lstStyle>
            <a:lvl1pPr algn="l">
              <a:defRPr sz="600">
                <a:solidFill>
                  <a:schemeClr val="tx1">
                    <a:tint val="75000"/>
                  </a:schemeClr>
                </a:solidFill>
              </a:defRPr>
            </a:lvl1pPr>
          </a:lstStyle>
          <a:p>
            <a:r>
              <a:rPr lang="en-US"/>
              <a:t>|  Visa Consulting and Analytics  |  Hudson River CCU   |   Consumer Debit Assessment Final Readout  |  Visa Confidential</a:t>
            </a:r>
          </a:p>
        </p:txBody>
      </p:sp>
    </p:spTree>
    <p:extLst>
      <p:ext uri="{BB962C8B-B14F-4D97-AF65-F5344CB8AC3E}">
        <p14:creationId xmlns:p14="http://schemas.microsoft.com/office/powerpoint/2010/main" val="3639586752"/>
      </p:ext>
    </p:extLst>
  </p:cSld>
  <p:clrMap bg1="lt1" tx1="dk1" bg2="lt2" tx2="dk2" accent1="accent1" accent2="accent2" accent3="accent3" accent4="accent4" accent5="accent5" accent6="accent6" hlink="hlink" folHlink="folHlink"/>
  <p:sldLayoutIdLst>
    <p:sldLayoutId id="2147484145" r:id="rId1"/>
    <p:sldLayoutId id="2147484146" r:id="rId2"/>
    <p:sldLayoutId id="2147484147" r:id="rId3"/>
    <p:sldLayoutId id="2147484148" r:id="rId4"/>
    <p:sldLayoutId id="2147484149" r:id="rId5"/>
    <p:sldLayoutId id="2147484150" r:id="rId6"/>
    <p:sldLayoutId id="2147484151" r:id="rId7"/>
    <p:sldLayoutId id="2147484152" r:id="rId8"/>
    <p:sldLayoutId id="2147484153" r:id="rId9"/>
    <p:sldLayoutId id="2147484154" r:id="rId10"/>
    <p:sldLayoutId id="2147484155" r:id="rId11"/>
    <p:sldLayoutId id="2147484156" r:id="rId12"/>
    <p:sldLayoutId id="2147484157" r:id="rId13"/>
    <p:sldLayoutId id="2147484158" r:id="rId14"/>
    <p:sldLayoutId id="2147484159" r:id="rId15"/>
    <p:sldLayoutId id="2147484160" r:id="rId16"/>
    <p:sldLayoutId id="2147484161" r:id="rId17"/>
    <p:sldLayoutId id="2147484162" r:id="rId18"/>
    <p:sldLayoutId id="2147484163" r:id="rId19"/>
    <p:sldLayoutId id="2147484164" r:id="rId20"/>
    <p:sldLayoutId id="2147484165" r:id="rId21"/>
    <p:sldLayoutId id="2147484166" r:id="rId22"/>
    <p:sldLayoutId id="2147484167" r:id="rId23"/>
    <p:sldLayoutId id="2147484168" r:id="rId24"/>
    <p:sldLayoutId id="2147484169" r:id="rId25"/>
    <p:sldLayoutId id="2147484170" r:id="rId26"/>
    <p:sldLayoutId id="2147484171" r:id="rId27"/>
    <p:sldLayoutId id="2147484172" r:id="rId28"/>
    <p:sldLayoutId id="2147484173" r:id="rId29"/>
    <p:sldLayoutId id="2147484174" r:id="rId30"/>
    <p:sldLayoutId id="2147484175" r:id="rId31"/>
    <p:sldLayoutId id="2147484176" r:id="rId32"/>
    <p:sldLayoutId id="2147484177" r:id="rId33"/>
    <p:sldLayoutId id="2147484178" r:id="rId34"/>
    <p:sldLayoutId id="2147484179" r:id="rId35"/>
    <p:sldLayoutId id="2147484180" r:id="rId36"/>
    <p:sldLayoutId id="2147484181" r:id="rId37"/>
    <p:sldLayoutId id="2147484182" r:id="rId38"/>
    <p:sldLayoutId id="2147484183" r:id="rId39"/>
    <p:sldLayoutId id="2147484184" r:id="rId40"/>
    <p:sldLayoutId id="2147484185" r:id="rId41"/>
    <p:sldLayoutId id="2147484186" r:id="rId42"/>
    <p:sldLayoutId id="2147484187" r:id="rId43"/>
    <p:sldLayoutId id="2147484188" r:id="rId44"/>
    <p:sldLayoutId id="2147484189" r:id="rId45"/>
    <p:sldLayoutId id="2147484190" r:id="rId46"/>
    <p:sldLayoutId id="2147484191" r:id="rId47"/>
    <p:sldLayoutId id="2147484192" r:id="rId48"/>
    <p:sldLayoutId id="2147484193" r:id="rId49"/>
    <p:sldLayoutId id="2147484194" r:id="rId50"/>
    <p:sldLayoutId id="2147484195" r:id="rId51"/>
    <p:sldLayoutId id="2147484196" r:id="rId52"/>
    <p:sldLayoutId id="2147484197" r:id="rId53"/>
    <p:sldLayoutId id="2147484198" r:id="rId54"/>
    <p:sldLayoutId id="2147484199" r:id="rId55"/>
    <p:sldLayoutId id="2147484200" r:id="rId56"/>
    <p:sldLayoutId id="2147484201" r:id="rId57"/>
    <p:sldLayoutId id="2147484202" r:id="rId58"/>
    <p:sldLayoutId id="2147484203" r:id="rId59"/>
    <p:sldLayoutId id="2147484204" r:id="rId60"/>
    <p:sldLayoutId id="2147484205" r:id="rId61"/>
    <p:sldLayoutId id="2147484206" r:id="rId62"/>
    <p:sldLayoutId id="2147484207" r:id="rId63"/>
    <p:sldLayoutId id="2147484208" r:id="rId64"/>
    <p:sldLayoutId id="2147484209" r:id="rId65"/>
    <p:sldLayoutId id="2147484210" r:id="rId66"/>
    <p:sldLayoutId id="2147484211" r:id="rId67"/>
    <p:sldLayoutId id="2147484212" r:id="rId68"/>
    <p:sldLayoutId id="2147484213" r:id="rId69"/>
    <p:sldLayoutId id="2147484214" r:id="rId70"/>
    <p:sldLayoutId id="2147484215" r:id="rId71"/>
    <p:sldLayoutId id="2147484216" r:id="rId72"/>
    <p:sldLayoutId id="2147484217" r:id="rId73"/>
    <p:sldLayoutId id="2147484218" r:id="rId74"/>
    <p:sldLayoutId id="2147484219" r:id="rId75"/>
    <p:sldLayoutId id="2147484220" r:id="rId76"/>
    <p:sldLayoutId id="2147484221" r:id="rId77"/>
    <p:sldLayoutId id="2147484222" r:id="rId78"/>
  </p:sldLayoutIdLst>
  <p:hf sldNum="0" hdr="0" dt="0"/>
  <p:txStyles>
    <p:titleStyle>
      <a:lvl1pPr algn="l" defTabSz="914400" rtl="0" eaLnBrk="1" latinLnBrk="0" hangingPunct="1">
        <a:lnSpc>
          <a:spcPct val="90000"/>
        </a:lnSpc>
        <a:spcBef>
          <a:spcPct val="0"/>
        </a:spcBef>
        <a:buNone/>
        <a:defRPr sz="2000" kern="1200">
          <a:solidFill>
            <a:schemeClr val="accent1"/>
          </a:solidFill>
          <a:latin typeface="+mj-lt"/>
          <a:ea typeface="+mj-ea"/>
          <a:cs typeface="+mj-cs"/>
        </a:defRPr>
      </a:lvl1pPr>
    </p:titleStyle>
    <p:bodyStyle>
      <a:lvl1pPr marL="0" indent="0" algn="l" defTabSz="914400" rtl="0" eaLnBrk="1" latinLnBrk="0" hangingPunct="1">
        <a:lnSpc>
          <a:spcPct val="100000"/>
        </a:lnSpc>
        <a:spcBef>
          <a:spcPts val="600"/>
        </a:spcBef>
        <a:buFont typeface="Visa Dialect Regular" pitchFamily="2" charset="0"/>
        <a:buNone/>
        <a:defRPr sz="1600" b="0" kern="1200">
          <a:solidFill>
            <a:schemeClr val="accent1"/>
          </a:solidFill>
          <a:latin typeface="+mj-lt"/>
          <a:ea typeface="+mn-ea"/>
          <a:cs typeface="+mn-cs"/>
        </a:defRPr>
      </a:lvl1pPr>
      <a:lvl2pPr marL="0" indent="0" algn="l" defTabSz="914400" rtl="0" eaLnBrk="1" latinLnBrk="0" hangingPunct="1">
        <a:lnSpc>
          <a:spcPct val="100000"/>
        </a:lnSpc>
        <a:spcBef>
          <a:spcPts val="800"/>
        </a:spcBef>
        <a:spcAft>
          <a:spcPts val="200"/>
        </a:spcAft>
        <a:buFontTx/>
        <a:buNone/>
        <a:defRPr sz="1600" kern="1200">
          <a:solidFill>
            <a:schemeClr val="tx1"/>
          </a:solidFill>
          <a:latin typeface="+mn-lt"/>
          <a:ea typeface="+mn-ea"/>
          <a:cs typeface="+mn-cs"/>
        </a:defRPr>
      </a:lvl2pPr>
      <a:lvl3pPr marL="228600" indent="-228600" algn="l" defTabSz="914400" rtl="0" eaLnBrk="1" latinLnBrk="0" hangingPunct="1">
        <a:lnSpc>
          <a:spcPct val="100000"/>
        </a:lnSpc>
        <a:spcBef>
          <a:spcPts val="600"/>
        </a:spcBef>
        <a:buFont typeface="Visa Dialect Regular" pitchFamily="2" charset="0"/>
        <a:buChar char="—"/>
        <a:defRPr sz="1600" kern="1200">
          <a:solidFill>
            <a:schemeClr val="tx1"/>
          </a:solidFill>
          <a:latin typeface="+mn-lt"/>
          <a:ea typeface="+mn-ea"/>
          <a:cs typeface="+mn-cs"/>
        </a:defRPr>
      </a:lvl3pPr>
      <a:lvl4pPr marL="460375" indent="-228600" algn="l" defTabSz="914400" rtl="0" eaLnBrk="1" latinLnBrk="0" hangingPunct="1">
        <a:lnSpc>
          <a:spcPct val="100000"/>
        </a:lnSpc>
        <a:spcBef>
          <a:spcPts val="600"/>
        </a:spcBef>
        <a:buFont typeface="Visa Dialect Regular" pitchFamily="2" charset="0"/>
        <a:buChar char="—"/>
        <a:tabLst/>
        <a:defRPr sz="1600" kern="1200">
          <a:solidFill>
            <a:schemeClr val="tx1"/>
          </a:solidFill>
          <a:latin typeface="+mn-lt"/>
          <a:ea typeface="+mn-ea"/>
          <a:cs typeface="+mn-cs"/>
        </a:defRPr>
      </a:lvl4pPr>
      <a:lvl5pPr marL="742950" indent="-280988" algn="l" defTabSz="914400" rtl="0" eaLnBrk="1" latinLnBrk="0" hangingPunct="1">
        <a:lnSpc>
          <a:spcPct val="100000"/>
        </a:lnSpc>
        <a:spcBef>
          <a:spcPts val="600"/>
        </a:spcBef>
        <a:buFont typeface="Visa Dialect Regular"/>
        <a:buChar char="—"/>
        <a:tabLst/>
        <a:defRPr sz="1600" kern="1200">
          <a:solidFill>
            <a:schemeClr val="tx1"/>
          </a:solidFill>
          <a:latin typeface="+mn-lt"/>
          <a:ea typeface="+mn-ea"/>
          <a:cs typeface="+mn-cs"/>
        </a:defRPr>
      </a:lvl5pPr>
      <a:lvl6pPr marL="1033463" indent="-290513" algn="l" defTabSz="914400" rtl="0" eaLnBrk="1" latinLnBrk="0" hangingPunct="1">
        <a:lnSpc>
          <a:spcPct val="100000"/>
        </a:lnSpc>
        <a:spcBef>
          <a:spcPts val="500"/>
        </a:spcBef>
        <a:buFont typeface="Visa Dialect Regular"/>
        <a:buChar char="—"/>
        <a:tabLst/>
        <a:defRPr sz="16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8" pos="384">
          <p15:clr>
            <a:srgbClr val="F26B43"/>
          </p15:clr>
        </p15:guide>
        <p15:guide id="9" pos="7296">
          <p15:clr>
            <a:srgbClr val="F26B43"/>
          </p15:clr>
        </p15:guide>
        <p15:guide id="10" orient="horz" pos="4080">
          <p15:clr>
            <a:srgbClr val="F26B43"/>
          </p15:clr>
        </p15:guide>
        <p15:guide id="11" orient="horz" pos="240">
          <p15:clr>
            <a:srgbClr val="F26B43"/>
          </p15:clr>
        </p15:guide>
        <p15:guide id="12" orient="horz" pos="288">
          <p15:clr>
            <a:srgbClr val="F26B43"/>
          </p15:clr>
        </p15:guide>
        <p15:guide id="13" orient="horz" pos="1008">
          <p15:clr>
            <a:srgbClr val="F26B43"/>
          </p15:clr>
        </p15:guide>
        <p15:guide id="14" orient="horz" pos="3912">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1CEC69FC-E26F-41CE-A544-A380CD7BF1D0}"/>
              </a:ext>
            </a:extLst>
          </p:cNvPr>
          <p:cNvGraphicFramePr>
            <a:graphicFrameLocks noChangeAspect="1"/>
          </p:cNvGraphicFramePr>
          <p:nvPr>
            <p:custDataLst>
              <p:tags r:id="rId65"/>
            </p:custDataLst>
            <p:extLst>
              <p:ext uri="{D42A27DB-BD31-4B8C-83A1-F6EECF244321}">
                <p14:modId xmlns:p14="http://schemas.microsoft.com/office/powerpoint/2010/main" val="226184892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66" imgW="395" imgH="394" progId="TCLayout.ActiveDocument.1">
                  <p:embed/>
                </p:oleObj>
              </mc:Choice>
              <mc:Fallback>
                <p:oleObj name="think-cell Slide" r:id="rId66" imgW="395" imgH="394" progId="TCLayout.ActiveDocument.1">
                  <p:embed/>
                  <p:pic>
                    <p:nvPicPr>
                      <p:cNvPr id="4" name="Object 3" hidden="1">
                        <a:extLst>
                          <a:ext uri="{FF2B5EF4-FFF2-40B4-BE49-F238E27FC236}">
                            <a16:creationId xmlns:a16="http://schemas.microsoft.com/office/drawing/2014/main" id="{1CEC69FC-E26F-41CE-A544-A380CD7BF1D0}"/>
                          </a:ext>
                        </a:extLst>
                      </p:cNvPr>
                      <p:cNvPicPr/>
                      <p:nvPr/>
                    </p:nvPicPr>
                    <p:blipFill>
                      <a:blip r:embed="rId67"/>
                      <a:stretch>
                        <a:fillRect/>
                      </a:stretch>
                    </p:blipFill>
                    <p:spPr>
                      <a:xfrm>
                        <a:off x="1588" y="1588"/>
                        <a:ext cx="1588" cy="1588"/>
                      </a:xfrm>
                      <a:prstGeom prst="rect">
                        <a:avLst/>
                      </a:prstGeom>
                    </p:spPr>
                  </p:pic>
                </p:oleObj>
              </mc:Fallback>
            </mc:AlternateContent>
          </a:graphicData>
        </a:graphic>
      </p:graphicFrame>
      <p:sp>
        <p:nvSpPr>
          <p:cNvPr id="8" name="Title Placeholder 1">
            <a:extLst>
              <a:ext uri="{FF2B5EF4-FFF2-40B4-BE49-F238E27FC236}">
                <a16:creationId xmlns:a16="http://schemas.microsoft.com/office/drawing/2014/main" id="{E7E9FA70-309C-4513-AA5C-F8E9D7A6A107}"/>
              </a:ext>
            </a:extLst>
          </p:cNvPr>
          <p:cNvSpPr>
            <a:spLocks noGrp="1"/>
          </p:cNvSpPr>
          <p:nvPr>
            <p:ph type="title"/>
          </p:nvPr>
        </p:nvSpPr>
        <p:spPr>
          <a:xfrm>
            <a:off x="609600" y="457201"/>
            <a:ext cx="10972800" cy="1216141"/>
          </a:xfrm>
          <a:prstGeom prst="rect">
            <a:avLst/>
          </a:prstGeom>
        </p:spPr>
        <p:txBody>
          <a:bodyPr vert="horz" lIns="0" tIns="0" rIns="0" bIns="91440" rtlCol="0" anchor="t" anchorCtr="0">
            <a:noAutofit/>
          </a:bodyPr>
          <a:lstStyle/>
          <a:p>
            <a:r>
              <a:rPr lang="en-US"/>
              <a:t>Click to edit Master title style</a:t>
            </a:r>
          </a:p>
        </p:txBody>
      </p:sp>
      <p:sp>
        <p:nvSpPr>
          <p:cNvPr id="2" name="Text Placeholder 1">
            <a:extLst>
              <a:ext uri="{FF2B5EF4-FFF2-40B4-BE49-F238E27FC236}">
                <a16:creationId xmlns:a16="http://schemas.microsoft.com/office/drawing/2014/main" id="{0D5CFE63-E3DA-4DAA-B663-2681396B96A0}"/>
              </a:ext>
            </a:extLst>
          </p:cNvPr>
          <p:cNvSpPr>
            <a:spLocks noGrp="1"/>
          </p:cNvSpPr>
          <p:nvPr>
            <p:ph type="body" idx="1"/>
          </p:nvPr>
        </p:nvSpPr>
        <p:spPr>
          <a:xfrm>
            <a:off x="609600" y="1600200"/>
            <a:ext cx="10972800" cy="4610100"/>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Slide Number Placeholder 6">
            <a:extLst>
              <a:ext uri="{FF2B5EF4-FFF2-40B4-BE49-F238E27FC236}">
                <a16:creationId xmlns:a16="http://schemas.microsoft.com/office/drawing/2014/main" id="{20BABB60-2C30-4A0C-9D66-F7B681BBCEFE}"/>
              </a:ext>
            </a:extLst>
          </p:cNvPr>
          <p:cNvSpPr>
            <a:spLocks noGrp="1"/>
          </p:cNvSpPr>
          <p:nvPr>
            <p:ph type="sldNum" sz="quarter" idx="4"/>
          </p:nvPr>
        </p:nvSpPr>
        <p:spPr>
          <a:xfrm>
            <a:off x="11014876" y="6400799"/>
            <a:ext cx="567524" cy="94147"/>
          </a:xfrm>
          <a:prstGeom prst="rect">
            <a:avLst/>
          </a:prstGeom>
        </p:spPr>
        <p:txBody>
          <a:bodyPr vert="horz" wrap="none" lIns="0" tIns="0" rIns="0" bIns="0" rtlCol="0" anchor="b" anchorCtr="0">
            <a:noAutofit/>
          </a:bodyPr>
          <a:lstStyle>
            <a:lvl1pPr algn="r">
              <a:defRPr sz="700">
                <a:solidFill>
                  <a:schemeClr val="bg2"/>
                </a:solidFill>
                <a:latin typeface="+mn-lt"/>
                <a:cs typeface="Aldhabi" panose="020B0604020202020204" pitchFamily="2" charset="-78"/>
              </a:defRPr>
            </a:lvl1pPr>
          </a:lstStyle>
          <a:p>
            <a:fld id="{7CF0D62C-B364-48C5-A934-2F757D945817}" type="slidenum">
              <a:rPr lang="en-US" smtClean="0"/>
              <a:t>‹#›</a:t>
            </a:fld>
            <a:endParaRPr lang="en-US"/>
          </a:p>
        </p:txBody>
      </p:sp>
    </p:spTree>
    <p:extLst>
      <p:ext uri="{BB962C8B-B14F-4D97-AF65-F5344CB8AC3E}">
        <p14:creationId xmlns:p14="http://schemas.microsoft.com/office/powerpoint/2010/main" val="1646915451"/>
      </p:ext>
    </p:extLst>
  </p:cSld>
  <p:clrMap bg1="lt1" tx1="dk1" bg2="lt2" tx2="dk2" accent1="accent1" accent2="accent2" accent3="accent3" accent4="accent4" accent5="accent5" accent6="accent6" hlink="hlink" folHlink="folHlink"/>
  <p:sldLayoutIdLst>
    <p:sldLayoutId id="2147484225" r:id="rId1"/>
    <p:sldLayoutId id="2147484226" r:id="rId2"/>
    <p:sldLayoutId id="2147484227" r:id="rId3"/>
    <p:sldLayoutId id="2147484228" r:id="rId4"/>
    <p:sldLayoutId id="2147484229" r:id="rId5"/>
    <p:sldLayoutId id="2147484230" r:id="rId6"/>
    <p:sldLayoutId id="2147484231" r:id="rId7"/>
    <p:sldLayoutId id="2147484232" r:id="rId8"/>
    <p:sldLayoutId id="2147484233" r:id="rId9"/>
    <p:sldLayoutId id="2147484234" r:id="rId10"/>
    <p:sldLayoutId id="2147484235" r:id="rId11"/>
    <p:sldLayoutId id="2147484236" r:id="rId12"/>
    <p:sldLayoutId id="2147484237" r:id="rId13"/>
    <p:sldLayoutId id="2147484238" r:id="rId14"/>
    <p:sldLayoutId id="2147484239" r:id="rId15"/>
    <p:sldLayoutId id="2147484240" r:id="rId16"/>
    <p:sldLayoutId id="2147484241" r:id="rId17"/>
    <p:sldLayoutId id="2147484242" r:id="rId18"/>
    <p:sldLayoutId id="2147484243" r:id="rId19"/>
    <p:sldLayoutId id="2147484244" r:id="rId20"/>
    <p:sldLayoutId id="2147484245" r:id="rId21"/>
    <p:sldLayoutId id="2147484246" r:id="rId22"/>
    <p:sldLayoutId id="2147484247" r:id="rId23"/>
    <p:sldLayoutId id="2147484248" r:id="rId24"/>
    <p:sldLayoutId id="2147484249" r:id="rId25"/>
    <p:sldLayoutId id="2147484250" r:id="rId26"/>
    <p:sldLayoutId id="2147484251" r:id="rId27"/>
    <p:sldLayoutId id="2147484252" r:id="rId28"/>
    <p:sldLayoutId id="2147484253" r:id="rId29"/>
    <p:sldLayoutId id="2147484254" r:id="rId30"/>
    <p:sldLayoutId id="2147484255" r:id="rId31"/>
    <p:sldLayoutId id="2147484256" r:id="rId32"/>
    <p:sldLayoutId id="2147484257" r:id="rId33"/>
    <p:sldLayoutId id="2147484258" r:id="rId34"/>
    <p:sldLayoutId id="2147484259" r:id="rId35"/>
    <p:sldLayoutId id="2147484260" r:id="rId36"/>
    <p:sldLayoutId id="2147484261" r:id="rId37"/>
    <p:sldLayoutId id="2147484262" r:id="rId38"/>
    <p:sldLayoutId id="2147484263" r:id="rId39"/>
    <p:sldLayoutId id="2147484264" r:id="rId40"/>
    <p:sldLayoutId id="2147484265" r:id="rId41"/>
    <p:sldLayoutId id="2147484266" r:id="rId42"/>
    <p:sldLayoutId id="2147484267" r:id="rId43"/>
    <p:sldLayoutId id="2147484268" r:id="rId44"/>
    <p:sldLayoutId id="2147484269" r:id="rId45"/>
    <p:sldLayoutId id="2147484270" r:id="rId46"/>
    <p:sldLayoutId id="2147484271" r:id="rId47"/>
    <p:sldLayoutId id="2147484272" r:id="rId48"/>
    <p:sldLayoutId id="2147484273" r:id="rId49"/>
    <p:sldLayoutId id="2147484274" r:id="rId50"/>
    <p:sldLayoutId id="2147484275" r:id="rId51"/>
    <p:sldLayoutId id="2147484276" r:id="rId52"/>
    <p:sldLayoutId id="2147484277" r:id="rId53"/>
    <p:sldLayoutId id="2147484278" r:id="rId54"/>
    <p:sldLayoutId id="2147484279" r:id="rId55"/>
    <p:sldLayoutId id="2147484280" r:id="rId56"/>
    <p:sldLayoutId id="2147484281" r:id="rId57"/>
    <p:sldLayoutId id="2147484282" r:id="rId58"/>
    <p:sldLayoutId id="2147484283" r:id="rId59"/>
    <p:sldLayoutId id="2147484284" r:id="rId60"/>
    <p:sldLayoutId id="2147484285" r:id="rId61"/>
    <p:sldLayoutId id="2147484286" r:id="rId62"/>
    <p:sldLayoutId id="2147484287" r:id="rId63"/>
  </p:sldLayoutIdLst>
  <p:txStyles>
    <p:titleStyle>
      <a:lvl1pPr algn="l" defTabSz="914400" rtl="0" eaLnBrk="1" latinLnBrk="0" hangingPunct="1">
        <a:lnSpc>
          <a:spcPct val="90000"/>
        </a:lnSpc>
        <a:spcBef>
          <a:spcPct val="0"/>
        </a:spcBef>
        <a:buNone/>
        <a:defRPr sz="2000" kern="1200">
          <a:solidFill>
            <a:schemeClr val="accent1"/>
          </a:solidFill>
          <a:latin typeface="+mj-lt"/>
          <a:ea typeface="+mj-ea"/>
          <a:cs typeface="+mj-cs"/>
        </a:defRPr>
      </a:lvl1pPr>
    </p:titleStyle>
    <p:bodyStyle>
      <a:lvl1pPr marL="0" indent="0" algn="l" defTabSz="914400" rtl="0" eaLnBrk="1" latinLnBrk="0" hangingPunct="1">
        <a:lnSpc>
          <a:spcPct val="100000"/>
        </a:lnSpc>
        <a:spcBef>
          <a:spcPts val="600"/>
        </a:spcBef>
        <a:buFont typeface="Visa Dialect Regular" pitchFamily="2" charset="0"/>
        <a:buNone/>
        <a:defRPr sz="1600" b="0" kern="1200">
          <a:solidFill>
            <a:schemeClr val="accent1"/>
          </a:solidFill>
          <a:latin typeface="+mj-lt"/>
          <a:ea typeface="+mn-ea"/>
          <a:cs typeface="+mn-cs"/>
        </a:defRPr>
      </a:lvl1pPr>
      <a:lvl2pPr marL="0" indent="0" algn="l" defTabSz="914400" rtl="0" eaLnBrk="1" latinLnBrk="0" hangingPunct="1">
        <a:lnSpc>
          <a:spcPct val="100000"/>
        </a:lnSpc>
        <a:spcBef>
          <a:spcPts val="800"/>
        </a:spcBef>
        <a:spcAft>
          <a:spcPts val="200"/>
        </a:spcAft>
        <a:buFontTx/>
        <a:buNone/>
        <a:defRPr sz="1600" kern="1200">
          <a:solidFill>
            <a:schemeClr val="tx1"/>
          </a:solidFill>
          <a:latin typeface="+mn-lt"/>
          <a:ea typeface="+mn-ea"/>
          <a:cs typeface="+mn-cs"/>
        </a:defRPr>
      </a:lvl2pPr>
      <a:lvl3pPr marL="228600" indent="-228600" algn="l" defTabSz="914400" rtl="0" eaLnBrk="1" latinLnBrk="0" hangingPunct="1">
        <a:lnSpc>
          <a:spcPct val="100000"/>
        </a:lnSpc>
        <a:spcBef>
          <a:spcPts val="600"/>
        </a:spcBef>
        <a:buFont typeface="Visa Dialect Regular" pitchFamily="2" charset="0"/>
        <a:buChar char="—"/>
        <a:defRPr sz="1600" kern="1200">
          <a:solidFill>
            <a:schemeClr val="tx1"/>
          </a:solidFill>
          <a:latin typeface="+mn-lt"/>
          <a:ea typeface="+mn-ea"/>
          <a:cs typeface="+mn-cs"/>
        </a:defRPr>
      </a:lvl3pPr>
      <a:lvl4pPr marL="460375" indent="-228600" algn="l" defTabSz="914400" rtl="0" eaLnBrk="1" latinLnBrk="0" hangingPunct="1">
        <a:lnSpc>
          <a:spcPct val="100000"/>
        </a:lnSpc>
        <a:spcBef>
          <a:spcPts val="600"/>
        </a:spcBef>
        <a:buFont typeface="Visa Dialect Regular" pitchFamily="2" charset="0"/>
        <a:buChar char="—"/>
        <a:tabLst/>
        <a:defRPr sz="1600" kern="1200">
          <a:solidFill>
            <a:schemeClr val="tx1"/>
          </a:solidFill>
          <a:latin typeface="+mn-lt"/>
          <a:ea typeface="+mn-ea"/>
          <a:cs typeface="+mn-cs"/>
        </a:defRPr>
      </a:lvl4pPr>
      <a:lvl5pPr marL="742950" indent="-280988" algn="l" defTabSz="914400" rtl="0" eaLnBrk="1" latinLnBrk="0" hangingPunct="1">
        <a:lnSpc>
          <a:spcPct val="100000"/>
        </a:lnSpc>
        <a:spcBef>
          <a:spcPts val="600"/>
        </a:spcBef>
        <a:buFont typeface="Visa Dialect Regular"/>
        <a:buChar char="—"/>
        <a:tabLst/>
        <a:defRPr sz="1600" kern="1200">
          <a:solidFill>
            <a:schemeClr val="tx1"/>
          </a:solidFill>
          <a:latin typeface="+mn-lt"/>
          <a:ea typeface="+mn-ea"/>
          <a:cs typeface="+mn-cs"/>
        </a:defRPr>
      </a:lvl5pPr>
      <a:lvl6pPr marL="1033463" indent="-290513" algn="l" defTabSz="914400" rtl="0" eaLnBrk="1" latinLnBrk="0" hangingPunct="1">
        <a:lnSpc>
          <a:spcPct val="100000"/>
        </a:lnSpc>
        <a:spcBef>
          <a:spcPts val="500"/>
        </a:spcBef>
        <a:buFont typeface="Visa Dialect Regular"/>
        <a:buChar char="—"/>
        <a:tabLst/>
        <a:defRPr sz="16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8" pos="384">
          <p15:clr>
            <a:srgbClr val="F26B43"/>
          </p15:clr>
        </p15:guide>
        <p15:guide id="9" pos="7296">
          <p15:clr>
            <a:srgbClr val="F26B43"/>
          </p15:clr>
        </p15:guide>
        <p15:guide id="10" orient="horz" pos="4080">
          <p15:clr>
            <a:srgbClr val="F26B43"/>
          </p15:clr>
        </p15:guide>
        <p15:guide id="11" orient="horz" pos="240">
          <p15:clr>
            <a:srgbClr val="F26B43"/>
          </p15:clr>
        </p15:guide>
        <p15:guide id="12" orient="horz" pos="288">
          <p15:clr>
            <a:srgbClr val="F26B43"/>
          </p15:clr>
        </p15:guide>
        <p15:guide id="13" orient="horz" pos="1008">
          <p15:clr>
            <a:srgbClr val="F26B43"/>
          </p15:clr>
        </p15:guide>
        <p15:guide id="14" orient="horz" pos="3912">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3DAA0957-8BBE-40A1-8D81-C643AB6A3FD3}"/>
              </a:ext>
            </a:extLst>
          </p:cNvPr>
          <p:cNvGraphicFramePr>
            <a:graphicFrameLocks noChangeAspect="1"/>
          </p:cNvGraphicFramePr>
          <p:nvPr>
            <p:custDataLst>
              <p:tags r:id="rId39"/>
            </p:custDataLst>
            <p:extLst>
              <p:ext uri="{D42A27DB-BD31-4B8C-83A1-F6EECF244321}">
                <p14:modId xmlns:p14="http://schemas.microsoft.com/office/powerpoint/2010/main" val="274312960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0" imgW="382" imgH="378" progId="TCLayout.ActiveDocument.1">
                  <p:embed/>
                </p:oleObj>
              </mc:Choice>
              <mc:Fallback>
                <p:oleObj name="think-cell Slide" r:id="rId40" imgW="382" imgH="378" progId="TCLayout.ActiveDocument.1">
                  <p:embed/>
                  <p:pic>
                    <p:nvPicPr>
                      <p:cNvPr id="4" name="Object 3" hidden="1">
                        <a:extLst>
                          <a:ext uri="{FF2B5EF4-FFF2-40B4-BE49-F238E27FC236}">
                            <a16:creationId xmlns:a16="http://schemas.microsoft.com/office/drawing/2014/main" id="{3DAA0957-8BBE-40A1-8D81-C643AB6A3FD3}"/>
                          </a:ext>
                        </a:extLst>
                      </p:cNvPr>
                      <p:cNvPicPr/>
                      <p:nvPr/>
                    </p:nvPicPr>
                    <p:blipFill>
                      <a:blip r:embed="rId41"/>
                      <a:stretch>
                        <a:fillRect/>
                      </a:stretch>
                    </p:blipFill>
                    <p:spPr>
                      <a:xfrm>
                        <a:off x="1588" y="1588"/>
                        <a:ext cx="1588" cy="1588"/>
                      </a:xfrm>
                      <a:prstGeom prst="rect">
                        <a:avLst/>
                      </a:prstGeom>
                    </p:spPr>
                  </p:pic>
                </p:oleObj>
              </mc:Fallback>
            </mc:AlternateContent>
          </a:graphicData>
        </a:graphic>
      </p:graphicFrame>
      <p:sp>
        <p:nvSpPr>
          <p:cNvPr id="8" name="Title Placeholder 1">
            <a:extLst>
              <a:ext uri="{FF2B5EF4-FFF2-40B4-BE49-F238E27FC236}">
                <a16:creationId xmlns:a16="http://schemas.microsoft.com/office/drawing/2014/main" id="{E7E9FA70-309C-4513-AA5C-F8E9D7A6A107}"/>
              </a:ext>
            </a:extLst>
          </p:cNvPr>
          <p:cNvSpPr>
            <a:spLocks noGrp="1"/>
          </p:cNvSpPr>
          <p:nvPr>
            <p:ph type="title"/>
          </p:nvPr>
        </p:nvSpPr>
        <p:spPr>
          <a:xfrm>
            <a:off x="609600" y="457201"/>
            <a:ext cx="10972800" cy="1216141"/>
          </a:xfrm>
          <a:prstGeom prst="rect">
            <a:avLst/>
          </a:prstGeom>
        </p:spPr>
        <p:txBody>
          <a:bodyPr vert="horz" lIns="0" tIns="0" rIns="0" bIns="91440" rtlCol="0" anchor="t" anchorCtr="0">
            <a:noAutofit/>
          </a:bodyPr>
          <a:lstStyle/>
          <a:p>
            <a:r>
              <a:rPr lang="en-US"/>
              <a:t>Click to edit Master title style</a:t>
            </a:r>
          </a:p>
        </p:txBody>
      </p:sp>
      <p:sp>
        <p:nvSpPr>
          <p:cNvPr id="2" name="Text Placeholder 1">
            <a:extLst>
              <a:ext uri="{FF2B5EF4-FFF2-40B4-BE49-F238E27FC236}">
                <a16:creationId xmlns:a16="http://schemas.microsoft.com/office/drawing/2014/main" id="{0D5CFE63-E3DA-4DAA-B663-2681396B96A0}"/>
              </a:ext>
            </a:extLst>
          </p:cNvPr>
          <p:cNvSpPr>
            <a:spLocks noGrp="1"/>
          </p:cNvSpPr>
          <p:nvPr>
            <p:ph type="body" idx="1"/>
          </p:nvPr>
        </p:nvSpPr>
        <p:spPr>
          <a:xfrm>
            <a:off x="609600" y="1600200"/>
            <a:ext cx="10972800" cy="4610100"/>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Slide Number Placeholder 6">
            <a:extLst>
              <a:ext uri="{FF2B5EF4-FFF2-40B4-BE49-F238E27FC236}">
                <a16:creationId xmlns:a16="http://schemas.microsoft.com/office/drawing/2014/main" id="{20BABB60-2C30-4A0C-9D66-F7B681BBCEFE}"/>
              </a:ext>
            </a:extLst>
          </p:cNvPr>
          <p:cNvSpPr>
            <a:spLocks noGrp="1"/>
          </p:cNvSpPr>
          <p:nvPr>
            <p:ph type="sldNum" sz="quarter" idx="4"/>
          </p:nvPr>
        </p:nvSpPr>
        <p:spPr>
          <a:xfrm>
            <a:off x="11014876" y="6400799"/>
            <a:ext cx="567524" cy="94147"/>
          </a:xfrm>
          <a:prstGeom prst="rect">
            <a:avLst/>
          </a:prstGeom>
        </p:spPr>
        <p:txBody>
          <a:bodyPr vert="horz" wrap="none" lIns="0" tIns="0" rIns="0" bIns="0" rtlCol="0" anchor="b" anchorCtr="0">
            <a:noAutofit/>
          </a:bodyPr>
          <a:lstStyle>
            <a:lvl1pPr algn="r">
              <a:defRPr sz="700">
                <a:solidFill>
                  <a:schemeClr val="bg2"/>
                </a:solidFill>
                <a:latin typeface="+mn-lt"/>
                <a:cs typeface="Aldhabi" panose="020B0604020202020204" pitchFamily="2" charset="-78"/>
              </a:defRPr>
            </a:lvl1pPr>
          </a:lstStyle>
          <a:p>
            <a:fld id="{F4246F8F-FAA8-46C5-BC54-A96E0370B4C4}" type="slidenum">
              <a:rPr lang="en-US" smtClean="0"/>
              <a:t>‹#›</a:t>
            </a:fld>
            <a:endParaRPr lang="en-US"/>
          </a:p>
        </p:txBody>
      </p:sp>
      <p:pic>
        <p:nvPicPr>
          <p:cNvPr id="6" name="Picture 5" descr="Logo&#10;&#10;Description automatically generated">
            <a:extLst>
              <a:ext uri="{FF2B5EF4-FFF2-40B4-BE49-F238E27FC236}">
                <a16:creationId xmlns:a16="http://schemas.microsoft.com/office/drawing/2014/main" id="{FA326248-0F97-48D9-A2A0-31FCD05D44AF}"/>
              </a:ext>
            </a:extLst>
          </p:cNvPr>
          <p:cNvPicPr>
            <a:picLocks noChangeAspect="1"/>
          </p:cNvPicPr>
          <p:nvPr/>
        </p:nvPicPr>
        <p:blipFill>
          <a:blip r:embed="rId42" cstate="print">
            <a:extLst>
              <a:ext uri="{28A0092B-C50C-407E-A947-70E740481C1C}">
                <a14:useLocalDpi xmlns:a14="http://schemas.microsoft.com/office/drawing/2010/main"/>
              </a:ext>
            </a:extLst>
          </a:blip>
          <a:stretch>
            <a:fillRect/>
          </a:stretch>
        </p:blipFill>
        <p:spPr>
          <a:xfrm>
            <a:off x="609599" y="6297899"/>
            <a:ext cx="552782" cy="179101"/>
          </a:xfrm>
          <a:prstGeom prst="rect">
            <a:avLst/>
          </a:prstGeom>
        </p:spPr>
      </p:pic>
    </p:spTree>
    <p:extLst>
      <p:ext uri="{BB962C8B-B14F-4D97-AF65-F5344CB8AC3E}">
        <p14:creationId xmlns:p14="http://schemas.microsoft.com/office/powerpoint/2010/main" val="2944131714"/>
      </p:ext>
    </p:extLst>
  </p:cSld>
  <p:clrMap bg1="lt1" tx1="dk1" bg2="lt2" tx2="dk2" accent1="accent1" accent2="accent2" accent3="accent3" accent4="accent4" accent5="accent5" accent6="accent6" hlink="hlink" folHlink="folHlink"/>
  <p:sldLayoutIdLst>
    <p:sldLayoutId id="2147484322" r:id="rId1"/>
    <p:sldLayoutId id="2147484323" r:id="rId2"/>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 id="2147484333" r:id="rId12"/>
    <p:sldLayoutId id="2147484334" r:id="rId13"/>
    <p:sldLayoutId id="2147484335" r:id="rId14"/>
    <p:sldLayoutId id="2147484336" r:id="rId15"/>
    <p:sldLayoutId id="2147484337" r:id="rId16"/>
    <p:sldLayoutId id="2147484338" r:id="rId17"/>
    <p:sldLayoutId id="2147484339" r:id="rId18"/>
    <p:sldLayoutId id="2147484340" r:id="rId19"/>
    <p:sldLayoutId id="2147484341" r:id="rId20"/>
    <p:sldLayoutId id="2147484342" r:id="rId21"/>
    <p:sldLayoutId id="2147484343" r:id="rId22"/>
    <p:sldLayoutId id="2147484344" r:id="rId23"/>
    <p:sldLayoutId id="2147484345" r:id="rId24"/>
    <p:sldLayoutId id="2147484346" r:id="rId25"/>
    <p:sldLayoutId id="2147484347" r:id="rId26"/>
    <p:sldLayoutId id="2147484349" r:id="rId27"/>
    <p:sldLayoutId id="2147484350" r:id="rId28"/>
    <p:sldLayoutId id="2147484351" r:id="rId29"/>
    <p:sldLayoutId id="2147484352" r:id="rId30"/>
    <p:sldLayoutId id="2147484353" r:id="rId31"/>
    <p:sldLayoutId id="2147484354" r:id="rId32"/>
    <p:sldLayoutId id="2147484355" r:id="rId33"/>
    <p:sldLayoutId id="2147484356" r:id="rId34"/>
    <p:sldLayoutId id="2147484357" r:id="rId35"/>
    <p:sldLayoutId id="2147484358" r:id="rId36"/>
    <p:sldLayoutId id="2147484359" r:id="rId37"/>
  </p:sldLayoutIdLst>
  <p:hf sldNum="0" hdr="0" dt="0"/>
  <p:txStyles>
    <p:titleStyle>
      <a:lvl1pPr algn="l" defTabSz="914400" rtl="0" eaLnBrk="1" latinLnBrk="0" hangingPunct="1">
        <a:lnSpc>
          <a:spcPct val="90000"/>
        </a:lnSpc>
        <a:spcBef>
          <a:spcPct val="0"/>
        </a:spcBef>
        <a:buNone/>
        <a:defRPr sz="2000" kern="1200">
          <a:solidFill>
            <a:schemeClr val="accent1"/>
          </a:solidFill>
          <a:latin typeface="+mj-lt"/>
          <a:ea typeface="+mj-ea"/>
          <a:cs typeface="+mj-cs"/>
        </a:defRPr>
      </a:lvl1pPr>
    </p:titleStyle>
    <p:bodyStyle>
      <a:lvl1pPr marL="0" indent="0" algn="l" defTabSz="914400" rtl="0" eaLnBrk="1" latinLnBrk="0" hangingPunct="1">
        <a:lnSpc>
          <a:spcPct val="100000"/>
        </a:lnSpc>
        <a:spcBef>
          <a:spcPts val="600"/>
        </a:spcBef>
        <a:buFont typeface="Visa Dialect Regular" pitchFamily="2" charset="0"/>
        <a:buNone/>
        <a:defRPr sz="1600" b="0" kern="1200">
          <a:solidFill>
            <a:schemeClr val="accent1"/>
          </a:solidFill>
          <a:latin typeface="+mj-lt"/>
          <a:ea typeface="+mn-ea"/>
          <a:cs typeface="+mn-cs"/>
        </a:defRPr>
      </a:lvl1pPr>
      <a:lvl2pPr marL="0" indent="0" algn="l" defTabSz="914400" rtl="0" eaLnBrk="1" latinLnBrk="0" hangingPunct="1">
        <a:lnSpc>
          <a:spcPct val="100000"/>
        </a:lnSpc>
        <a:spcBef>
          <a:spcPts val="800"/>
        </a:spcBef>
        <a:spcAft>
          <a:spcPts val="200"/>
        </a:spcAft>
        <a:buFontTx/>
        <a:buNone/>
        <a:defRPr sz="1600" kern="1200">
          <a:solidFill>
            <a:schemeClr val="tx1"/>
          </a:solidFill>
          <a:latin typeface="+mn-lt"/>
          <a:ea typeface="+mn-ea"/>
          <a:cs typeface="+mn-cs"/>
        </a:defRPr>
      </a:lvl2pPr>
      <a:lvl3pPr marL="228600" indent="-228600" algn="l" defTabSz="914400" rtl="0" eaLnBrk="1" latinLnBrk="0" hangingPunct="1">
        <a:lnSpc>
          <a:spcPct val="100000"/>
        </a:lnSpc>
        <a:spcBef>
          <a:spcPts val="600"/>
        </a:spcBef>
        <a:buFont typeface="Visa Dialect Regular" pitchFamily="2" charset="0"/>
        <a:buChar char="—"/>
        <a:defRPr sz="1600" kern="1200">
          <a:solidFill>
            <a:schemeClr val="tx1"/>
          </a:solidFill>
          <a:latin typeface="+mn-lt"/>
          <a:ea typeface="+mn-ea"/>
          <a:cs typeface="+mn-cs"/>
        </a:defRPr>
      </a:lvl3pPr>
      <a:lvl4pPr marL="460375" indent="-228600" algn="l" defTabSz="914400" rtl="0" eaLnBrk="1" latinLnBrk="0" hangingPunct="1">
        <a:lnSpc>
          <a:spcPct val="100000"/>
        </a:lnSpc>
        <a:spcBef>
          <a:spcPts val="600"/>
        </a:spcBef>
        <a:buFont typeface="Visa Dialect Regular" pitchFamily="2" charset="0"/>
        <a:buChar char="—"/>
        <a:tabLst/>
        <a:defRPr sz="1600" kern="1200">
          <a:solidFill>
            <a:schemeClr val="tx1"/>
          </a:solidFill>
          <a:latin typeface="+mn-lt"/>
          <a:ea typeface="+mn-ea"/>
          <a:cs typeface="+mn-cs"/>
        </a:defRPr>
      </a:lvl4pPr>
      <a:lvl5pPr marL="742950" indent="-280988" algn="l" defTabSz="914400" rtl="0" eaLnBrk="1" latinLnBrk="0" hangingPunct="1">
        <a:lnSpc>
          <a:spcPct val="100000"/>
        </a:lnSpc>
        <a:spcBef>
          <a:spcPts val="600"/>
        </a:spcBef>
        <a:buFont typeface="Visa Dialect Regular"/>
        <a:buChar char="—"/>
        <a:tabLst/>
        <a:defRPr sz="1600" kern="1200">
          <a:solidFill>
            <a:schemeClr val="tx1"/>
          </a:solidFill>
          <a:latin typeface="+mn-lt"/>
          <a:ea typeface="+mn-ea"/>
          <a:cs typeface="+mn-cs"/>
        </a:defRPr>
      </a:lvl5pPr>
      <a:lvl6pPr marL="1033463" indent="-290513" algn="l" defTabSz="914400" rtl="0" eaLnBrk="1" latinLnBrk="0" hangingPunct="1">
        <a:lnSpc>
          <a:spcPct val="100000"/>
        </a:lnSpc>
        <a:spcBef>
          <a:spcPts val="500"/>
        </a:spcBef>
        <a:buFont typeface="Visa Dialect Regular"/>
        <a:buChar char="—"/>
        <a:tabLst/>
        <a:defRPr sz="16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8" pos="384">
          <p15:clr>
            <a:srgbClr val="F26B43"/>
          </p15:clr>
        </p15:guide>
        <p15:guide id="9" pos="7296">
          <p15:clr>
            <a:srgbClr val="F26B43"/>
          </p15:clr>
        </p15:guide>
        <p15:guide id="10" orient="horz" pos="4080">
          <p15:clr>
            <a:srgbClr val="F26B43"/>
          </p15:clr>
        </p15:guide>
        <p15:guide id="11" orient="horz" pos="240">
          <p15:clr>
            <a:srgbClr val="F26B43"/>
          </p15:clr>
        </p15:guide>
        <p15:guide id="12" orient="horz" pos="288">
          <p15:clr>
            <a:srgbClr val="F26B43"/>
          </p15:clr>
        </p15:guide>
        <p15:guide id="13" orient="horz" pos="1008">
          <p15:clr>
            <a:srgbClr val="F26B43"/>
          </p15:clr>
        </p15:guide>
        <p15:guide id="14" orient="horz" pos="3912">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6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image" Target="../media/image85.png"/></Relationships>
</file>

<file path=ppt/slides/_rels/slide11.xml.rels><?xml version='1.0' encoding='UTF-8' standalone='yes'?>
<Relationships xmlns="http://schemas.openxmlformats.org/package/2006/relationships"><Relationship Id="rId1" Type="http://schemas.openxmlformats.org/officeDocument/2006/relationships/tags" Target="../tags/tag104.xml"/><Relationship Id="rId2" Type="http://schemas.openxmlformats.org/officeDocument/2006/relationships/slideLayout" Target="../slideLayouts/slideLayout94.xml"/><Relationship Id="rId3" Type="http://schemas.openxmlformats.org/officeDocument/2006/relationships/notesSlide" Target="../notesSlides/notesSlide6.xml"/><Relationship Id="rId4" Type="http://schemas.openxmlformats.org/officeDocument/2006/relationships/image" Target="../media/image81.png"/><Relationship Id="rId5" Type="http://schemas.openxmlformats.org/officeDocument/2006/relationships/image" Target="../media/image82.svg"/><Relationship Id="rId6" Type="http://schemas.openxmlformats.org/officeDocument/2006/relationships/chart" Target="../charts/chart6.xml"/><Relationship Id="rId7" Type="http://schemas.openxmlformats.org/officeDocument/2006/relationships/chart" Target="../charts/char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2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6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notesSlide" Target="../notesSlides/notesSlide1.xml"/><Relationship Id="rId3" Type="http://schemas.openxmlformats.org/officeDocument/2006/relationships/image" Target="../media/image72.emf"/><Relationship Id="rId4" Type="http://schemas.openxmlformats.org/officeDocument/2006/relationships/image" Target="../media/image73.png"/><Relationship Id="rId5" Type="http://schemas.openxmlformats.org/officeDocument/2006/relationships/image" Target="../media/image74.png"/><Relationship Id="rId6" Type="http://schemas.openxmlformats.org/officeDocument/2006/relationships/image" Target="../media/image75.svg"/><Relationship Id="rId7" Type="http://schemas.openxmlformats.org/officeDocument/2006/relationships/image" Target="../media/image76.png"/><Relationship Id="rId8" Type="http://schemas.openxmlformats.org/officeDocument/2006/relationships/image" Target="../media/image77.png"/><Relationship Id="rId9" Type="http://schemas.openxmlformats.org/officeDocument/2006/relationships/image" Target="../media/image78.svg"/><Relationship Id="rId10" Type="http://schemas.openxmlformats.org/officeDocument/2006/relationships/image" Target="../media/image79.png"/><Relationship Id="rId11" Type="http://schemas.openxmlformats.org/officeDocument/2006/relationships/image" Target="../media/image80.svg"/></Relationships>
</file>

<file path=ppt/slides/_rels/slide5.xml.rels><?xml version='1.0' encoding='UTF-8' standalone='yes'?>
<Relationships xmlns="http://schemas.openxmlformats.org/package/2006/relationships"><Relationship Id="rId1" Type="http://schemas.openxmlformats.org/officeDocument/2006/relationships/tags" Target="../tags/tag97.xml"/><Relationship Id="rId2" Type="http://schemas.openxmlformats.org/officeDocument/2006/relationships/slideLayout" Target="../slideLayouts/slideLayout240.xml"/><Relationship Id="rId3" Type="http://schemas.openxmlformats.org/officeDocument/2006/relationships/notesSlide" Target="../notesSlides/notesSlide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70.xml"/></Relationships>
</file>

<file path=ppt/slides/_rels/slide7.xml.rels><?xml version='1.0' encoding='UTF-8' standalone='yes'?>
<Relationships xmlns="http://schemas.openxmlformats.org/package/2006/relationships"><Relationship Id="rId1" Type="http://schemas.openxmlformats.org/officeDocument/2006/relationships/tags" Target="../tags/tag98.xml"/><Relationship Id="rId2" Type="http://schemas.openxmlformats.org/officeDocument/2006/relationships/tags" Target="../tags/tag99.xml"/><Relationship Id="rId3" Type="http://schemas.openxmlformats.org/officeDocument/2006/relationships/tags" Target="../tags/tag100.xml"/><Relationship Id="rId4" Type="http://schemas.openxmlformats.org/officeDocument/2006/relationships/tags" Target="../tags/tag101.xml"/><Relationship Id="rId5" Type="http://schemas.openxmlformats.org/officeDocument/2006/relationships/slideLayout" Target="../slideLayouts/slideLayout380.xml"/><Relationship Id="rId6" Type="http://schemas.openxmlformats.org/officeDocument/2006/relationships/notesSlide" Target="../notesSlides/notesSlide3.xml"/><Relationship Id="rId7" Type="http://schemas.openxmlformats.org/officeDocument/2006/relationships/image" Target="../media/image81.png"/><Relationship Id="rId8" Type="http://schemas.openxmlformats.org/officeDocument/2006/relationships/image" Target="../media/image82.svg"/><Relationship Id="rId9" Type="http://schemas.openxmlformats.org/officeDocument/2006/relationships/image" Target="../media/image83.png"/><Relationship Id="rId10" Type="http://schemas.openxmlformats.org/officeDocument/2006/relationships/image" Target="../media/image84.svg"/><Relationship Id="rId11" Type="http://schemas.openxmlformats.org/officeDocument/2006/relationships/chart" Target="../charts/chart1.xml"/><Relationship Id="rId12" Type="http://schemas.openxmlformats.org/officeDocument/2006/relationships/chart" Target="../charts/chart2.xml"/></Relationships>
</file>

<file path=ppt/slides/_rels/slide8.xml.rels><?xml version='1.0' encoding='UTF-8' standalone='yes'?>
<Relationships xmlns="http://schemas.openxmlformats.org/package/2006/relationships"><Relationship Id="rId1" Type="http://schemas.openxmlformats.org/officeDocument/2006/relationships/tags" Target="../tags/tag102.xml"/><Relationship Id="rId2" Type="http://schemas.openxmlformats.org/officeDocument/2006/relationships/slideLayout" Target="../slideLayouts/slideLayout94.xml"/><Relationship Id="rId3" Type="http://schemas.openxmlformats.org/officeDocument/2006/relationships/notesSlide" Target="../notesSlides/notesSlide4.xml"/><Relationship Id="rId4" Type="http://schemas.openxmlformats.org/officeDocument/2006/relationships/image" Target="../media/image81.png"/><Relationship Id="rId5" Type="http://schemas.openxmlformats.org/officeDocument/2006/relationships/image" Target="../media/image82.svg"/><Relationship Id="rId6" Type="http://schemas.openxmlformats.org/officeDocument/2006/relationships/chart" Target="../charts/chart3.xml"/><Relationship Id="rId7" Type="http://schemas.openxmlformats.org/officeDocument/2006/relationships/chart" Target="../charts/chart4.xml"/></Relationships>
</file>

<file path=ppt/slides/_rels/slide9.xml.rels><?xml version='1.0' encoding='UTF-8' standalone='yes'?>
<Relationships xmlns="http://schemas.openxmlformats.org/package/2006/relationships"><Relationship Id="rId1" Type="http://schemas.openxmlformats.org/officeDocument/2006/relationships/tags" Target="../tags/tag103.xml"/><Relationship Id="rId2" Type="http://schemas.openxmlformats.org/officeDocument/2006/relationships/slideLayout" Target="../slideLayouts/slideLayout94.xml"/><Relationship Id="rId3" Type="http://schemas.openxmlformats.org/officeDocument/2006/relationships/notesSlide" Target="../notesSlides/notesSlide5.xml"/><Relationship Id="rId4" Type="http://schemas.openxmlformats.org/officeDocument/2006/relationships/chart" Target="../charts/char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2B349B-9E3F-494F-8070-BE17528CD1FA}"/>
              </a:ext>
            </a:extLst>
          </p:cNvPr>
          <p:cNvSpPr>
            <a:spLocks noGrp="1"/>
          </p:cNvSpPr>
          <p:nvPr>
            <p:ph type="title"/>
          </p:nvPr>
        </p:nvSpPr>
        <p:spPr>
          <a:xfrm>
            <a:off x="609601" y="1610833"/>
            <a:ext cx="9241409" cy="889996"/>
          </a:xfrm>
        </p:spPr>
        <p:txBody>
          <a:bodyPr vert="horz"/>
          <a:lstStyle/>
          <a:p>
            <a:r>
              <a:rPr lang="en-US" dirty="0"/>
              <a:t>Consumer Debit</a:t>
            </a:r>
            <a:br>
              <a:rPr lang="en-US" dirty="0"/>
            </a:br>
            <a:r>
              <a:rPr lang="en-US" dirty="0"/>
              <a:t>Top of Wallet Strategy Report</a:t>
            </a:r>
          </a:p>
        </p:txBody>
      </p:sp>
      <p:sp>
        <p:nvSpPr>
          <p:cNvPr id="3" name="Text Placeholder 2">
            <a:extLst>
              <a:ext uri="{FF2B5EF4-FFF2-40B4-BE49-F238E27FC236}">
                <a16:creationId xmlns:a16="http://schemas.microsoft.com/office/drawing/2014/main" id="{E723137C-A0B5-4F2A-A837-FB23F8F6DE1C}"/>
              </a:ext>
            </a:extLst>
          </p:cNvPr>
          <p:cNvSpPr>
            <a:spLocks noGrp="1"/>
          </p:cNvSpPr>
          <p:nvPr>
            <p:ph type="body" sz="quarter" idx="10"/>
          </p:nvPr>
        </p:nvSpPr>
        <p:spPr>
          <a:xfrm>
            <a:off x="618479" y="3118377"/>
            <a:ext cx="5486400" cy="601955"/>
          </a:xfrm>
        </p:spPr>
        <p:txBody>
          <a:bodyPr/>
          <a:lstStyle/>
          <a:p>
            <a:r>
              <a:rPr lang="en-US" dirty="0"/>
              <a:t>Visa Consulting &amp; Analytics</a:t>
            </a:r>
          </a:p>
          <a:p>
            <a:r>
              <a:rPr lang="en-US" sz="1800" dirty="0">
                <a:solidFill>
                  <a:schemeClr val="bg1"/>
                </a:solidFill>
              </a:rPr>
              <a:t>Data through </a:t>
            </a:r>
            <a:endParaRPr lang="en-US" sz="1800" dirty="0">
              <a:solidFill>
                <a:schemeClr val="bg1"/>
              </a:solidFill>
              <a:highlight>
                <a:srgbClr val="00FF00"/>
              </a:highlight>
            </a:endParaRPr>
          </a:p>
          <a:p>
            <a:endParaRPr lang="en-US" dirty="0"/>
          </a:p>
        </p:txBody>
      </p:sp>
      <p:cxnSp>
        <p:nvCxnSpPr>
          <p:cNvPr id="5" name="Straight Connector 4">
            <a:extLst>
              <a:ext uri="{FF2B5EF4-FFF2-40B4-BE49-F238E27FC236}">
                <a16:creationId xmlns:a16="http://schemas.microsoft.com/office/drawing/2014/main" id="{47E11728-5A18-60F2-3A9F-401849694700}"/>
              </a:ext>
            </a:extLst>
          </p:cNvPr>
          <p:cNvCxnSpPr/>
          <p:nvPr/>
        </p:nvCxnSpPr>
        <p:spPr>
          <a:xfrm>
            <a:off x="1524000" y="277091"/>
            <a:ext cx="0" cy="554182"/>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dataQuarterDate">
            <a:extLst>
              <a:ext uri="{FF2B5EF4-FFF2-40B4-BE49-F238E27FC236}">
                <a16:creationId xmlns:a16="http://schemas.microsoft.com/office/drawing/2014/main" id="{C8323F81-F352-BA62-6598-45E4BCD742A4}"/>
              </a:ext>
            </a:extLst>
          </p:cNvPr>
          <p:cNvSpPr txBox="1"/>
          <p:nvPr/>
        </p:nvSpPr>
        <p:spPr>
          <a:xfrm>
            <a:off x="1841206" y="3437481"/>
            <a:ext cx="1903209" cy="369332"/>
          </a:xfrm>
          <a:prstGeom prst="rect">
            <a:avLst/>
          </a:prstGeom>
          <a:noFill/>
        </p:spPr>
        <p:txBody>
          <a:bodyPr wrap="square" rtlCol="0">
            <a:spAutoFit/>
          </a:bodyPr>
          <a:lstStyle/>
          <a:p>
            <a:r>
              <a:rPr lang="en-US" dirty="0">
                <a:solidFill>
                  <a:schemeClr val="bg1"/>
                </a:solidFill>
              </a:rPr>
              <a:t>Q1-2024</a:t>
            </a:r>
          </a:p>
        </p:txBody>
      </p:sp>
    </p:spTree>
    <p:extLst>
      <p:ext uri="{BB962C8B-B14F-4D97-AF65-F5344CB8AC3E}">
        <p14:creationId xmlns:p14="http://schemas.microsoft.com/office/powerpoint/2010/main" val="36698530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BD1F501-7198-55FC-6AA1-9886F19A0EE8}"/>
              </a:ext>
            </a:extLst>
          </p:cNvPr>
          <p:cNvSpPr>
            <a:spLocks noGrp="1"/>
          </p:cNvSpPr>
          <p:nvPr>
            <p:ph type="title"/>
          </p:nvPr>
        </p:nvSpPr>
        <p:spPr>
          <a:xfrm>
            <a:off x="609600" y="471458"/>
            <a:ext cx="10972800" cy="539525"/>
          </a:xfrm>
        </p:spPr>
        <p:txBody>
          <a:bodyPr wrap="square"/>
          <a:lstStyle/>
          <a:p>
            <a:r>
              <a:rPr lang="en-US" dirty="0"/>
              <a:t>Client has an opportunity to gain up to $10.3M in incremental payment volume by running a well-targeted campaign</a:t>
            </a:r>
            <a:br>
              <a:rPr lang="en-US" dirty="0"/>
            </a:br>
            <a:endParaRPr lang="en-US" dirty="0"/>
          </a:p>
        </p:txBody>
      </p:sp>
      <p:pic>
        <p:nvPicPr>
          <p:cNvPr id="5" name="Picture 4" descr="Funnel_template.png">
            <a:extLst>
              <a:ext uri="{FF2B5EF4-FFF2-40B4-BE49-F238E27FC236}">
                <a16:creationId xmlns:a16="http://schemas.microsoft.com/office/drawing/2014/main" id="{7887CBA5-0CFC-76C5-2737-B33B02484C48}"/>
              </a:ext>
            </a:extLst>
          </p:cNvPr>
          <p:cNvPicPr>
            <a:picLocks noChangeAspect="1"/>
          </p:cNvPicPr>
          <p:nvPr/>
        </p:nvPicPr>
        <p:blipFill>
          <a:blip r:embed="rId2"/>
          <a:stretch>
            <a:fillRect/>
          </a:stretch>
        </p:blipFill>
        <p:spPr>
          <a:xfrm>
            <a:off x="609599" y="1225772"/>
            <a:ext cx="5139559" cy="4769739"/>
          </a:xfrm>
          <a:prstGeom prst="rect">
            <a:avLst/>
          </a:prstGeom>
        </p:spPr>
      </p:pic>
      <p:grpSp>
        <p:nvGrpSpPr>
          <p:cNvPr id="9" name="Group 8">
            <a:extLst>
              <a:ext uri="{FF2B5EF4-FFF2-40B4-BE49-F238E27FC236}">
                <a16:creationId xmlns:a16="http://schemas.microsoft.com/office/drawing/2014/main" id="{07D9A8DC-F092-363D-551E-D2708936B2C8}"/>
              </a:ext>
            </a:extLst>
          </p:cNvPr>
          <p:cNvGrpSpPr/>
          <p:nvPr/>
        </p:nvGrpSpPr>
        <p:grpSpPr>
          <a:xfrm>
            <a:off x="6096000" y="1225772"/>
            <a:ext cx="5559972" cy="4078574"/>
            <a:chOff x="6096000" y="1225772"/>
            <a:chExt cx="3657600" cy="3362161"/>
          </a:xfrm>
        </p:grpSpPr>
        <p:sp>
          <p:nvSpPr>
            <p:cNvPr id="6" name="TextBox 5">
              <a:extLst>
                <a:ext uri="{FF2B5EF4-FFF2-40B4-BE49-F238E27FC236}">
                  <a16:creationId xmlns:a16="http://schemas.microsoft.com/office/drawing/2014/main" id="{C9D3057E-94A9-BB3C-9038-15F3832BD77E}"/>
                </a:ext>
              </a:extLst>
            </p:cNvPr>
            <p:cNvSpPr txBox="1"/>
            <p:nvPr/>
          </p:nvSpPr>
          <p:spPr>
            <a:xfrm>
              <a:off x="6096000" y="1225772"/>
              <a:ext cx="3657600" cy="558172"/>
            </a:xfrm>
            <a:prstGeom prst="rect">
              <a:avLst/>
            </a:prstGeom>
            <a:noFill/>
          </p:spPr>
          <p:txBody>
            <a:bodyPr wrap="square">
              <a:spAutoFit/>
            </a:bodyPr>
            <a:lstStyle/>
            <a:p>
              <a:pPr>
                <a:defRPr sz="1400" b="1">
                  <a:latin typeface="Arial"/>
                </a:defRPr>
              </a:pPr>
              <a:r>
                <a:rPr dirty="0">
                  <a:solidFill>
                    <a:schemeClr val="accent3"/>
                  </a:solidFill>
                </a:rPr>
                <a:t>START WITH THOSE LIKELY TO ACT</a:t>
              </a:r>
            </a:p>
            <a:p>
              <a:r>
                <a:rPr sz="1200" dirty="0">
                  <a:latin typeface="Arial"/>
                </a:rPr>
                <a:t>As an illustrative example, the </a:t>
              </a:r>
              <a:r>
                <a:rPr sz="1200" b="1" dirty="0">
                  <a:latin typeface="Arial"/>
                </a:rPr>
                <a:t>top 3 deciles contain 11.9K cardholders who are most likely to open a card.</a:t>
              </a:r>
            </a:p>
          </p:txBody>
        </p:sp>
        <p:sp>
          <p:nvSpPr>
            <p:cNvPr id="7" name="TextBox 6">
              <a:extLst>
                <a:ext uri="{FF2B5EF4-FFF2-40B4-BE49-F238E27FC236}">
                  <a16:creationId xmlns:a16="http://schemas.microsoft.com/office/drawing/2014/main" id="{F69561C8-0C5A-6CEE-E045-486DA963FC28}"/>
                </a:ext>
              </a:extLst>
            </p:cNvPr>
            <p:cNvSpPr txBox="1"/>
            <p:nvPr/>
          </p:nvSpPr>
          <p:spPr>
            <a:xfrm>
              <a:off x="6096000" y="2505932"/>
              <a:ext cx="3657600" cy="710401"/>
            </a:xfrm>
            <a:prstGeom prst="rect">
              <a:avLst/>
            </a:prstGeom>
            <a:noFill/>
          </p:spPr>
          <p:txBody>
            <a:bodyPr wrap="square">
              <a:spAutoFit/>
            </a:bodyPr>
            <a:lstStyle/>
            <a:p>
              <a:pPr>
                <a:defRPr sz="1400" b="1">
                  <a:latin typeface="Arial"/>
                </a:defRPr>
              </a:pPr>
              <a:r>
                <a:rPr dirty="0">
                  <a:solidFill>
                    <a:schemeClr val="accent3"/>
                  </a:solidFill>
                </a:rPr>
                <a:t>BUILD ON TOP OF DXP SCORING</a:t>
              </a:r>
            </a:p>
            <a:p>
              <a:r>
                <a:rPr sz="1200" dirty="0">
                  <a:latin typeface="Arial"/>
                </a:rPr>
                <a:t>We encourage Client to layer in other factors in arriving at your target audience. </a:t>
              </a:r>
              <a:r>
                <a:rPr sz="1200" b="1" dirty="0">
                  <a:latin typeface="Arial"/>
                </a:rPr>
                <a:t>DXP does not consider underwriting</a:t>
              </a:r>
              <a:r>
                <a:rPr sz="1200" dirty="0">
                  <a:latin typeface="Arial"/>
                </a:rPr>
                <a:t> nor recency of the previous contract, etc.</a:t>
              </a:r>
            </a:p>
          </p:txBody>
        </p:sp>
        <p:sp>
          <p:nvSpPr>
            <p:cNvPr id="8" name="TextBox 7">
              <a:extLst>
                <a:ext uri="{FF2B5EF4-FFF2-40B4-BE49-F238E27FC236}">
                  <a16:creationId xmlns:a16="http://schemas.microsoft.com/office/drawing/2014/main" id="{869CE96A-9076-A8A9-6A54-F1E7F60B536D}"/>
                </a:ext>
              </a:extLst>
            </p:cNvPr>
            <p:cNvSpPr txBox="1"/>
            <p:nvPr/>
          </p:nvSpPr>
          <p:spPr>
            <a:xfrm>
              <a:off x="6096000" y="3877532"/>
              <a:ext cx="3657600" cy="710401"/>
            </a:xfrm>
            <a:prstGeom prst="rect">
              <a:avLst/>
            </a:prstGeom>
            <a:noFill/>
          </p:spPr>
          <p:txBody>
            <a:bodyPr wrap="square">
              <a:spAutoFit/>
            </a:bodyPr>
            <a:lstStyle/>
            <a:p>
              <a:pPr>
                <a:defRPr sz="1400" b="1">
                  <a:latin typeface="Arial"/>
                </a:defRPr>
              </a:pPr>
              <a:r>
                <a:rPr dirty="0">
                  <a:solidFill>
                    <a:schemeClr val="accent3"/>
                  </a:solidFill>
                </a:rPr>
                <a:t>RUN A HIGH YIELD CAMPAIGN</a:t>
              </a:r>
            </a:p>
            <a:p>
              <a:r>
                <a:rPr sz="1200" dirty="0">
                  <a:latin typeface="Arial"/>
                </a:rPr>
                <a:t>There are many subjective factors that will drive the ultimate outcome. Assuming </a:t>
              </a:r>
              <a:r>
                <a:rPr sz="1200" b="1" dirty="0">
                  <a:latin typeface="Arial"/>
                </a:rPr>
                <a:t>2.5%-5.0% response rate</a:t>
              </a:r>
              <a:r>
                <a:rPr sz="1200" dirty="0">
                  <a:latin typeface="Arial"/>
                </a:rPr>
                <a:t> of a campaign, we could </a:t>
              </a:r>
              <a:r>
                <a:rPr sz="1200" b="1" dirty="0">
                  <a:latin typeface="Arial"/>
                </a:rPr>
                <a:t>expect 149-477 new credit cardholders from the existing debit portfolio.</a:t>
              </a:r>
            </a:p>
          </p:txBody>
        </p:sp>
      </p:grpSp>
      <p:sp>
        <p:nvSpPr>
          <p:cNvPr id="11" name="countDebitCardHolders">
            <a:extLst>
              <a:ext uri="{FF2B5EF4-FFF2-40B4-BE49-F238E27FC236}">
                <a16:creationId xmlns:a16="http://schemas.microsoft.com/office/drawing/2014/main" id="{02C3137C-97A8-16C4-DEBA-FE7FEBEEA5E5}"/>
              </a:ext>
            </a:extLst>
          </p:cNvPr>
          <p:cNvSpPr txBox="1"/>
          <p:nvPr/>
        </p:nvSpPr>
        <p:spPr>
          <a:xfrm>
            <a:off x="1484375" y="2572889"/>
            <a:ext cx="1340490" cy="307777"/>
          </a:xfrm>
          <a:prstGeom prst="rect">
            <a:avLst/>
          </a:prstGeom>
          <a:noFill/>
        </p:spPr>
        <p:txBody>
          <a:bodyPr wrap="square" rtlCol="0">
            <a:spAutoFit/>
          </a:bodyPr>
          <a:lstStyle/>
          <a:p>
            <a:pPr algn="ctr"/>
            <a:r>
              <a:rPr lang="en-US" sz="1400" b="1" dirty="0">
                <a:solidFill>
                  <a:schemeClr val="bg1"/>
                </a:solidFill>
              </a:rPr>
              <a:t>39.6K</a:t>
            </a:r>
          </a:p>
        </p:txBody>
      </p:sp>
      <p:sp>
        <p:nvSpPr>
          <p:cNvPr id="13" name="avgCrossSellCandidates">
            <a:extLst>
              <a:ext uri="{FF2B5EF4-FFF2-40B4-BE49-F238E27FC236}">
                <a16:creationId xmlns:a16="http://schemas.microsoft.com/office/drawing/2014/main" id="{979DE392-6429-C4BD-B240-5E9B443E9148}"/>
              </a:ext>
            </a:extLst>
          </p:cNvPr>
          <p:cNvSpPr txBox="1"/>
          <p:nvPr/>
        </p:nvSpPr>
        <p:spPr>
          <a:xfrm>
            <a:off x="1484375" y="3224597"/>
            <a:ext cx="1340490" cy="307777"/>
          </a:xfrm>
          <a:prstGeom prst="rect">
            <a:avLst/>
          </a:prstGeom>
          <a:noFill/>
        </p:spPr>
        <p:txBody>
          <a:bodyPr wrap="square" rtlCol="0">
            <a:spAutoFit/>
          </a:bodyPr>
          <a:lstStyle/>
          <a:p>
            <a:pPr algn="ctr"/>
            <a:r>
              <a:rPr lang="en-US" sz="1400" b="1" dirty="0">
                <a:solidFill>
                  <a:schemeClr val="bg1"/>
                </a:solidFill>
              </a:rPr>
              <a:t>11.9K</a:t>
            </a:r>
          </a:p>
        </p:txBody>
      </p:sp>
      <p:sp>
        <p:nvSpPr>
          <p:cNvPr id="14" name="addConsideration">
            <a:extLst>
              <a:ext uri="{FF2B5EF4-FFF2-40B4-BE49-F238E27FC236}">
                <a16:creationId xmlns:a16="http://schemas.microsoft.com/office/drawing/2014/main" id="{36F13CDE-CADD-54E0-9DF3-A67CE80F0F17}"/>
              </a:ext>
            </a:extLst>
          </p:cNvPr>
          <p:cNvSpPr txBox="1"/>
          <p:nvPr/>
        </p:nvSpPr>
        <p:spPr>
          <a:xfrm>
            <a:off x="1484375" y="3876305"/>
            <a:ext cx="1340490" cy="307777"/>
          </a:xfrm>
          <a:prstGeom prst="rect">
            <a:avLst/>
          </a:prstGeom>
          <a:noFill/>
        </p:spPr>
        <p:txBody>
          <a:bodyPr wrap="square" rtlCol="0">
            <a:spAutoFit/>
          </a:bodyPr>
          <a:lstStyle/>
          <a:p>
            <a:pPr algn="ctr"/>
            <a:r>
              <a:rPr lang="en-US" sz="1400" b="1" dirty="0">
                <a:solidFill>
                  <a:schemeClr val="bg1"/>
                </a:solidFill>
              </a:rPr>
              <a:t>9.0K</a:t>
            </a:r>
          </a:p>
        </p:txBody>
      </p:sp>
      <p:sp>
        <p:nvSpPr>
          <p:cNvPr id="15" name="estCreditCardholders">
            <a:extLst>
              <a:ext uri="{FF2B5EF4-FFF2-40B4-BE49-F238E27FC236}">
                <a16:creationId xmlns:a16="http://schemas.microsoft.com/office/drawing/2014/main" id="{033DE685-484E-81CD-6BDE-2B0FF06FC3F2}"/>
              </a:ext>
            </a:extLst>
          </p:cNvPr>
          <p:cNvSpPr txBox="1"/>
          <p:nvPr/>
        </p:nvSpPr>
        <p:spPr>
          <a:xfrm>
            <a:off x="1484375" y="4528014"/>
            <a:ext cx="1340490" cy="307777"/>
          </a:xfrm>
          <a:prstGeom prst="rect">
            <a:avLst/>
          </a:prstGeom>
          <a:noFill/>
        </p:spPr>
        <p:txBody>
          <a:bodyPr wrap="square" rtlCol="0">
            <a:spAutoFit/>
          </a:bodyPr>
          <a:lstStyle/>
          <a:p>
            <a:pPr algn="ctr"/>
            <a:r>
              <a:rPr lang="en-US" sz="1400" b="1" dirty="0"/>
              <a:t>356-267</a:t>
            </a:r>
          </a:p>
        </p:txBody>
      </p:sp>
      <p:sp>
        <p:nvSpPr>
          <p:cNvPr id="16" name="range_annual_ipv">
            <a:extLst>
              <a:ext uri="{FF2B5EF4-FFF2-40B4-BE49-F238E27FC236}">
                <a16:creationId xmlns:a16="http://schemas.microsoft.com/office/drawing/2014/main" id="{69634C42-67C8-81DD-2848-8CF2349CA8FE}"/>
              </a:ext>
            </a:extLst>
          </p:cNvPr>
          <p:cNvSpPr txBox="1"/>
          <p:nvPr/>
        </p:nvSpPr>
        <p:spPr>
          <a:xfrm>
            <a:off x="1250731" y="5179723"/>
            <a:ext cx="1776248" cy="307777"/>
          </a:xfrm>
          <a:prstGeom prst="rect">
            <a:avLst/>
          </a:prstGeom>
          <a:noFill/>
        </p:spPr>
        <p:txBody>
          <a:bodyPr wrap="square" rtlCol="0">
            <a:spAutoFit/>
          </a:bodyPr>
          <a:lstStyle/>
          <a:p>
            <a:pPr algn="ctr"/>
            <a:r>
              <a:rPr lang="en-US" sz="1400" b="1" dirty="0">
                <a:solidFill>
                  <a:schemeClr val="bg1"/>
                </a:solidFill>
              </a:rPr>
              <a:t>$3.2M-$10.3M</a:t>
            </a:r>
          </a:p>
        </p:txBody>
      </p:sp>
      <p:sp>
        <p:nvSpPr>
          <p:cNvPr id="17" name="range_annual_iir">
            <a:extLst>
              <a:ext uri="{FF2B5EF4-FFF2-40B4-BE49-F238E27FC236}">
                <a16:creationId xmlns:a16="http://schemas.microsoft.com/office/drawing/2014/main" id="{E95B6F57-1410-EA62-803C-111C16EC9F78}"/>
              </a:ext>
            </a:extLst>
          </p:cNvPr>
          <p:cNvSpPr txBox="1"/>
          <p:nvPr/>
        </p:nvSpPr>
        <p:spPr>
          <a:xfrm>
            <a:off x="1250731" y="5572280"/>
            <a:ext cx="1776248" cy="307777"/>
          </a:xfrm>
          <a:prstGeom prst="rect">
            <a:avLst/>
          </a:prstGeom>
          <a:noFill/>
        </p:spPr>
        <p:txBody>
          <a:bodyPr wrap="square" rtlCol="0">
            <a:spAutoFit/>
          </a:bodyPr>
          <a:lstStyle/>
          <a:p>
            <a:pPr algn="ctr"/>
            <a:r>
              <a:rPr lang="en-US" sz="1400" b="1" dirty="0">
                <a:solidFill>
                  <a:schemeClr val="bg1"/>
                </a:solidFill>
              </a:rPr>
              <a:t>$42K - $134K</a:t>
            </a:r>
          </a:p>
        </p:txBody>
      </p:sp>
      <p:sp>
        <p:nvSpPr>
          <p:cNvPr id="18" name="dataQuarterS10">
            <a:extLst>
              <a:ext uri="{FF2B5EF4-FFF2-40B4-BE49-F238E27FC236}">
                <a16:creationId xmlns:a16="http://schemas.microsoft.com/office/drawing/2014/main" id="{4720E1C1-4C31-0C1B-2D11-D737C745EB83}"/>
              </a:ext>
            </a:extLst>
          </p:cNvPr>
          <p:cNvSpPr>
            <a:spLocks noGrp="1"/>
          </p:cNvSpPr>
          <p:nvPr>
            <p:ph type="body" sz="quarter" idx="30"/>
          </p:nvPr>
        </p:nvSpPr>
        <p:spPr>
          <a:xfrm>
            <a:off x="1393227" y="6347573"/>
            <a:ext cx="6364224" cy="266700"/>
          </a:xfrm>
        </p:spPr>
        <p:txBody>
          <a:bodyPr anchor="t"/>
          <a:lstStyle/>
          <a:p>
            <a:r>
              <a:rPr lang="en-US" sz="700" dirty="0">
                <a:latin typeface="+mj-lt"/>
              </a:rPr>
              <a:t>Source: VisaNet, Q1 2024 - Q2 2024  </a:t>
            </a:r>
            <a:r>
              <a:rPr lang="en-US" sz="700" dirty="0" err="1"/>
              <a:t/>
            </a:r>
            <a:r>
              <a:rPr lang="en-US" sz="700" dirty="0"/>
              <a:t/>
            </a:r>
            <a:r>
              <a:rPr lang="en-US" sz="700" dirty="0">
                <a:highlight>
                  <a:srgbClr val="00FF00"/>
                </a:highlight>
              </a:rPr>
              <a:t/>
            </a:r>
          </a:p>
        </p:txBody>
      </p:sp>
    </p:spTree>
    <p:extLst>
      <p:ext uri="{BB962C8B-B14F-4D97-AF65-F5344CB8AC3E}">
        <p14:creationId xmlns:p14="http://schemas.microsoft.com/office/powerpoint/2010/main" val="42218494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 name="TextBox 189">
            <a:extLst>
              <a:ext uri="{FF2B5EF4-FFF2-40B4-BE49-F238E27FC236}">
                <a16:creationId xmlns:a16="http://schemas.microsoft.com/office/drawing/2014/main" id="{2F86AF80-5D57-411B-84C5-3CFAABBF8436}"/>
              </a:ext>
            </a:extLst>
          </p:cNvPr>
          <p:cNvSpPr txBox="1"/>
          <p:nvPr/>
        </p:nvSpPr>
        <p:spPr>
          <a:xfrm>
            <a:off x="606743" y="1502045"/>
            <a:ext cx="10956607" cy="4743181"/>
          </a:xfrm>
          <a:prstGeom prst="rect">
            <a:avLst/>
          </a:prstGeom>
          <a:solidFill>
            <a:schemeClr val="bg1"/>
          </a:solidFill>
          <a:ln w="12700">
            <a:solidFill>
              <a:schemeClr val="accent1"/>
            </a:solidFill>
          </a:ln>
          <a:effectLst>
            <a:outerShdw blurRad="50800" dist="38100" dir="2700000" sx="98000" sy="98000" algn="tl" rotWithShape="0">
              <a:prstClr val="black">
                <a:alpha val="40000"/>
              </a:prstClr>
            </a:outerShdw>
          </a:effectLst>
        </p:spPr>
        <p:txBody>
          <a:bodyPr wrap="square" lIns="72000" tIns="72000" rIns="72000" bIns="72000" rtlCol="0" anchor="t">
            <a:noAutofit/>
          </a:bodyPr>
          <a:lstStyle>
            <a:defPPr>
              <a:defRPr lang="en-US"/>
            </a:defPPr>
            <a:lvl1pPr marR="0" lvl="0" indent="0" fontAlgn="auto">
              <a:lnSpc>
                <a:spcPct val="90000"/>
              </a:lnSpc>
              <a:spcBef>
                <a:spcPts val="800"/>
              </a:spcBef>
              <a:spcAft>
                <a:spcPts val="800"/>
              </a:spcAft>
              <a:buClrTx/>
              <a:buSzTx/>
              <a:buFontTx/>
              <a:buNone/>
              <a:tabLst/>
              <a:defRPr kumimoji="0" sz="1400" b="0" i="0" u="none" strike="noStrike" cap="none" spc="0" normalizeH="0" baseline="0">
                <a:ln>
                  <a:noFill/>
                </a:ln>
                <a:solidFill>
                  <a:prstClr val="black"/>
                </a:solidFill>
                <a:effectLst/>
                <a:uLnTx/>
                <a:uFillTx/>
                <a:latin typeface="Segoe UI Light" panose="020B0502040204020203" pitchFamily="34" charset="0"/>
                <a:cs typeface="Segoe UI Light" panose="020B0502040204020203" pitchFamily="34" charset="0"/>
              </a:defRPr>
            </a:lvl1pPr>
          </a:lstStyle>
          <a:p>
            <a:pPr marL="0" marR="0" lvl="0" indent="0" algn="l" defTabSz="914400" rtl="0" eaLnBrk="1" fontAlgn="auto" latinLnBrk="0" hangingPunct="1">
              <a:lnSpc>
                <a:spcPct val="90000"/>
              </a:lnSpc>
              <a:spcBef>
                <a:spcPts val="800"/>
              </a:spcBef>
              <a:spcAft>
                <a:spcPts val="80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endParaRPr>
          </a:p>
        </p:txBody>
      </p:sp>
      <p:sp>
        <p:nvSpPr>
          <p:cNvPr id="10" name="Rectangle 9" hidden="1"/>
          <p:cNvSpPr/>
          <p:nvPr>
            <p:custDataLst>
              <p:tags r:id="rId1"/>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prstClr val="white"/>
              </a:solidFill>
              <a:effectLst/>
              <a:uLnTx/>
              <a:uFillTx/>
              <a:latin typeface="Segoe UI" panose="020B0502040204020203" pitchFamily="34" charset="0"/>
              <a:ea typeface="+mn-ea"/>
              <a:cs typeface="+mn-cs"/>
              <a:sym typeface="Segoe UI" panose="020B0502040204020203" pitchFamily="34" charset="0"/>
            </a:endParaRPr>
          </a:p>
        </p:txBody>
      </p:sp>
      <p:sp>
        <p:nvSpPr>
          <p:cNvPr id="2" name="Title 1">
            <a:extLst>
              <a:ext uri="{FF2B5EF4-FFF2-40B4-BE49-F238E27FC236}">
                <a16:creationId xmlns:a16="http://schemas.microsoft.com/office/drawing/2014/main" id="{09B51EB1-24FF-4CBD-968C-47C7F8DA61DC}"/>
              </a:ext>
            </a:extLst>
          </p:cNvPr>
          <p:cNvSpPr>
            <a:spLocks noGrp="1"/>
          </p:cNvSpPr>
          <p:nvPr>
            <p:ph type="title"/>
          </p:nvPr>
        </p:nvSpPr>
        <p:spPr>
          <a:xfrm>
            <a:off x="609599" y="471459"/>
            <a:ext cx="10953751" cy="528666"/>
          </a:xfrm>
        </p:spPr>
        <p:txBody>
          <a:bodyPr vert="horz" wrap="square"/>
          <a:lstStyle/>
          <a:p>
            <a:pPr>
              <a:lnSpc>
                <a:spcPct val="100000"/>
              </a:lnSpc>
            </a:pPr>
            <a:r>
              <a:rPr lang="en-US" dirty="0">
                <a:ea typeface="+mn-ea"/>
                <a:cs typeface="+mn-cs"/>
              </a:rPr>
              <a:t>Millennial and Gen-Z spend is similar to peers for top-of-wallet cardholders</a:t>
            </a:r>
            <a:endParaRPr lang="en-US" dirty="0"/>
          </a:p>
        </p:txBody>
      </p:sp>
      <p:sp>
        <p:nvSpPr>
          <p:cNvPr id="237" name="Arrow: Pentagon 236">
            <a:extLst>
              <a:ext uri="{FF2B5EF4-FFF2-40B4-BE49-F238E27FC236}">
                <a16:creationId xmlns:a16="http://schemas.microsoft.com/office/drawing/2014/main" id="{74EDB5A9-B783-4EB9-9B1A-AE570CCB4F38}"/>
              </a:ext>
            </a:extLst>
          </p:cNvPr>
          <p:cNvSpPr/>
          <p:nvPr/>
        </p:nvSpPr>
        <p:spPr>
          <a:xfrm>
            <a:off x="851382" y="1352550"/>
            <a:ext cx="3277546" cy="257175"/>
          </a:xfrm>
          <a:prstGeom prst="homePlate">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38" name="TextBox 237">
            <a:extLst>
              <a:ext uri="{FF2B5EF4-FFF2-40B4-BE49-F238E27FC236}">
                <a16:creationId xmlns:a16="http://schemas.microsoft.com/office/drawing/2014/main" id="{BC5B01A5-6D77-4940-907B-88269C8E2B36}"/>
              </a:ext>
            </a:extLst>
          </p:cNvPr>
          <p:cNvSpPr txBox="1"/>
          <p:nvPr/>
        </p:nvSpPr>
        <p:spPr>
          <a:xfrm>
            <a:off x="1002275" y="1400175"/>
            <a:ext cx="3414583" cy="169277"/>
          </a:xfrm>
          <a:prstGeom prst="rect">
            <a:avLst/>
          </a:prstGeom>
          <a:noFill/>
        </p:spPr>
        <p:txBody>
          <a:bodyPr wrap="square" lIns="0" tIns="0" rIns="0" bIns="0" rtlCol="0">
            <a:spAutoFit/>
          </a:bodyPr>
          <a:lstStyle/>
          <a:p>
            <a:pPr defTabSz="914400">
              <a:defRPr/>
            </a:pPr>
            <a:r>
              <a:rPr kumimoji="0" lang="en-US" sz="1100" b="1" i="0" u="none" strike="noStrike" kern="1200" cap="none" spc="0" normalizeH="0" baseline="0" noProof="0" dirty="0">
                <a:ln>
                  <a:noFill/>
                </a:ln>
                <a:solidFill>
                  <a:prstClr val="white"/>
                </a:solidFill>
                <a:effectLst/>
                <a:uLnTx/>
                <a:uFillTx/>
                <a:latin typeface="+mj-lt"/>
                <a:ea typeface="+mn-ea"/>
                <a:cs typeface="+mn-cs"/>
              </a:rPr>
              <a:t>Spend per active account for Millennials</a:t>
            </a:r>
          </a:p>
        </p:txBody>
      </p:sp>
      <p:grpSp>
        <p:nvGrpSpPr>
          <p:cNvPr id="454" name="Group 453">
            <a:extLst>
              <a:ext uri="{FF2B5EF4-FFF2-40B4-BE49-F238E27FC236}">
                <a16:creationId xmlns:a16="http://schemas.microsoft.com/office/drawing/2014/main" id="{05D783A4-0080-4D5A-9C1C-665B2A3C946D}"/>
              </a:ext>
            </a:extLst>
          </p:cNvPr>
          <p:cNvGrpSpPr/>
          <p:nvPr/>
        </p:nvGrpSpPr>
        <p:grpSpPr>
          <a:xfrm>
            <a:off x="421261" y="1241425"/>
            <a:ext cx="457200" cy="457200"/>
            <a:chOff x="222807" y="3330882"/>
            <a:chExt cx="457200" cy="457200"/>
          </a:xfrm>
        </p:grpSpPr>
        <p:sp>
          <p:nvSpPr>
            <p:cNvPr id="149" name="Oval 148"/>
            <p:cNvSpPr/>
            <p:nvPr/>
          </p:nvSpPr>
          <p:spPr>
            <a:xfrm>
              <a:off x="222807" y="3330882"/>
              <a:ext cx="457200" cy="457200"/>
            </a:xfrm>
            <a:prstGeom prst="ellipse">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pic>
          <p:nvPicPr>
            <p:cNvPr id="313" name="Graphic 312">
              <a:extLst>
                <a:ext uri="{FF2B5EF4-FFF2-40B4-BE49-F238E27FC236}">
                  <a16:creationId xmlns:a16="http://schemas.microsoft.com/office/drawing/2014/main" id="{8A0A13C9-A4EB-4B11-A6E7-A5D99754C8F0}"/>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314247" y="3422322"/>
              <a:ext cx="274320" cy="274320"/>
            </a:xfrm>
            <a:prstGeom prst="rect">
              <a:avLst/>
            </a:prstGeom>
          </p:spPr>
        </p:pic>
      </p:grpSp>
      <p:sp>
        <p:nvSpPr>
          <p:cNvPr id="44" name="dataQuarterS8">
            <a:extLst>
              <a:ext uri="{FF2B5EF4-FFF2-40B4-BE49-F238E27FC236}">
                <a16:creationId xmlns:a16="http://schemas.microsoft.com/office/drawing/2014/main" id="{B2423A35-2A7E-4398-A4A3-83882601DEB6}"/>
              </a:ext>
            </a:extLst>
          </p:cNvPr>
          <p:cNvSpPr>
            <a:spLocks noGrp="1"/>
          </p:cNvSpPr>
          <p:nvPr>
            <p:ph type="body" sz="quarter" idx="30"/>
          </p:nvPr>
        </p:nvSpPr>
        <p:spPr>
          <a:xfrm>
            <a:off x="1393227" y="6347573"/>
            <a:ext cx="6364224" cy="266700"/>
          </a:xfrm>
        </p:spPr>
        <p:txBody>
          <a:bodyPr anchor="t"/>
          <a:lstStyle/>
          <a:p>
            <a:r>
              <a:rPr lang="en-US" sz="700" dirty="0">
                <a:latin typeface="+mj-lt"/>
              </a:rPr>
              <a:t>Source: </a:t>
            </a:r>
            <a:r>
              <a:rPr lang="en-US" sz="700" dirty="0" err="1"/>
              <a:t>VisaNet</a:t>
            </a:r>
            <a:r>
              <a:rPr lang="en-US" sz="700" dirty="0"/>
              <a:t>, </a:t>
            </a:r>
            <a:r>
              <a:rPr lang="en-US" sz="700" dirty="0">
                <a:highlight>
                  <a:srgbClr val="00FF00"/>
                </a:highlight>
              </a:rPr>
              <a:t>Q1 2023 – Q1 2024</a:t>
            </a:r>
          </a:p>
        </p:txBody>
      </p:sp>
      <p:sp>
        <p:nvSpPr>
          <p:cNvPr id="9" name="TextBox 8">
            <a:extLst>
              <a:ext uri="{FF2B5EF4-FFF2-40B4-BE49-F238E27FC236}">
                <a16:creationId xmlns:a16="http://schemas.microsoft.com/office/drawing/2014/main" id="{181EE451-BABF-F25E-7FBD-3C5117AA73AA}"/>
              </a:ext>
            </a:extLst>
          </p:cNvPr>
          <p:cNvSpPr txBox="1"/>
          <p:nvPr/>
        </p:nvSpPr>
        <p:spPr>
          <a:xfrm>
            <a:off x="635308" y="1677988"/>
            <a:ext cx="10928042" cy="415498"/>
          </a:xfrm>
          <a:prstGeom prst="rect">
            <a:avLst/>
          </a:prstGeom>
          <a:noFill/>
        </p:spPr>
        <p:txBody>
          <a:bodyPr wrap="square" rtlCol="0">
            <a:spAutoFit/>
          </a:bodyPr>
          <a:lstStyle/>
          <a:p>
            <a:pPr algn="ctr"/>
            <a:r>
              <a:rPr kumimoji="0" lang="en-US" sz="1050" b="0" i="0" u="none" strike="noStrike" kern="1200" cap="none" spc="0" normalizeH="0" baseline="0" noProof="0" dirty="0">
                <a:ln>
                  <a:noFill/>
                </a:ln>
                <a:solidFill>
                  <a:prstClr val="black"/>
                </a:solidFill>
                <a:effectLst/>
                <a:uLnTx/>
                <a:uFillTx/>
                <a:ea typeface="+mn-ea"/>
                <a:cs typeface="Segoe UI Light" panose="020B0502040204020203" pitchFamily="34" charset="0"/>
              </a:rPr>
              <a:t>Using our proprietary behavioral model, we can identify likely Millennial/Gen-Z cardholders; younger cardholders are a key growth segment in both the short- and long-term</a:t>
            </a:r>
            <a:endParaRPr lang="en-US" dirty="0">
              <a:highlight>
                <a:srgbClr val="FFFF00"/>
              </a:highlight>
            </a:endParaRPr>
          </a:p>
        </p:txBody>
      </p:sp>
      <p:graphicFrame>
        <p:nvGraphicFramePr>
          <p:cNvPr id="7" name="towSpendPerActive">
            <a:extLst>
              <a:ext uri="{FF2B5EF4-FFF2-40B4-BE49-F238E27FC236}">
                <a16:creationId xmlns:a16="http://schemas.microsoft.com/office/drawing/2014/main" id="{7AFEE7D3-25CE-888C-AFD1-AE6A7E15AFC4}"/>
              </a:ext>
            </a:extLst>
          </p:cNvPr>
          <p:cNvGraphicFramePr/>
          <p:nvPr>
            <p:extLst>
              <p:ext uri="{D42A27DB-BD31-4B8C-83A1-F6EECF244321}">
                <p14:modId xmlns:p14="http://schemas.microsoft.com/office/powerpoint/2010/main" val="2845306797"/>
              </p:ext>
            </p:extLst>
          </p:nvPr>
        </p:nvGraphicFramePr>
        <p:xfrm>
          <a:off x="787021" y="1959245"/>
          <a:ext cx="4752258" cy="4176183"/>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3" name="distrDeclineCards">
            <a:extLst>
              <a:ext uri="{FF2B5EF4-FFF2-40B4-BE49-F238E27FC236}">
                <a16:creationId xmlns:a16="http://schemas.microsoft.com/office/drawing/2014/main" id="{C6EDFA10-FFEF-7790-B95A-858D9A1CE6FC}"/>
              </a:ext>
            </a:extLst>
          </p:cNvPr>
          <p:cNvGraphicFramePr/>
          <p:nvPr>
            <p:extLst>
              <p:ext uri="{D42A27DB-BD31-4B8C-83A1-F6EECF244321}">
                <p14:modId xmlns:p14="http://schemas.microsoft.com/office/powerpoint/2010/main" val="2772954265"/>
              </p:ext>
            </p:extLst>
          </p:nvPr>
        </p:nvGraphicFramePr>
        <p:xfrm>
          <a:off x="6652721" y="1885737"/>
          <a:ext cx="4752258" cy="4176183"/>
        </p:xfrm>
        <a:graphic>
          <a:graphicData uri="http://schemas.openxmlformats.org/drawingml/2006/chart">
            <c:chart xmlns:c="http://schemas.openxmlformats.org/drawingml/2006/chart" xmlns:r="http://schemas.openxmlformats.org/officeDocument/2006/relationships" r:id="rId7"/>
          </a:graphicData>
        </a:graphic>
      </p:graphicFrame>
      <p:sp>
        <p:nvSpPr>
          <p:cNvPr id="4" name="TextBox 3">
            <a:extLst>
              <a:ext uri="{FF2B5EF4-FFF2-40B4-BE49-F238E27FC236}">
                <a16:creationId xmlns:a16="http://schemas.microsoft.com/office/drawing/2014/main" id="{2C65E581-9BA5-4EAB-1F99-601758EFE493}"/>
              </a:ext>
            </a:extLst>
          </p:cNvPr>
          <p:cNvSpPr txBox="1"/>
          <p:nvPr/>
        </p:nvSpPr>
        <p:spPr>
          <a:xfrm>
            <a:off x="7696239" y="3699646"/>
            <a:ext cx="1344508" cy="307777"/>
          </a:xfrm>
          <a:prstGeom prst="rect">
            <a:avLst/>
          </a:prstGeom>
          <a:noFill/>
        </p:spPr>
        <p:txBody>
          <a:bodyPr wrap="square" rtlCol="0">
            <a:spAutoFit/>
          </a:bodyPr>
          <a:lstStyle/>
          <a:p>
            <a:pPr algn="ctr"/>
            <a:r>
              <a:rPr lang="en-US" sz="1400" b="1" dirty="0"/>
              <a:t>Declined Cards</a:t>
            </a:r>
          </a:p>
        </p:txBody>
      </p:sp>
      <p:sp>
        <p:nvSpPr>
          <p:cNvPr id="5" name="totalDeclineCards">
            <a:extLst>
              <a:ext uri="{FF2B5EF4-FFF2-40B4-BE49-F238E27FC236}">
                <a16:creationId xmlns:a16="http://schemas.microsoft.com/office/drawing/2014/main" id="{B079037E-E5C7-5A5A-E8D6-D96749B87382}"/>
              </a:ext>
            </a:extLst>
          </p:cNvPr>
          <p:cNvSpPr txBox="1"/>
          <p:nvPr/>
        </p:nvSpPr>
        <p:spPr>
          <a:xfrm>
            <a:off x="7696239" y="3960266"/>
            <a:ext cx="1344508" cy="307777"/>
          </a:xfrm>
          <a:prstGeom prst="rect">
            <a:avLst/>
          </a:prstGeom>
          <a:noFill/>
        </p:spPr>
        <p:txBody>
          <a:bodyPr wrap="square" rtlCol="0">
            <a:spAutoFit/>
          </a:bodyPr>
          <a:lstStyle/>
          <a:p>
            <a:pPr algn="ctr"/>
            <a:r>
              <a:rPr lang="en-US" sz="1400" b="1" dirty="0"/>
              <a:t>12K</a:t>
            </a:r>
          </a:p>
        </p:txBody>
      </p:sp>
    </p:spTree>
    <p:extLst>
      <p:ext uri="{BB962C8B-B14F-4D97-AF65-F5344CB8AC3E}">
        <p14:creationId xmlns:p14="http://schemas.microsoft.com/office/powerpoint/2010/main" val="9315441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6139862-D157-A94E-8D48-3BB618B5E998}"/>
              </a:ext>
            </a:extLst>
          </p:cNvPr>
          <p:cNvSpPr>
            <a:spLocks noGrp="1"/>
          </p:cNvSpPr>
          <p:nvPr>
            <p:ph sz="quarter" idx="11"/>
          </p:nvPr>
        </p:nvSpPr>
        <p:spPr/>
        <p:txBody>
          <a:bodyPr/>
          <a:lstStyle/>
          <a:p>
            <a:pPr lvl="1">
              <a:lnSpc>
                <a:spcPct val="110000"/>
              </a:lnSpc>
            </a:pPr>
            <a:r>
              <a:rPr lang="en-US" sz="1300"/>
              <a:t>This presentation is furnished to you solely in your capacity as a customer of Visa Inc. and/or a participant in the Visa payments system. By accepting this presentation, you acknowledge that the information contained herein (the “Information”) is confidential and subject to the confidentiality restrictions contained in Visa’s operating regulations and/or other confidentiality agreements, which limit your use of the Information. You agree to keep the Information confidential and not to use the Information for any purpose other than in your capacity as a customer of Visa Inc. or as a participant in the Visa payments system. The Information may only be disseminated within your organization on a need-to-know basis to enable your participation in the Visa payments system. Please be advised that the Information may constitute material non public information under U.S. federal securities laws and that purchasing or selling securities of Visa Inc. while being aware of material non public information would constitute a violation of applicable U.S. federal securities laws.</a:t>
            </a:r>
          </a:p>
        </p:txBody>
      </p:sp>
      <p:sp>
        <p:nvSpPr>
          <p:cNvPr id="2" name="Title 1">
            <a:extLst>
              <a:ext uri="{FF2B5EF4-FFF2-40B4-BE49-F238E27FC236}">
                <a16:creationId xmlns:a16="http://schemas.microsoft.com/office/drawing/2014/main" id="{E9603C51-6B8D-6544-9770-7D6171EE7838}"/>
              </a:ext>
            </a:extLst>
          </p:cNvPr>
          <p:cNvSpPr>
            <a:spLocks noGrp="1"/>
          </p:cNvSpPr>
          <p:nvPr>
            <p:ph type="title"/>
          </p:nvPr>
        </p:nvSpPr>
        <p:spPr/>
        <p:txBody>
          <a:bodyPr vert="horz"/>
          <a:lstStyle/>
          <a:p>
            <a:pPr>
              <a:lnSpc>
                <a:spcPct val="100000"/>
              </a:lnSpc>
            </a:pPr>
            <a:r>
              <a:rPr lang="en-US"/>
              <a:t>Notice of confidentiality</a:t>
            </a:r>
          </a:p>
        </p:txBody>
      </p:sp>
    </p:spTree>
    <p:extLst>
      <p:ext uri="{BB962C8B-B14F-4D97-AF65-F5344CB8AC3E}">
        <p14:creationId xmlns:p14="http://schemas.microsoft.com/office/powerpoint/2010/main" val="3389457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1B5BD2E-E700-D33D-8661-D19419758FBB}"/>
              </a:ext>
            </a:extLst>
          </p:cNvPr>
          <p:cNvSpPr>
            <a:spLocks noGrp="1"/>
          </p:cNvSpPr>
          <p:nvPr>
            <p:ph type="body" sz="quarter" idx="11"/>
          </p:nvPr>
        </p:nvSpPr>
        <p:spPr/>
        <p:txBody>
          <a:bodyPr/>
          <a:lstStyle/>
          <a:p>
            <a:endParaRPr lang="en-US"/>
          </a:p>
        </p:txBody>
      </p:sp>
      <p:sp>
        <p:nvSpPr>
          <p:cNvPr id="3" name="Text Placeholder 2">
            <a:extLst>
              <a:ext uri="{FF2B5EF4-FFF2-40B4-BE49-F238E27FC236}">
                <a16:creationId xmlns:a16="http://schemas.microsoft.com/office/drawing/2014/main" id="{5851E49F-145D-C3F3-53EB-92CC25F41EC4}"/>
              </a:ext>
            </a:extLst>
          </p:cNvPr>
          <p:cNvSpPr>
            <a:spLocks noGrp="1"/>
          </p:cNvSpPr>
          <p:nvPr>
            <p:ph type="body" sz="quarter" idx="12"/>
          </p:nvPr>
        </p:nvSpPr>
        <p:spPr/>
        <p:txBody>
          <a:bodyPr/>
          <a:lstStyle/>
          <a:p>
            <a:endParaRPr lang="en-US"/>
          </a:p>
        </p:txBody>
      </p:sp>
      <p:sp>
        <p:nvSpPr>
          <p:cNvPr id="4" name="Title 3">
            <a:extLst>
              <a:ext uri="{FF2B5EF4-FFF2-40B4-BE49-F238E27FC236}">
                <a16:creationId xmlns:a16="http://schemas.microsoft.com/office/drawing/2014/main" id="{F3486C28-0EC3-E3C1-9FED-33A0EA07DEBD}"/>
              </a:ext>
            </a:extLst>
          </p:cNvPr>
          <p:cNvSpPr>
            <a:spLocks noGrp="1"/>
          </p:cNvSpPr>
          <p:nvPr>
            <p:ph type="title"/>
          </p:nvPr>
        </p:nvSpPr>
        <p:spPr/>
        <p:txBody>
          <a:bodyPr/>
          <a:lstStyle/>
          <a:p>
            <a:r>
              <a:rPr lang="en-US" dirty="0"/>
              <a:t>Exec summary &amp; Recommendations</a:t>
            </a:r>
          </a:p>
        </p:txBody>
      </p:sp>
    </p:spTree>
    <p:extLst>
      <p:ext uri="{BB962C8B-B14F-4D97-AF65-F5344CB8AC3E}">
        <p14:creationId xmlns:p14="http://schemas.microsoft.com/office/powerpoint/2010/main" val="37951853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93A3695-E66D-4A6E-92F9-2C9382567652}"/>
              </a:ext>
            </a:extLst>
          </p:cNvPr>
          <p:cNvSpPr>
            <a:spLocks noGrp="1"/>
          </p:cNvSpPr>
          <p:nvPr>
            <p:ph type="title"/>
          </p:nvPr>
        </p:nvSpPr>
        <p:spPr/>
        <p:txBody>
          <a:bodyPr vert="horz" wrap="square"/>
          <a:lstStyle/>
          <a:p>
            <a:pPr>
              <a:lnSpc>
                <a:spcPct val="100000"/>
              </a:lnSpc>
            </a:pPr>
            <a:r>
              <a:rPr lang="en-US"/>
              <a:t>Executive Summary</a:t>
            </a:r>
          </a:p>
        </p:txBody>
      </p:sp>
      <p:cxnSp>
        <p:nvCxnSpPr>
          <p:cNvPr id="8" name="Straight Connector 7">
            <a:extLst>
              <a:ext uri="{FF2B5EF4-FFF2-40B4-BE49-F238E27FC236}">
                <a16:creationId xmlns:a16="http://schemas.microsoft.com/office/drawing/2014/main" id="{44274FBF-CD56-4172-8635-E2B73D88B50A}"/>
              </a:ext>
            </a:extLst>
          </p:cNvPr>
          <p:cNvCxnSpPr>
            <a:cxnSpLocks/>
          </p:cNvCxnSpPr>
          <p:nvPr/>
        </p:nvCxnSpPr>
        <p:spPr>
          <a:xfrm>
            <a:off x="486992" y="2192027"/>
            <a:ext cx="11064240" cy="0"/>
          </a:xfrm>
          <a:prstGeom prst="line">
            <a:avLst/>
          </a:prstGeom>
          <a:noFill/>
          <a:ln w="19050" cap="flat" cmpd="sng" algn="ctr">
            <a:solidFill>
              <a:schemeClr val="bg1">
                <a:lumMod val="85000"/>
              </a:schemeClr>
            </a:solidFill>
            <a:prstDash val="sysDot"/>
            <a:miter lim="800000"/>
          </a:ln>
          <a:effectLst/>
        </p:spPr>
      </p:cxnSp>
      <p:pic>
        <p:nvPicPr>
          <p:cNvPr id="9" name="Picture 8">
            <a:extLst>
              <a:ext uri="{FF2B5EF4-FFF2-40B4-BE49-F238E27FC236}">
                <a16:creationId xmlns:a16="http://schemas.microsoft.com/office/drawing/2014/main" id="{497FD61C-BBB2-4BF9-A3B2-52592ABFB1C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00482" y="5020962"/>
            <a:ext cx="485774" cy="392587"/>
          </a:xfrm>
          <a:prstGeom prst="rect">
            <a:avLst/>
          </a:prstGeom>
        </p:spPr>
      </p:pic>
      <p:sp>
        <p:nvSpPr>
          <p:cNvPr id="11" name="TextBox 10">
            <a:extLst>
              <a:ext uri="{FF2B5EF4-FFF2-40B4-BE49-F238E27FC236}">
                <a16:creationId xmlns:a16="http://schemas.microsoft.com/office/drawing/2014/main" id="{146E51FD-9D43-4D1B-AE3F-5C5521258485}"/>
              </a:ext>
            </a:extLst>
          </p:cNvPr>
          <p:cNvSpPr txBox="1"/>
          <p:nvPr/>
        </p:nvSpPr>
        <p:spPr>
          <a:xfrm>
            <a:off x="3169922" y="1116005"/>
            <a:ext cx="8381310" cy="1015663"/>
          </a:xfrm>
          <a:prstGeom prst="rect">
            <a:avLst/>
          </a:prstGeom>
          <a:noFill/>
        </p:spPr>
        <p:txBody>
          <a:bodyPr wrap="square" rtlCol="0">
            <a:spAutoFit/>
          </a:bodyPr>
          <a:lstStyle/>
          <a:p>
            <a:pPr marR="0" lvl="0" algn="l" defTabSz="914400" rtl="0" eaLnBrk="1" fontAlgn="auto" latinLnBrk="0" hangingPunct="1">
              <a:spcAft>
                <a:spcPts val="300"/>
              </a:spcAft>
              <a:buClrTx/>
              <a:buSzTx/>
              <a:tabLst/>
              <a:defRPr/>
            </a:pPr>
            <a:r>
              <a:rPr kumimoji="0" lang="en-US" sz="1050" b="0" i="0" u="none" strike="noStrike" kern="1200" cap="none" spc="0" normalizeH="0" baseline="0" noProof="0" dirty="0">
                <a:ln>
                  <a:noFill/>
                </a:ln>
                <a:solidFill>
                  <a:prstClr val="black"/>
                </a:solidFill>
                <a:effectLst/>
                <a:uLnTx/>
                <a:uFillTx/>
                <a:ea typeface="+mn-ea"/>
                <a:cs typeface="Segoe UI Light" panose="020B0502040204020203" pitchFamily="34" charset="0"/>
              </a:rPr>
              <a:t>Issuers seek to achieve higher engagement and drive top of wallet status within their consumer portfolios. To help you achieve this, VCA has produced this customized report to: </a:t>
            </a:r>
          </a:p>
          <a:p>
            <a:pPr marL="228600" marR="0" lvl="0" indent="-228600" algn="l" defTabSz="914400" rtl="0" eaLnBrk="1" fontAlgn="auto" latinLnBrk="0" hangingPunct="1">
              <a:spcAft>
                <a:spcPts val="300"/>
              </a:spcAft>
              <a:buClrTx/>
              <a:buSzTx/>
              <a:buAutoNum type="arabicParenR"/>
              <a:tabLst/>
              <a:defRPr/>
            </a:pPr>
            <a:r>
              <a:rPr kumimoji="0" lang="en-US" sz="1050" b="1" i="0" u="none" strike="noStrike" kern="1200" cap="none" spc="0" normalizeH="0" baseline="0" noProof="0" dirty="0">
                <a:ln>
                  <a:noFill/>
                </a:ln>
                <a:solidFill>
                  <a:prstClr val="black"/>
                </a:solidFill>
                <a:effectLst/>
                <a:uLnTx/>
                <a:uFillTx/>
                <a:ea typeface="+mn-ea"/>
                <a:cs typeface="Segoe UI Light" panose="020B0502040204020203" pitchFamily="34" charset="0"/>
              </a:rPr>
              <a:t>Identify cardholders who are top-of-wallet</a:t>
            </a:r>
          </a:p>
          <a:p>
            <a:pPr marL="228600" marR="0" lvl="0" indent="-228600" algn="l" defTabSz="914400" rtl="0" eaLnBrk="1" fontAlgn="auto" latinLnBrk="0" hangingPunct="1">
              <a:spcAft>
                <a:spcPts val="300"/>
              </a:spcAft>
              <a:buClrTx/>
              <a:buSzTx/>
              <a:buAutoNum type="arabicParenR"/>
              <a:tabLst/>
              <a:defRPr/>
            </a:pPr>
            <a:r>
              <a:rPr kumimoji="0" lang="en-US" sz="1050" b="1" i="0" u="none" strike="noStrike" kern="1200" cap="none" spc="0" normalizeH="0" baseline="0" noProof="0" dirty="0">
                <a:ln>
                  <a:noFill/>
                </a:ln>
                <a:solidFill>
                  <a:prstClr val="black"/>
                </a:solidFill>
                <a:effectLst/>
                <a:uLnTx/>
                <a:uFillTx/>
                <a:ea typeface="+mn-ea"/>
                <a:cs typeface="Segoe UI Light" panose="020B0502040204020203" pitchFamily="34" charset="0"/>
              </a:rPr>
              <a:t>Develop a go-to-market strategy to improve cardholder engagement </a:t>
            </a:r>
          </a:p>
          <a:p>
            <a:pPr marL="228600" marR="0" lvl="0" indent="-228600" algn="l" defTabSz="914400" rtl="0" eaLnBrk="1" fontAlgn="auto" latinLnBrk="0" hangingPunct="1">
              <a:spcAft>
                <a:spcPts val="300"/>
              </a:spcAft>
              <a:buClrTx/>
              <a:buSzTx/>
              <a:buAutoNum type="arabicParenR"/>
              <a:tabLst/>
              <a:defRPr/>
            </a:pPr>
            <a:r>
              <a:rPr kumimoji="0" lang="en-US" sz="1050" b="1" i="0" u="none" strike="noStrike" kern="1200" cap="none" spc="0" normalizeH="0" baseline="0" noProof="0" dirty="0">
                <a:ln>
                  <a:noFill/>
                </a:ln>
                <a:solidFill>
                  <a:prstClr val="black"/>
                </a:solidFill>
                <a:effectLst/>
                <a:uLnTx/>
                <a:uFillTx/>
                <a:ea typeface="+mn-ea"/>
                <a:cs typeface="Segoe UI Light" panose="020B0502040204020203" pitchFamily="34" charset="0"/>
              </a:rPr>
              <a:t>Size the revenue opportunity of improving engagement</a:t>
            </a:r>
          </a:p>
        </p:txBody>
      </p:sp>
      <p:pic>
        <p:nvPicPr>
          <p:cNvPr id="12" name="Picture 11">
            <a:extLst>
              <a:ext uri="{FF2B5EF4-FFF2-40B4-BE49-F238E27FC236}">
                <a16:creationId xmlns:a16="http://schemas.microsoft.com/office/drawing/2014/main" id="{EB3A71FF-0D67-4FDE-8FDD-F2CBF186872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00482" y="1427543"/>
            <a:ext cx="485774" cy="392587"/>
          </a:xfrm>
          <a:prstGeom prst="rect">
            <a:avLst/>
          </a:prstGeom>
        </p:spPr>
      </p:pic>
      <p:pic>
        <p:nvPicPr>
          <p:cNvPr id="16" name="Picture 15">
            <a:extLst>
              <a:ext uri="{FF2B5EF4-FFF2-40B4-BE49-F238E27FC236}">
                <a16:creationId xmlns:a16="http://schemas.microsoft.com/office/drawing/2014/main" id="{84F7A5F4-4C74-452A-905C-A8378E67FBD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00482" y="2765094"/>
            <a:ext cx="485774" cy="392587"/>
          </a:xfrm>
          <a:prstGeom prst="rect">
            <a:avLst/>
          </a:prstGeom>
        </p:spPr>
      </p:pic>
      <p:cxnSp>
        <p:nvCxnSpPr>
          <p:cNvPr id="18" name="Straight Connector 17">
            <a:extLst>
              <a:ext uri="{FF2B5EF4-FFF2-40B4-BE49-F238E27FC236}">
                <a16:creationId xmlns:a16="http://schemas.microsoft.com/office/drawing/2014/main" id="{181D965A-F90F-4A33-B717-56C933515946}"/>
              </a:ext>
            </a:extLst>
          </p:cNvPr>
          <p:cNvCxnSpPr>
            <a:cxnSpLocks/>
          </p:cNvCxnSpPr>
          <p:nvPr/>
        </p:nvCxnSpPr>
        <p:spPr>
          <a:xfrm>
            <a:off x="486992" y="3710500"/>
            <a:ext cx="11064240" cy="0"/>
          </a:xfrm>
          <a:prstGeom prst="line">
            <a:avLst/>
          </a:prstGeom>
          <a:noFill/>
          <a:ln w="19050" cap="flat" cmpd="sng" algn="ctr">
            <a:solidFill>
              <a:schemeClr val="bg1">
                <a:lumMod val="85000"/>
              </a:schemeClr>
            </a:solidFill>
            <a:prstDash val="sysDot"/>
            <a:miter lim="800000"/>
          </a:ln>
          <a:effectLst/>
        </p:spPr>
      </p:cxnSp>
      <p:grpSp>
        <p:nvGrpSpPr>
          <p:cNvPr id="31" name="Group 30">
            <a:extLst>
              <a:ext uri="{FF2B5EF4-FFF2-40B4-BE49-F238E27FC236}">
                <a16:creationId xmlns:a16="http://schemas.microsoft.com/office/drawing/2014/main" id="{B111D3B5-84F9-F82E-921E-03ABEDCB56D4}"/>
              </a:ext>
            </a:extLst>
          </p:cNvPr>
          <p:cNvGrpSpPr/>
          <p:nvPr/>
        </p:nvGrpSpPr>
        <p:grpSpPr>
          <a:xfrm>
            <a:off x="486992" y="1261692"/>
            <a:ext cx="2111522" cy="724289"/>
            <a:chOff x="503662" y="1094979"/>
            <a:chExt cx="2111522" cy="724289"/>
          </a:xfrm>
        </p:grpSpPr>
        <p:sp>
          <p:nvSpPr>
            <p:cNvPr id="13" name="TextBox 12">
              <a:extLst>
                <a:ext uri="{FF2B5EF4-FFF2-40B4-BE49-F238E27FC236}">
                  <a16:creationId xmlns:a16="http://schemas.microsoft.com/office/drawing/2014/main" id="{83D88647-EAB5-4264-8CE9-F416F8FBB518}"/>
                </a:ext>
              </a:extLst>
            </p:cNvPr>
            <p:cNvSpPr txBox="1"/>
            <p:nvPr/>
          </p:nvSpPr>
          <p:spPr>
            <a:xfrm>
              <a:off x="503662" y="1480714"/>
              <a:ext cx="2111522"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i="0" u="none" strike="noStrike" kern="1200" cap="none" spc="0" normalizeH="0" baseline="0" noProof="0">
                  <a:ln>
                    <a:noFill/>
                  </a:ln>
                  <a:solidFill>
                    <a:schemeClr val="accent1"/>
                  </a:solidFill>
                  <a:effectLst/>
                  <a:uLnTx/>
                  <a:uFillTx/>
                  <a:latin typeface="+mj-lt"/>
                  <a:cs typeface="Segoe UI Semibold" panose="020B0702040204020203" pitchFamily="34" charset="0"/>
                </a:rPr>
                <a:t>Project Overview </a:t>
              </a:r>
            </a:p>
          </p:txBody>
        </p:sp>
        <p:pic>
          <p:nvPicPr>
            <p:cNvPr id="22" name="Picture 21">
              <a:extLst>
                <a:ext uri="{FF2B5EF4-FFF2-40B4-BE49-F238E27FC236}">
                  <a16:creationId xmlns:a16="http://schemas.microsoft.com/office/drawing/2014/main" id="{A97B34D3-0DB5-09BC-7088-AE4FBB2D1FC7}"/>
                </a:ext>
              </a:extLst>
            </p:cNvPr>
            <p:cNvPicPr>
              <a:picLocks noChangeAspect="1"/>
            </p:cNvPicPr>
            <p:nvPr/>
          </p:nvPicPr>
          <p:blipFill>
            <a:blip r:embed="rId4"/>
            <a:stretch>
              <a:fillRect/>
            </a:stretch>
          </p:blipFill>
          <p:spPr>
            <a:xfrm>
              <a:off x="591111" y="1094979"/>
              <a:ext cx="457240" cy="457240"/>
            </a:xfrm>
            <a:prstGeom prst="rect">
              <a:avLst/>
            </a:prstGeom>
          </p:spPr>
        </p:pic>
      </p:grpSp>
      <p:grpSp>
        <p:nvGrpSpPr>
          <p:cNvPr id="7" name="Group 6">
            <a:extLst>
              <a:ext uri="{FF2B5EF4-FFF2-40B4-BE49-F238E27FC236}">
                <a16:creationId xmlns:a16="http://schemas.microsoft.com/office/drawing/2014/main" id="{CD9C6307-CF95-48CC-4E2F-DDAA5822AAF1}"/>
              </a:ext>
            </a:extLst>
          </p:cNvPr>
          <p:cNvGrpSpPr/>
          <p:nvPr/>
        </p:nvGrpSpPr>
        <p:grpSpPr>
          <a:xfrm>
            <a:off x="486992" y="2576440"/>
            <a:ext cx="2152650" cy="769894"/>
            <a:chOff x="486992" y="2071296"/>
            <a:chExt cx="2152650" cy="769894"/>
          </a:xfrm>
        </p:grpSpPr>
        <p:sp>
          <p:nvSpPr>
            <p:cNvPr id="15" name="TextBox 14">
              <a:extLst>
                <a:ext uri="{FF2B5EF4-FFF2-40B4-BE49-F238E27FC236}">
                  <a16:creationId xmlns:a16="http://schemas.microsoft.com/office/drawing/2014/main" id="{9AF3EB96-5EF4-442A-A82D-4CD0A162053B}"/>
                </a:ext>
              </a:extLst>
            </p:cNvPr>
            <p:cNvSpPr txBox="1"/>
            <p:nvPr/>
          </p:nvSpPr>
          <p:spPr>
            <a:xfrm>
              <a:off x="486992" y="2502636"/>
              <a:ext cx="2152650" cy="338554"/>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i="0" u="none" strike="noStrike" kern="1200" cap="none" spc="0" normalizeH="0" baseline="0" noProof="0">
                  <a:ln>
                    <a:noFill/>
                  </a:ln>
                  <a:solidFill>
                    <a:schemeClr val="accent1"/>
                  </a:solidFill>
                  <a:effectLst/>
                  <a:uLnTx/>
                  <a:uFillTx/>
                  <a:latin typeface="+mj-lt"/>
                  <a:cs typeface="Segoe UI Semibold" panose="020B0702040204020203" pitchFamily="34" charset="0"/>
                </a:rPr>
                <a:t>Findings</a:t>
              </a:r>
            </a:p>
          </p:txBody>
        </p:sp>
        <p:pic>
          <p:nvPicPr>
            <p:cNvPr id="23" name="Graphic 22">
              <a:extLst>
                <a:ext uri="{FF2B5EF4-FFF2-40B4-BE49-F238E27FC236}">
                  <a16:creationId xmlns:a16="http://schemas.microsoft.com/office/drawing/2014/main" id="{5A368AD7-DCCB-A46A-0065-4BD6AE676B65}"/>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588817" y="2071296"/>
              <a:ext cx="457200" cy="457200"/>
            </a:xfrm>
            <a:prstGeom prst="rect">
              <a:avLst/>
            </a:prstGeom>
          </p:spPr>
        </p:pic>
      </p:grpSp>
      <p:grpSp>
        <p:nvGrpSpPr>
          <p:cNvPr id="32" name="Group 31">
            <a:extLst>
              <a:ext uri="{FF2B5EF4-FFF2-40B4-BE49-F238E27FC236}">
                <a16:creationId xmlns:a16="http://schemas.microsoft.com/office/drawing/2014/main" id="{746212DD-F57D-C81E-3A23-D0774CA9E107}"/>
              </a:ext>
            </a:extLst>
          </p:cNvPr>
          <p:cNvGrpSpPr/>
          <p:nvPr/>
        </p:nvGrpSpPr>
        <p:grpSpPr>
          <a:xfrm>
            <a:off x="486992" y="4818000"/>
            <a:ext cx="2239538" cy="798510"/>
            <a:chOff x="494518" y="4723574"/>
            <a:chExt cx="2239538" cy="798510"/>
          </a:xfrm>
        </p:grpSpPr>
        <p:sp>
          <p:nvSpPr>
            <p:cNvPr id="10" name="TextBox 9">
              <a:extLst>
                <a:ext uri="{FF2B5EF4-FFF2-40B4-BE49-F238E27FC236}">
                  <a16:creationId xmlns:a16="http://schemas.microsoft.com/office/drawing/2014/main" id="{3EB08E3B-8EC0-4487-AE25-890E68605FCE}"/>
                </a:ext>
              </a:extLst>
            </p:cNvPr>
            <p:cNvSpPr txBox="1"/>
            <p:nvPr/>
          </p:nvSpPr>
          <p:spPr>
            <a:xfrm>
              <a:off x="494518" y="5183530"/>
              <a:ext cx="2239538"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chemeClr val="accent1"/>
                  </a:solidFill>
                  <a:effectLst/>
                  <a:uLnTx/>
                  <a:uFillTx/>
                  <a:latin typeface="+mj-lt"/>
                  <a:cs typeface="Segoe UI Semibold" panose="020B0702040204020203" pitchFamily="34" charset="0"/>
                </a:rPr>
                <a:t>Recommendations</a:t>
              </a:r>
            </a:p>
          </p:txBody>
        </p:sp>
        <p:pic>
          <p:nvPicPr>
            <p:cNvPr id="24" name="Picture 23">
              <a:extLst>
                <a:ext uri="{FF2B5EF4-FFF2-40B4-BE49-F238E27FC236}">
                  <a16:creationId xmlns:a16="http://schemas.microsoft.com/office/drawing/2014/main" id="{5EE0C4B9-6619-FDAC-EA98-33660ACF09D3}"/>
                </a:ext>
              </a:extLst>
            </p:cNvPr>
            <p:cNvPicPr>
              <a:picLocks noChangeAspect="1"/>
            </p:cNvPicPr>
            <p:nvPr/>
          </p:nvPicPr>
          <p:blipFill>
            <a:blip r:embed="rId7"/>
            <a:stretch>
              <a:fillRect/>
            </a:stretch>
          </p:blipFill>
          <p:spPr>
            <a:xfrm>
              <a:off x="595809" y="4723574"/>
              <a:ext cx="457240" cy="457240"/>
            </a:xfrm>
            <a:prstGeom prst="rect">
              <a:avLst/>
            </a:prstGeom>
          </p:spPr>
        </p:pic>
      </p:grpSp>
      <p:sp>
        <p:nvSpPr>
          <p:cNvPr id="4" name="TextBox 3">
            <a:extLst>
              <a:ext uri="{FF2B5EF4-FFF2-40B4-BE49-F238E27FC236}">
                <a16:creationId xmlns:a16="http://schemas.microsoft.com/office/drawing/2014/main" id="{6AE82CF5-42D0-6139-A8B1-4977633F3B87}"/>
              </a:ext>
            </a:extLst>
          </p:cNvPr>
          <p:cNvSpPr txBox="1"/>
          <p:nvPr/>
        </p:nvSpPr>
        <p:spPr>
          <a:xfrm>
            <a:off x="3169922" y="3854439"/>
            <a:ext cx="8412478" cy="253916"/>
          </a:xfrm>
          <a:prstGeom prst="rect">
            <a:avLst/>
          </a:prstGeom>
          <a:noFill/>
        </p:spPr>
        <p:txBody>
          <a:bodyPr wrap="square" rtlCol="0">
            <a:spAutoFit/>
          </a:bodyPr>
          <a:lstStyle/>
          <a:p>
            <a:pPr marR="0" lvl="0" algn="l" defTabSz="914400" rtl="0" eaLnBrk="1" fontAlgn="auto" latinLnBrk="0" hangingPunct="1">
              <a:lnSpc>
                <a:spcPct val="100000"/>
              </a:lnSpc>
              <a:spcBef>
                <a:spcPts val="0"/>
              </a:spcBef>
              <a:spcAft>
                <a:spcPts val="0"/>
              </a:spcAft>
              <a:buClrTx/>
              <a:buSzTx/>
              <a:tabLst/>
              <a:defRPr/>
            </a:pPr>
            <a:r>
              <a:rPr kumimoji="0" lang="en-US" sz="1050" b="0" i="0" u="none" strike="noStrike" kern="1200" cap="none" spc="0" normalizeH="0" baseline="0" noProof="0" dirty="0">
                <a:ln>
                  <a:noFill/>
                </a:ln>
                <a:solidFill>
                  <a:prstClr val="black"/>
                </a:solidFill>
                <a:effectLst/>
                <a:uLnTx/>
                <a:uFillTx/>
                <a:ea typeface="+mn-ea"/>
                <a:cs typeface="Segoe UI Light" panose="020B0502040204020203" pitchFamily="34" charset="0"/>
              </a:rPr>
              <a:t>VCA has developed recommendations around these three themes, with a focus on improving customer engagement:</a:t>
            </a:r>
          </a:p>
        </p:txBody>
      </p:sp>
      <p:sp>
        <p:nvSpPr>
          <p:cNvPr id="6" name="TextBox 5">
            <a:extLst>
              <a:ext uri="{FF2B5EF4-FFF2-40B4-BE49-F238E27FC236}">
                <a16:creationId xmlns:a16="http://schemas.microsoft.com/office/drawing/2014/main" id="{3A5804E6-3C0E-91E7-A695-16ABFDB76B5A}"/>
              </a:ext>
            </a:extLst>
          </p:cNvPr>
          <p:cNvSpPr txBox="1"/>
          <p:nvPr/>
        </p:nvSpPr>
        <p:spPr>
          <a:xfrm>
            <a:off x="3169922" y="2191008"/>
            <a:ext cx="8412478" cy="1400383"/>
          </a:xfrm>
          <a:prstGeom prst="rect">
            <a:avLst/>
          </a:prstGeom>
          <a:noFill/>
        </p:spPr>
        <p:txBody>
          <a:bodyPr wrap="square" rtlCol="0">
            <a:spAutoFit/>
          </a:bodyPr>
          <a:lstStyle/>
          <a:p>
            <a:pPr marR="0" lvl="0" algn="l" defTabSz="914400" rtl="0" eaLnBrk="1" fontAlgn="auto" latinLnBrk="0" hangingPunct="1">
              <a:spcAft>
                <a:spcPts val="300"/>
              </a:spcAft>
              <a:buClrTx/>
              <a:buSzTx/>
              <a:tabLst/>
              <a:defRPr/>
            </a:pPr>
            <a:r>
              <a:rPr kumimoji="0" lang="en-US" sz="1050" b="0" i="0" u="none" strike="noStrike" kern="1200" cap="none" spc="0" normalizeH="0" baseline="0" noProof="0" dirty="0">
                <a:ln>
                  <a:noFill/>
                </a:ln>
                <a:solidFill>
                  <a:prstClr val="black"/>
                </a:solidFill>
                <a:effectLst/>
                <a:uLnTx/>
                <a:uFillTx/>
                <a:ea typeface="+mn-ea"/>
                <a:cs typeface="Segoe UI Light" panose="020B0502040204020203" pitchFamily="34" charset="0"/>
              </a:rPr>
              <a:t>VCA leveraged a proprietary </a:t>
            </a:r>
            <a:r>
              <a:rPr lang="en-US" sz="1050" dirty="0">
                <a:solidFill>
                  <a:prstClr val="black"/>
                </a:solidFill>
                <a:cs typeface="Segoe UI Light" panose="020B0502040204020203" pitchFamily="34" charset="0"/>
              </a:rPr>
              <a:t>scoring </a:t>
            </a:r>
            <a:r>
              <a:rPr kumimoji="0" lang="en-US" sz="1050" b="0" i="0" u="none" strike="noStrike" kern="1200" cap="none" spc="0" normalizeH="0" baseline="0" noProof="0" dirty="0">
                <a:ln>
                  <a:noFill/>
                </a:ln>
                <a:solidFill>
                  <a:prstClr val="black"/>
                </a:solidFill>
                <a:effectLst/>
                <a:uLnTx/>
                <a:uFillTx/>
                <a:ea typeface="+mn-ea"/>
                <a:cs typeface="Segoe UI Light" panose="020B0502040204020203" pitchFamily="34" charset="0"/>
              </a:rPr>
              <a:t>model to understand </a:t>
            </a:r>
            <a:r>
              <a:rPr lang="en-US" sz="1050" dirty="0">
                <a:solidFill>
                  <a:prstClr val="black"/>
                </a:solidFill>
                <a:cs typeface="Segoe UI Light" panose="020B0502040204020203" pitchFamily="34" charset="0"/>
              </a:rPr>
              <a:t>Top-of-Wallet behavior</a:t>
            </a:r>
          </a:p>
          <a:p>
            <a:pPr marR="0" lvl="0" algn="l" defTabSz="914400" rtl="0" eaLnBrk="1" fontAlgn="auto" latinLnBrk="0" hangingPunct="1">
              <a:spcAft>
                <a:spcPts val="300"/>
              </a:spcAft>
              <a:buClrTx/>
              <a:buSzTx/>
              <a:tabLst/>
              <a:defRPr/>
            </a:pPr>
            <a:endParaRPr kumimoji="0" lang="en-US" sz="600" b="0" i="0" u="none" strike="noStrike" kern="1200" cap="none" spc="0" normalizeH="0" baseline="0" noProof="0" dirty="0">
              <a:ln>
                <a:noFill/>
              </a:ln>
              <a:solidFill>
                <a:prstClr val="black"/>
              </a:solidFill>
              <a:effectLst/>
              <a:uLnTx/>
              <a:uFillTx/>
              <a:ea typeface="+mn-ea"/>
              <a:cs typeface="Segoe UI Light" panose="020B0502040204020203" pitchFamily="34" charset="0"/>
            </a:endParaRPr>
          </a:p>
          <a:p>
            <a:pPr marL="171450" indent="-171450">
              <a:spcAft>
                <a:spcPts val="300"/>
              </a:spcAft>
              <a:buFont typeface="Arial" panose="020B0604020202020204" pitchFamily="34" charset="0"/>
              <a:buChar char="•"/>
              <a:defRPr/>
            </a:pPr>
            <a:r>
              <a:rPr kumimoji="0" lang="en-US" sz="1050" b="1" i="0" u="none" strike="noStrike" kern="1200" cap="none" spc="0" normalizeH="0" baseline="0" noProof="0" dirty="0">
                <a:ln>
                  <a:noFill/>
                </a:ln>
                <a:solidFill>
                  <a:prstClr val="black"/>
                </a:solidFill>
                <a:effectLst/>
                <a:uLnTx/>
                <a:uFillTx/>
                <a:ea typeface="+mn-ea"/>
                <a:cs typeface="Segoe UI Light" panose="020B0502040204020203" pitchFamily="34" charset="0"/>
              </a:rPr>
              <a:t>The Top</a:t>
            </a:r>
            <a:r>
              <a:rPr lang="en-US" sz="1050" b="1" dirty="0">
                <a:solidFill>
                  <a:prstClr val="black"/>
                </a:solidFill>
                <a:cs typeface="Segoe UI Light" panose="020B0502040204020203" pitchFamily="34" charset="0"/>
              </a:rPr>
              <a:t> </a:t>
            </a:r>
            <a:r>
              <a:rPr kumimoji="0" lang="en-US" sz="1050" b="1" i="0" u="none" strike="noStrike" kern="1200" cap="none" spc="0" normalizeH="0" baseline="0" noProof="0" dirty="0">
                <a:ln>
                  <a:noFill/>
                </a:ln>
                <a:solidFill>
                  <a:prstClr val="black"/>
                </a:solidFill>
                <a:effectLst/>
                <a:uLnTx/>
                <a:uFillTx/>
                <a:ea typeface="+mn-ea"/>
                <a:cs typeface="Segoe UI Light" panose="020B0502040204020203" pitchFamily="34" charset="0"/>
              </a:rPr>
              <a:t>of Wallet (TOW) model </a:t>
            </a:r>
            <a:r>
              <a:rPr kumimoji="0" lang="en-US" sz="1050" b="0" i="0" u="none" strike="noStrike" kern="1200" cap="none" spc="0" normalizeH="0" baseline="0" noProof="0" dirty="0">
                <a:ln>
                  <a:noFill/>
                </a:ln>
                <a:solidFill>
                  <a:prstClr val="black"/>
                </a:solidFill>
                <a:effectLst/>
                <a:uLnTx/>
                <a:uFillTx/>
                <a:ea typeface="+mn-ea"/>
                <a:cs typeface="Segoe UI Light" panose="020B0502040204020203" pitchFamily="34" charset="0"/>
              </a:rPr>
              <a:t>identified ~            TOW </a:t>
            </a:r>
            <a:r>
              <a:rPr lang="en-US" sz="1050" dirty="0">
                <a:solidFill>
                  <a:prstClr val="black"/>
                </a:solidFill>
                <a:cs typeface="Segoe UI Light" panose="020B0502040204020203" pitchFamily="34" charset="0"/>
              </a:rPr>
              <a:t>accounts that </a:t>
            </a:r>
            <a:r>
              <a:rPr kumimoji="0" lang="en-US" sz="1050" b="0" i="0" u="none" strike="noStrike" kern="1200" cap="none" spc="0" normalizeH="0" baseline="0" noProof="0" dirty="0">
                <a:ln>
                  <a:noFill/>
                </a:ln>
                <a:solidFill>
                  <a:prstClr val="black"/>
                </a:solidFill>
                <a:effectLst/>
                <a:uLnTx/>
                <a:uFillTx/>
                <a:ea typeface="+mn-ea"/>
                <a:cs typeface="Segoe UI Light" panose="020B0502040204020203" pitchFamily="34" charset="0"/>
              </a:rPr>
              <a:t>could generate </a:t>
            </a:r>
            <a:r>
              <a:rPr lang="en-US" sz="1050" dirty="0">
                <a:solidFill>
                  <a:prstClr val="black"/>
                </a:solidFill>
                <a:cs typeface="Segoe UI Light" panose="020B0502040204020203" pitchFamily="34" charset="0"/>
              </a:rPr>
              <a:t>              </a:t>
            </a:r>
            <a:r>
              <a:rPr kumimoji="0" lang="en-US" sz="1050" b="0" i="0" u="none" strike="noStrike" kern="1200" cap="none" spc="0" normalizeH="0" baseline="0" noProof="0" dirty="0">
                <a:ln>
                  <a:noFill/>
                </a:ln>
                <a:solidFill>
                  <a:prstClr val="black"/>
                </a:solidFill>
                <a:effectLst/>
                <a:uLnTx/>
                <a:uFillTx/>
                <a:ea typeface="+mn-ea"/>
                <a:cs typeface="Segoe UI Light" panose="020B0502040204020203" pitchFamily="34" charset="0"/>
              </a:rPr>
              <a:t>(~         ) in annual payment volume. Your top-of-wallet cardholders have an annual spend </a:t>
            </a:r>
            <a:r>
              <a:rPr lang="en-US" sz="1050" dirty="0">
                <a:solidFill>
                  <a:prstClr val="black"/>
                </a:solidFill>
                <a:cs typeface="Segoe UI Light" panose="020B0502040204020203" pitchFamily="34" charset="0"/>
              </a:rPr>
              <a:t>of ~             </a:t>
            </a:r>
            <a:r>
              <a:rPr kumimoji="0" lang="en-US" sz="1050" b="0" i="0" u="none" strike="noStrike" kern="1200" cap="none" spc="0" normalizeH="0" baseline="0" noProof="0" dirty="0">
                <a:ln>
                  <a:noFill/>
                </a:ln>
                <a:solidFill>
                  <a:prstClr val="black"/>
                </a:solidFill>
                <a:effectLst/>
                <a:uLnTx/>
                <a:uFillTx/>
                <a:ea typeface="+mn-ea"/>
                <a:cs typeface="Segoe UI Light" panose="020B0502040204020203" pitchFamily="34" charset="0"/>
              </a:rPr>
              <a:t>on average vs. non-top of wallet </a:t>
            </a:r>
            <a:r>
              <a:rPr lang="en-US" sz="1050" dirty="0">
                <a:solidFill>
                  <a:prstClr val="black"/>
                </a:solidFill>
                <a:cs typeface="Segoe UI Light" panose="020B0502040204020203" pitchFamily="34" charset="0"/>
              </a:rPr>
              <a:t>cardholders</a:t>
            </a:r>
            <a:r>
              <a:rPr kumimoji="0" lang="en-US" sz="1050" b="0" i="0" u="none" strike="noStrike" kern="1200" cap="none" spc="0" normalizeH="0" baseline="0" noProof="0" dirty="0">
                <a:ln>
                  <a:noFill/>
                </a:ln>
                <a:solidFill>
                  <a:prstClr val="black"/>
                </a:solidFill>
                <a:effectLst/>
                <a:uLnTx/>
                <a:uFillTx/>
                <a:ea typeface="+mn-ea"/>
                <a:cs typeface="Segoe UI Light" panose="020B0502040204020203" pitchFamily="34" charset="0"/>
              </a:rPr>
              <a:t> where the average is </a:t>
            </a:r>
            <a:r>
              <a:rPr lang="en-US" sz="1050" dirty="0">
                <a:solidFill>
                  <a:prstClr val="black"/>
                </a:solidFill>
                <a:cs typeface="Segoe UI Light" panose="020B0502040204020203" pitchFamily="34" charset="0"/>
              </a:rPr>
              <a:t>             </a:t>
            </a:r>
            <a:r>
              <a:rPr kumimoji="0" lang="en-US" sz="1050" b="0" i="0" u="none" strike="noStrike" kern="1200" cap="none" spc="0" normalizeH="0" baseline="0" noProof="0" dirty="0">
                <a:ln>
                  <a:noFill/>
                </a:ln>
                <a:solidFill>
                  <a:prstClr val="black"/>
                </a:solidFill>
                <a:effectLst/>
                <a:uLnTx/>
                <a:uFillTx/>
                <a:ea typeface="+mn-ea"/>
                <a:cs typeface="Segoe UI Light" panose="020B0502040204020203" pitchFamily="34" charset="0"/>
              </a:rPr>
              <a:t>annually. Due to the interchange opportunities,  top-of</a:t>
            </a:r>
            <a:r>
              <a:rPr lang="en-US" sz="1050" dirty="0">
                <a:solidFill>
                  <a:prstClr val="black"/>
                </a:solidFill>
                <a:cs typeface="Segoe UI Light" panose="020B0502040204020203" pitchFamily="34" charset="0"/>
              </a:rPr>
              <a:t>-</a:t>
            </a:r>
            <a:r>
              <a:rPr kumimoji="0" lang="en-US" sz="1050" b="0" i="0" u="none" strike="noStrike" kern="1200" cap="none" spc="0" normalizeH="0" baseline="0" noProof="0" dirty="0">
                <a:ln>
                  <a:noFill/>
                </a:ln>
                <a:solidFill>
                  <a:prstClr val="black"/>
                </a:solidFill>
                <a:effectLst/>
                <a:uLnTx/>
                <a:uFillTx/>
                <a:ea typeface="+mn-ea"/>
                <a:cs typeface="Segoe UI Light" panose="020B0502040204020203" pitchFamily="34" charset="0"/>
              </a:rPr>
              <a:t>wallet cardholders represent a population that should be prioritized for retention.</a:t>
            </a:r>
          </a:p>
          <a:p>
            <a:pPr>
              <a:spcAft>
                <a:spcPts val="300"/>
              </a:spcAft>
              <a:defRPr/>
            </a:pPr>
            <a:endParaRPr kumimoji="0" lang="en-US" sz="600" b="0" i="0" u="none" strike="noStrike" kern="1200" cap="none" spc="0" normalizeH="0" baseline="0" noProof="0" dirty="0">
              <a:ln>
                <a:noFill/>
              </a:ln>
              <a:solidFill>
                <a:prstClr val="black"/>
              </a:solidFill>
              <a:effectLst/>
              <a:uLnTx/>
              <a:uFillTx/>
              <a:ea typeface="+mn-ea"/>
              <a:cs typeface="Segoe UI Light" panose="020B0502040204020203" pitchFamily="34" charset="0"/>
            </a:endParaRPr>
          </a:p>
          <a:p>
            <a:pPr marR="0" lvl="0" algn="l" defTabSz="914400" rtl="0" eaLnBrk="1" fontAlgn="auto" latinLnBrk="0" hangingPunct="1">
              <a:spcAft>
                <a:spcPts val="300"/>
              </a:spcAft>
              <a:buClrTx/>
              <a:buSzTx/>
              <a:tabLst/>
              <a:defRPr/>
            </a:pPr>
            <a:r>
              <a:rPr kumimoji="0" lang="en-US" sz="1050" b="0" i="0" u="none" strike="noStrike" kern="1200" cap="none" spc="0" normalizeH="0" baseline="0" noProof="0" dirty="0">
                <a:ln>
                  <a:noFill/>
                </a:ln>
                <a:solidFill>
                  <a:prstClr val="black"/>
                </a:solidFill>
                <a:effectLst/>
                <a:uLnTx/>
                <a:uFillTx/>
                <a:ea typeface="+mn-ea"/>
                <a:cs typeface="Segoe UI Light" panose="020B0502040204020203" pitchFamily="34" charset="0"/>
              </a:rPr>
              <a:t>Based on the analysis, you have </a:t>
            </a:r>
            <a:r>
              <a:rPr lang="en-US" sz="1050" dirty="0">
                <a:solidFill>
                  <a:prstClr val="black"/>
                </a:solidFill>
                <a:cs typeface="Segoe UI Light" panose="020B0502040204020203" pitchFamily="34" charset="0"/>
              </a:rPr>
              <a:t>an opportunity to </a:t>
            </a:r>
            <a:r>
              <a:rPr lang="en-US" sz="1050" b="1" dirty="0">
                <a:solidFill>
                  <a:prstClr val="black"/>
                </a:solidFill>
                <a:cs typeface="Segoe UI Light" panose="020B0502040204020203" pitchFamily="34" charset="0"/>
              </a:rPr>
              <a:t>capture an additional              </a:t>
            </a:r>
            <a:r>
              <a:rPr kumimoji="0" lang="en-US" sz="1050" b="0" i="0" u="none" strike="noStrike" kern="1200" cap="none" spc="0" normalizeH="0" baseline="0" noProof="0" dirty="0">
                <a:ln>
                  <a:noFill/>
                </a:ln>
                <a:solidFill>
                  <a:prstClr val="black"/>
                </a:solidFill>
                <a:effectLst/>
                <a:uLnTx/>
                <a:uFillTx/>
                <a:ea typeface="+mn-ea"/>
                <a:cs typeface="Segoe UI Light" panose="020B0502040204020203" pitchFamily="34" charset="0"/>
              </a:rPr>
              <a:t>in debit interchange revenue by driving top of wallet spend and penetration, relative to peers.</a:t>
            </a:r>
          </a:p>
        </p:txBody>
      </p:sp>
      <p:sp>
        <p:nvSpPr>
          <p:cNvPr id="2" name="TextBox 1">
            <a:extLst>
              <a:ext uri="{FF2B5EF4-FFF2-40B4-BE49-F238E27FC236}">
                <a16:creationId xmlns:a16="http://schemas.microsoft.com/office/drawing/2014/main" id="{F4A9D037-BC53-CD59-595F-E5D6ADEED5B9}"/>
              </a:ext>
            </a:extLst>
          </p:cNvPr>
          <p:cNvSpPr txBox="1"/>
          <p:nvPr/>
        </p:nvSpPr>
        <p:spPr>
          <a:xfrm>
            <a:off x="3313319" y="5134795"/>
            <a:ext cx="2385455" cy="738664"/>
          </a:xfrm>
          <a:prstGeom prst="rect">
            <a:avLst/>
          </a:prstGeom>
          <a:noFill/>
        </p:spPr>
        <p:txBody>
          <a:bodyPr wrap="square" rtlCol="0">
            <a:spAutoFit/>
          </a:bodyPr>
          <a:lstStyle/>
          <a:p>
            <a:pPr algn="ctr"/>
            <a:r>
              <a:rPr lang="en-US" sz="1400" dirty="0"/>
              <a:t>Defend payment volume from existing top of wallet cardholders</a:t>
            </a:r>
          </a:p>
        </p:txBody>
      </p:sp>
      <p:grpSp>
        <p:nvGrpSpPr>
          <p:cNvPr id="38" name="Group 37">
            <a:extLst>
              <a:ext uri="{FF2B5EF4-FFF2-40B4-BE49-F238E27FC236}">
                <a16:creationId xmlns:a16="http://schemas.microsoft.com/office/drawing/2014/main" id="{D70310A7-DDAB-79BB-ACFF-E3E5B3D576E9}"/>
              </a:ext>
            </a:extLst>
          </p:cNvPr>
          <p:cNvGrpSpPr/>
          <p:nvPr/>
        </p:nvGrpSpPr>
        <p:grpSpPr>
          <a:xfrm>
            <a:off x="3720331" y="4497351"/>
            <a:ext cx="1841767" cy="457200"/>
            <a:chOff x="1624750" y="1260497"/>
            <a:chExt cx="1841767" cy="457200"/>
          </a:xfrm>
        </p:grpSpPr>
        <p:pic>
          <p:nvPicPr>
            <p:cNvPr id="39" name="Graphic 38">
              <a:extLst>
                <a:ext uri="{FF2B5EF4-FFF2-40B4-BE49-F238E27FC236}">
                  <a16:creationId xmlns:a16="http://schemas.microsoft.com/office/drawing/2014/main" id="{CE0887B8-17F3-A0E1-0F09-BA9270A9D312}"/>
                </a:ext>
              </a:extLst>
            </p:cNvPr>
            <p:cNvPicPr>
              <a:picLocks noChangeAspect="1"/>
            </p:cNvPicPr>
            <p:nvPr/>
          </p:nvPicPr>
          <p:blipFill>
            <a:blip r:embed="rId8" cstate="print">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1624750" y="1260497"/>
              <a:ext cx="457200" cy="457200"/>
            </a:xfrm>
            <a:prstGeom prst="rect">
              <a:avLst/>
            </a:prstGeom>
          </p:spPr>
        </p:pic>
        <p:sp>
          <p:nvSpPr>
            <p:cNvPr id="40" name="txtHeader">
              <a:extLst>
                <a:ext uri="{FF2B5EF4-FFF2-40B4-BE49-F238E27FC236}">
                  <a16:creationId xmlns:a16="http://schemas.microsoft.com/office/drawing/2014/main" id="{980FC75D-B8CE-FE0D-9219-C8DB15790151}"/>
                </a:ext>
              </a:extLst>
            </p:cNvPr>
            <p:cNvSpPr txBox="1">
              <a:spLocks noChangeArrowheads="1"/>
            </p:cNvSpPr>
            <p:nvPr/>
          </p:nvSpPr>
          <p:spPr bwMode="auto">
            <a:xfrm>
              <a:off x="2154476" y="1319820"/>
              <a:ext cx="1312041" cy="338554"/>
            </a:xfrm>
            <a:prstGeom prst="rect">
              <a:avLst/>
            </a:prstGeom>
            <a:noFill/>
            <a:ln w="19050" cap="rnd" algn="ctr">
              <a:noFill/>
              <a:miter lim="800000"/>
              <a:headEnd type="none" w="sm" len="sm"/>
              <a:tailEnd type="none" w="sm" len="sm"/>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a:latin typeface="Visa Dialect Semibold"/>
                  <a:cs typeface="Segoe UI Light" panose="020B0502040204020203" pitchFamily="34" charset="0"/>
                </a:rPr>
                <a:t>“Defend”</a:t>
              </a:r>
              <a:endParaRPr kumimoji="0" lang="en-US" sz="1600" b="1" i="0" u="none" strike="noStrike" kern="1200" cap="none" spc="0" normalizeH="0" baseline="30000" noProof="0">
                <a:ln>
                  <a:noFill/>
                </a:ln>
                <a:effectLst/>
                <a:uLnTx/>
                <a:uFillTx/>
                <a:latin typeface="Visa Dialect Semibold"/>
                <a:ea typeface="+mn-ea"/>
                <a:cs typeface="Segoe UI Light" panose="020B0502040204020203" pitchFamily="34" charset="0"/>
              </a:endParaRPr>
            </a:p>
          </p:txBody>
        </p:sp>
      </p:grpSp>
      <p:grpSp>
        <p:nvGrpSpPr>
          <p:cNvPr id="41" name="Group 40">
            <a:extLst>
              <a:ext uri="{FF2B5EF4-FFF2-40B4-BE49-F238E27FC236}">
                <a16:creationId xmlns:a16="http://schemas.microsoft.com/office/drawing/2014/main" id="{3F5689E2-43AD-6E3D-9455-24495523320B}"/>
              </a:ext>
            </a:extLst>
          </p:cNvPr>
          <p:cNvGrpSpPr/>
          <p:nvPr/>
        </p:nvGrpSpPr>
        <p:grpSpPr>
          <a:xfrm>
            <a:off x="6675260" y="4494333"/>
            <a:ext cx="1520827" cy="457200"/>
            <a:chOff x="5334542" y="1260497"/>
            <a:chExt cx="1520827" cy="457200"/>
          </a:xfrm>
        </p:grpSpPr>
        <p:pic>
          <p:nvPicPr>
            <p:cNvPr id="42" name="Graphic 41">
              <a:extLst>
                <a:ext uri="{FF2B5EF4-FFF2-40B4-BE49-F238E27FC236}">
                  <a16:creationId xmlns:a16="http://schemas.microsoft.com/office/drawing/2014/main" id="{B115017B-2F3C-AC4D-2909-F480F9677FE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5334542" y="1260497"/>
              <a:ext cx="457200" cy="457200"/>
            </a:xfrm>
            <a:prstGeom prst="rect">
              <a:avLst/>
            </a:prstGeom>
          </p:spPr>
        </p:pic>
        <p:sp>
          <p:nvSpPr>
            <p:cNvPr id="43" name="txtHeader">
              <a:extLst>
                <a:ext uri="{FF2B5EF4-FFF2-40B4-BE49-F238E27FC236}">
                  <a16:creationId xmlns:a16="http://schemas.microsoft.com/office/drawing/2014/main" id="{39168F9F-5466-70A6-AC1D-A5095D116C12}"/>
                </a:ext>
              </a:extLst>
            </p:cNvPr>
            <p:cNvSpPr txBox="1">
              <a:spLocks noChangeArrowheads="1"/>
            </p:cNvSpPr>
            <p:nvPr/>
          </p:nvSpPr>
          <p:spPr bwMode="auto">
            <a:xfrm>
              <a:off x="5777457" y="1319820"/>
              <a:ext cx="1077912" cy="338554"/>
            </a:xfrm>
            <a:prstGeom prst="rect">
              <a:avLst/>
            </a:prstGeom>
            <a:noFill/>
            <a:ln w="19050" cap="rnd" algn="ctr">
              <a:noFill/>
              <a:miter lim="800000"/>
              <a:headEnd type="none" w="sm" len="sm"/>
              <a:tailEnd type="none" w="sm" len="sm"/>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dirty="0">
                  <a:latin typeface="Visa Dialect Semibold"/>
                  <a:cs typeface="Segoe UI Light" panose="020B0502040204020203" pitchFamily="34" charset="0"/>
                </a:rPr>
                <a:t>“Grow”</a:t>
              </a:r>
              <a:endParaRPr kumimoji="0" lang="en-US" sz="1600" b="1" i="0" u="none" strike="noStrike" kern="1200" cap="none" spc="0" normalizeH="0" baseline="30000" noProof="0" dirty="0">
                <a:ln>
                  <a:noFill/>
                </a:ln>
                <a:effectLst/>
                <a:uLnTx/>
                <a:uFillTx/>
                <a:latin typeface="Visa Dialect Semibold"/>
                <a:ea typeface="+mn-ea"/>
                <a:cs typeface="Segoe UI Light" panose="020B0502040204020203" pitchFamily="34" charset="0"/>
              </a:endParaRPr>
            </a:p>
          </p:txBody>
        </p:sp>
      </p:grpSp>
      <p:grpSp>
        <p:nvGrpSpPr>
          <p:cNvPr id="44" name="Group 43">
            <a:extLst>
              <a:ext uri="{FF2B5EF4-FFF2-40B4-BE49-F238E27FC236}">
                <a16:creationId xmlns:a16="http://schemas.microsoft.com/office/drawing/2014/main" id="{43EDE361-4158-B6BC-0E4F-14383502352D}"/>
              </a:ext>
            </a:extLst>
          </p:cNvPr>
          <p:cNvGrpSpPr/>
          <p:nvPr/>
        </p:nvGrpSpPr>
        <p:grpSpPr>
          <a:xfrm>
            <a:off x="9218406" y="4494333"/>
            <a:ext cx="2029154" cy="457200"/>
            <a:chOff x="8956651" y="1260497"/>
            <a:chExt cx="2029154" cy="457200"/>
          </a:xfrm>
        </p:grpSpPr>
        <p:pic>
          <p:nvPicPr>
            <p:cNvPr id="45" name="Graphic 44">
              <a:extLst>
                <a:ext uri="{FF2B5EF4-FFF2-40B4-BE49-F238E27FC236}">
                  <a16:creationId xmlns:a16="http://schemas.microsoft.com/office/drawing/2014/main" id="{3F03D6FC-A22D-F4A3-84B5-B3B8D4056282}"/>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a:off x="8956651" y="1260497"/>
              <a:ext cx="457200" cy="457200"/>
            </a:xfrm>
            <a:prstGeom prst="rect">
              <a:avLst/>
            </a:prstGeom>
          </p:spPr>
        </p:pic>
        <p:sp>
          <p:nvSpPr>
            <p:cNvPr id="46" name="txtHeader">
              <a:extLst>
                <a:ext uri="{FF2B5EF4-FFF2-40B4-BE49-F238E27FC236}">
                  <a16:creationId xmlns:a16="http://schemas.microsoft.com/office/drawing/2014/main" id="{8FBBB07C-2655-6DDE-89FA-51B1A81D2355}"/>
                </a:ext>
              </a:extLst>
            </p:cNvPr>
            <p:cNvSpPr txBox="1">
              <a:spLocks noChangeArrowheads="1"/>
            </p:cNvSpPr>
            <p:nvPr/>
          </p:nvSpPr>
          <p:spPr bwMode="auto">
            <a:xfrm>
              <a:off x="9486377" y="1319820"/>
              <a:ext cx="1499428" cy="338554"/>
            </a:xfrm>
            <a:prstGeom prst="rect">
              <a:avLst/>
            </a:prstGeom>
            <a:noFill/>
            <a:ln w="19050" cap="rnd" algn="ctr">
              <a:noFill/>
              <a:miter lim="800000"/>
              <a:headEnd type="none" w="sm" len="sm"/>
              <a:tailEnd type="none" w="sm" len="sm"/>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dirty="0">
                  <a:latin typeface="Visa Dialect Semibold"/>
                  <a:cs typeface="Segoe UI Light" panose="020B0502040204020203" pitchFamily="34" charset="0"/>
                </a:rPr>
                <a:t>“Acquire”</a:t>
              </a:r>
              <a:endParaRPr kumimoji="0" lang="en-US" sz="1600" b="1" i="0" u="none" strike="noStrike" kern="1200" cap="none" spc="0" normalizeH="0" baseline="30000" noProof="0" dirty="0">
                <a:ln>
                  <a:noFill/>
                </a:ln>
                <a:effectLst/>
                <a:uLnTx/>
                <a:uFillTx/>
                <a:latin typeface="Visa Dialect Semibold"/>
                <a:ea typeface="+mn-ea"/>
                <a:cs typeface="Segoe UI Light" panose="020B0502040204020203" pitchFamily="34" charset="0"/>
              </a:endParaRPr>
            </a:p>
          </p:txBody>
        </p:sp>
      </p:grpSp>
      <p:sp>
        <p:nvSpPr>
          <p:cNvPr id="47" name="TextBox 46">
            <a:extLst>
              <a:ext uri="{FF2B5EF4-FFF2-40B4-BE49-F238E27FC236}">
                <a16:creationId xmlns:a16="http://schemas.microsoft.com/office/drawing/2014/main" id="{E4606C12-8794-335D-524A-7C61BFEEE7DA}"/>
              </a:ext>
            </a:extLst>
          </p:cNvPr>
          <p:cNvSpPr txBox="1"/>
          <p:nvPr/>
        </p:nvSpPr>
        <p:spPr>
          <a:xfrm>
            <a:off x="6157222" y="5105810"/>
            <a:ext cx="2385455" cy="523220"/>
          </a:xfrm>
          <a:prstGeom prst="rect">
            <a:avLst/>
          </a:prstGeom>
          <a:noFill/>
        </p:spPr>
        <p:txBody>
          <a:bodyPr wrap="square" rtlCol="0">
            <a:spAutoFit/>
          </a:bodyPr>
          <a:lstStyle/>
          <a:p>
            <a:pPr algn="ctr"/>
            <a:r>
              <a:rPr lang="en-US" sz="1400" dirty="0"/>
              <a:t>Convert existing average spenders to top of wallet</a:t>
            </a:r>
          </a:p>
        </p:txBody>
      </p:sp>
      <p:sp>
        <p:nvSpPr>
          <p:cNvPr id="48" name="TextBox 47">
            <a:extLst>
              <a:ext uri="{FF2B5EF4-FFF2-40B4-BE49-F238E27FC236}">
                <a16:creationId xmlns:a16="http://schemas.microsoft.com/office/drawing/2014/main" id="{162B1958-76ED-239A-FF4E-9E4C1AB1EABC}"/>
              </a:ext>
            </a:extLst>
          </p:cNvPr>
          <p:cNvSpPr txBox="1"/>
          <p:nvPr/>
        </p:nvSpPr>
        <p:spPr>
          <a:xfrm>
            <a:off x="9001125" y="5105810"/>
            <a:ext cx="2385455" cy="738664"/>
          </a:xfrm>
          <a:prstGeom prst="rect">
            <a:avLst/>
          </a:prstGeom>
          <a:noFill/>
        </p:spPr>
        <p:txBody>
          <a:bodyPr wrap="square" rtlCol="0">
            <a:spAutoFit/>
          </a:bodyPr>
          <a:lstStyle/>
          <a:p>
            <a:pPr algn="ctr"/>
            <a:r>
              <a:rPr lang="en-US" sz="1400" dirty="0"/>
              <a:t>Encourage top of wallet behavior in new accounts</a:t>
            </a:r>
          </a:p>
        </p:txBody>
      </p:sp>
      <p:sp>
        <p:nvSpPr>
          <p:cNvPr id="5" name="totalActiveAcounts">
            <a:extLst>
              <a:ext uri="{FF2B5EF4-FFF2-40B4-BE49-F238E27FC236}">
                <a16:creationId xmlns:a16="http://schemas.microsoft.com/office/drawing/2014/main" id="{7805BB2B-D7E2-7A05-D928-B7F8453A0406}"/>
              </a:ext>
            </a:extLst>
          </p:cNvPr>
          <p:cNvSpPr txBox="1"/>
          <p:nvPr/>
        </p:nvSpPr>
        <p:spPr>
          <a:xfrm>
            <a:off x="5775471" y="2525734"/>
            <a:ext cx="483201" cy="253916"/>
          </a:xfrm>
          <a:prstGeom prst="rect">
            <a:avLst/>
          </a:prstGeom>
          <a:noFill/>
        </p:spPr>
        <p:txBody>
          <a:bodyPr wrap="square" rtlCol="0">
            <a:spAutoFit/>
          </a:bodyPr>
          <a:lstStyle/>
          <a:p>
            <a:pPr algn="ctr"/>
            <a:r>
              <a:rPr lang="en-US" sz="1050" dirty="0"/>
              <a:t>998K</a:t>
            </a:r>
          </a:p>
        </p:txBody>
      </p:sp>
      <p:sp>
        <p:nvSpPr>
          <p:cNvPr id="14" name="pvPerActive">
            <a:extLst>
              <a:ext uri="{FF2B5EF4-FFF2-40B4-BE49-F238E27FC236}">
                <a16:creationId xmlns:a16="http://schemas.microsoft.com/office/drawing/2014/main" id="{1009FDD1-E3E9-E104-D4F0-063EB98B1FC0}"/>
              </a:ext>
            </a:extLst>
          </p:cNvPr>
          <p:cNvSpPr txBox="1"/>
          <p:nvPr/>
        </p:nvSpPr>
        <p:spPr>
          <a:xfrm>
            <a:off x="8019300" y="2524216"/>
            <a:ext cx="616699" cy="253916"/>
          </a:xfrm>
          <a:prstGeom prst="rect">
            <a:avLst/>
          </a:prstGeom>
          <a:noFill/>
        </p:spPr>
        <p:txBody>
          <a:bodyPr wrap="square" rtlCol="0">
            <a:spAutoFit/>
          </a:bodyPr>
          <a:lstStyle/>
          <a:p>
            <a:r>
              <a:rPr lang="en-US" sz="1050" dirty="0"/>
              <a:t>$350M</a:t>
            </a:r>
          </a:p>
        </p:txBody>
      </p:sp>
      <p:sp>
        <p:nvSpPr>
          <p:cNvPr id="17" name="averageAnnualSpend_ch">
            <a:extLst>
              <a:ext uri="{FF2B5EF4-FFF2-40B4-BE49-F238E27FC236}">
                <a16:creationId xmlns:a16="http://schemas.microsoft.com/office/drawing/2014/main" id="{F69EEB51-B194-D5A1-26AE-E18B88B6A65A}"/>
              </a:ext>
            </a:extLst>
          </p:cNvPr>
          <p:cNvSpPr txBox="1"/>
          <p:nvPr/>
        </p:nvSpPr>
        <p:spPr>
          <a:xfrm>
            <a:off x="5402262" y="2684060"/>
            <a:ext cx="616699" cy="253916"/>
          </a:xfrm>
          <a:prstGeom prst="rect">
            <a:avLst/>
          </a:prstGeom>
          <a:noFill/>
        </p:spPr>
        <p:txBody>
          <a:bodyPr wrap="square" rtlCol="0">
            <a:spAutoFit/>
          </a:bodyPr>
          <a:lstStyle/>
          <a:p>
            <a:pPr algn="ctr"/>
            <a:r>
              <a:rPr lang="en-US" sz="1050" dirty="0"/>
              <a:t>$3219</a:t>
            </a:r>
          </a:p>
        </p:txBody>
      </p:sp>
      <p:sp>
        <p:nvSpPr>
          <p:cNvPr id="19" name="averageAnnualSpend_nch">
            <a:extLst>
              <a:ext uri="{FF2B5EF4-FFF2-40B4-BE49-F238E27FC236}">
                <a16:creationId xmlns:a16="http://schemas.microsoft.com/office/drawing/2014/main" id="{EABB5A07-65E1-EF53-EBFE-593FD446584B}"/>
              </a:ext>
            </a:extLst>
          </p:cNvPr>
          <p:cNvSpPr txBox="1"/>
          <p:nvPr/>
        </p:nvSpPr>
        <p:spPr>
          <a:xfrm>
            <a:off x="9393803" y="2688130"/>
            <a:ext cx="616699" cy="253916"/>
          </a:xfrm>
          <a:prstGeom prst="rect">
            <a:avLst/>
          </a:prstGeom>
          <a:noFill/>
        </p:spPr>
        <p:txBody>
          <a:bodyPr wrap="square" rtlCol="0">
            <a:spAutoFit/>
          </a:bodyPr>
          <a:lstStyle/>
          <a:p>
            <a:pPr algn="ctr"/>
            <a:r>
              <a:rPr lang="en-US" sz="1050" dirty="0"/>
              <a:t>$1289</a:t>
            </a:r>
          </a:p>
        </p:txBody>
      </p:sp>
      <p:sp>
        <p:nvSpPr>
          <p:cNvPr id="20" name="captureRecomendation">
            <a:extLst>
              <a:ext uri="{FF2B5EF4-FFF2-40B4-BE49-F238E27FC236}">
                <a16:creationId xmlns:a16="http://schemas.microsoft.com/office/drawing/2014/main" id="{F0E04FDE-B9A9-BF3A-CAF3-33223A4AC3C6}"/>
              </a:ext>
            </a:extLst>
          </p:cNvPr>
          <p:cNvSpPr txBox="1"/>
          <p:nvPr/>
        </p:nvSpPr>
        <p:spPr>
          <a:xfrm>
            <a:off x="7077248" y="3163468"/>
            <a:ext cx="616699" cy="253916"/>
          </a:xfrm>
          <a:prstGeom prst="rect">
            <a:avLst/>
          </a:prstGeom>
          <a:noFill/>
        </p:spPr>
        <p:txBody>
          <a:bodyPr wrap="square" rtlCol="0">
            <a:spAutoFit/>
          </a:bodyPr>
          <a:lstStyle/>
          <a:p>
            <a:pPr algn="ctr"/>
            <a:r>
              <a:rPr lang="en-US" sz="1050" b="1" dirty="0"/>
              <a:t>$7819K</a:t>
            </a:r>
          </a:p>
        </p:txBody>
      </p:sp>
      <p:sp>
        <p:nvSpPr>
          <p:cNvPr id="21" name="liftAnnualPV">
            <a:extLst>
              <a:ext uri="{FF2B5EF4-FFF2-40B4-BE49-F238E27FC236}">
                <a16:creationId xmlns:a16="http://schemas.microsoft.com/office/drawing/2014/main" id="{C07026E8-AD40-B531-D304-BD2031F1CE13}"/>
              </a:ext>
            </a:extLst>
          </p:cNvPr>
          <p:cNvSpPr txBox="1"/>
          <p:nvPr/>
        </p:nvSpPr>
        <p:spPr>
          <a:xfrm>
            <a:off x="8460771" y="2517930"/>
            <a:ext cx="616699" cy="253916"/>
          </a:xfrm>
          <a:prstGeom prst="rect">
            <a:avLst/>
          </a:prstGeom>
          <a:noFill/>
        </p:spPr>
        <p:txBody>
          <a:bodyPr wrap="square" rtlCol="0">
            <a:spAutoFit/>
          </a:bodyPr>
          <a:lstStyle/>
          <a:p>
            <a:pPr algn="ctr"/>
            <a:r>
              <a:rPr lang="en-US" sz="1050" dirty="0"/>
              <a:t>21%</a:t>
            </a:r>
          </a:p>
        </p:txBody>
      </p:sp>
    </p:spTree>
    <p:extLst>
      <p:ext uri="{BB962C8B-B14F-4D97-AF65-F5344CB8AC3E}">
        <p14:creationId xmlns:p14="http://schemas.microsoft.com/office/powerpoint/2010/main" val="13852751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9457C25-19DF-4090-8045-D1A399E24BC6}"/>
              </a:ext>
            </a:extLst>
          </p:cNvPr>
          <p:cNvSpPr>
            <a:spLocks noGrp="1"/>
          </p:cNvSpPr>
          <p:nvPr>
            <p:ph type="title"/>
          </p:nvPr>
        </p:nvSpPr>
        <p:spPr/>
        <p:txBody>
          <a:bodyPr vert="horz"/>
          <a:lstStyle/>
          <a:p>
            <a:pPr>
              <a:lnSpc>
                <a:spcPct val="100000"/>
              </a:lnSpc>
            </a:pPr>
            <a:r>
              <a:rPr lang="en-US" dirty="0"/>
              <a:t>Revenue can be increased by boosting TOW penetration &amp; TOW spend, while reducing TOW attrition</a:t>
            </a:r>
          </a:p>
        </p:txBody>
      </p:sp>
      <p:grpSp>
        <p:nvGrpSpPr>
          <p:cNvPr id="24" name="Group 23">
            <a:extLst>
              <a:ext uri="{FF2B5EF4-FFF2-40B4-BE49-F238E27FC236}">
                <a16:creationId xmlns:a16="http://schemas.microsoft.com/office/drawing/2014/main" id="{BA9CDDD3-266B-472A-B934-A54DC250FC14}"/>
              </a:ext>
            </a:extLst>
          </p:cNvPr>
          <p:cNvGrpSpPr/>
          <p:nvPr/>
        </p:nvGrpSpPr>
        <p:grpSpPr>
          <a:xfrm>
            <a:off x="10013114" y="908122"/>
            <a:ext cx="1676400" cy="304800"/>
            <a:chOff x="7086600" y="1181100"/>
            <a:chExt cx="1676400" cy="304800"/>
          </a:xfrm>
        </p:grpSpPr>
        <p:sp>
          <p:nvSpPr>
            <p:cNvPr id="25" name="TextBox 24">
              <a:extLst>
                <a:ext uri="{FF2B5EF4-FFF2-40B4-BE49-F238E27FC236}">
                  <a16:creationId xmlns:a16="http://schemas.microsoft.com/office/drawing/2014/main" id="{18308ADC-336F-4822-AE5C-00770CF9AABF}"/>
                </a:ext>
              </a:extLst>
            </p:cNvPr>
            <p:cNvSpPr txBox="1"/>
            <p:nvPr>
              <p:custDataLst>
                <p:tags r:id="rId1"/>
              </p:custDataLst>
            </p:nvPr>
          </p:nvSpPr>
          <p:spPr>
            <a:xfrm>
              <a:off x="7086600" y="1181100"/>
              <a:ext cx="1676400" cy="304800"/>
            </a:xfrm>
            <a:prstGeom prst="rect">
              <a:avLst/>
            </a:prstGeom>
            <a:noFill/>
          </p:spPr>
          <p:txBody>
            <a:bodyPr vert="horz"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a:ln>
                    <a:noFill/>
                  </a:ln>
                  <a:solidFill>
                    <a:srgbClr val="5F5F5F"/>
                  </a:solidFill>
                  <a:effectLst/>
                  <a:uLnTx/>
                  <a:uFillTx/>
                  <a:ea typeface="+mn-ea"/>
                  <a:cs typeface="+mn-cs"/>
                </a:rPr>
                <a:t>DIRECTIONAL</a:t>
              </a:r>
            </a:p>
          </p:txBody>
        </p:sp>
        <p:cxnSp>
          <p:nvCxnSpPr>
            <p:cNvPr id="26" name="Straight Connector 25">
              <a:extLst>
                <a:ext uri="{FF2B5EF4-FFF2-40B4-BE49-F238E27FC236}">
                  <a16:creationId xmlns:a16="http://schemas.microsoft.com/office/drawing/2014/main" id="{A901B379-4DF0-4811-8E94-D78D01643B12}"/>
                </a:ext>
              </a:extLst>
            </p:cNvPr>
            <p:cNvCxnSpPr/>
            <p:nvPr/>
          </p:nvCxnSpPr>
          <p:spPr>
            <a:xfrm>
              <a:off x="7200900" y="1213374"/>
              <a:ext cx="1447800" cy="0"/>
            </a:xfrm>
            <a:prstGeom prst="line">
              <a:avLst/>
            </a:prstGeom>
            <a:ln w="19050">
              <a:solidFill>
                <a:srgbClr val="5F5F5F"/>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08714EFA-DED5-485D-9436-B3F0BBE9005E}"/>
                </a:ext>
              </a:extLst>
            </p:cNvPr>
            <p:cNvCxnSpPr/>
            <p:nvPr/>
          </p:nvCxnSpPr>
          <p:spPr>
            <a:xfrm>
              <a:off x="7200900" y="1453626"/>
              <a:ext cx="1447800" cy="0"/>
            </a:xfrm>
            <a:prstGeom prst="line">
              <a:avLst/>
            </a:prstGeom>
            <a:ln w="19050">
              <a:solidFill>
                <a:srgbClr val="5F5F5F"/>
              </a:solidFill>
            </a:ln>
          </p:spPr>
          <p:style>
            <a:lnRef idx="1">
              <a:schemeClr val="accent1"/>
            </a:lnRef>
            <a:fillRef idx="0">
              <a:schemeClr val="accent1"/>
            </a:fillRef>
            <a:effectRef idx="0">
              <a:schemeClr val="accent1"/>
            </a:effectRef>
            <a:fontRef idx="minor">
              <a:schemeClr val="tx1"/>
            </a:fontRef>
          </p:style>
        </p:cxnSp>
      </p:grpSp>
      <p:graphicFrame>
        <p:nvGraphicFramePr>
          <p:cNvPr id="4" name="Table 3">
            <a:extLst>
              <a:ext uri="{FF2B5EF4-FFF2-40B4-BE49-F238E27FC236}">
                <a16:creationId xmlns:a16="http://schemas.microsoft.com/office/drawing/2014/main" id="{612D23FD-1677-7A31-A557-B0C96538763B}"/>
              </a:ext>
            </a:extLst>
          </p:cNvPr>
          <p:cNvGraphicFramePr>
            <a:graphicFrameLocks noGrp="1"/>
          </p:cNvGraphicFramePr>
          <p:nvPr>
            <p:extLst>
              <p:ext uri="{D42A27DB-BD31-4B8C-83A1-F6EECF244321}">
                <p14:modId xmlns:p14="http://schemas.microsoft.com/office/powerpoint/2010/main" val="3024504588"/>
              </p:ext>
            </p:extLst>
          </p:nvPr>
        </p:nvGraphicFramePr>
        <p:xfrm>
          <a:off x="602413" y="1804990"/>
          <a:ext cx="10944128" cy="2133600"/>
        </p:xfrm>
        <a:graphic>
          <a:graphicData uri="http://schemas.openxmlformats.org/drawingml/2006/table">
            <a:tbl>
              <a:tblPr firstRow="1" bandRow="1">
                <a:tableStyleId>{5C22544A-7EE6-4342-B048-85BDC9FD1C3A}</a:tableStyleId>
              </a:tblPr>
              <a:tblGrid>
                <a:gridCol w="5472064">
                  <a:extLst>
                    <a:ext uri="{9D8B030D-6E8A-4147-A177-3AD203B41FA5}">
                      <a16:colId xmlns:a16="http://schemas.microsoft.com/office/drawing/2014/main" val="700497597"/>
                    </a:ext>
                  </a:extLst>
                </a:gridCol>
                <a:gridCol w="5472064">
                  <a:extLst>
                    <a:ext uri="{9D8B030D-6E8A-4147-A177-3AD203B41FA5}">
                      <a16:colId xmlns:a16="http://schemas.microsoft.com/office/drawing/2014/main" val="2795997486"/>
                    </a:ext>
                  </a:extLst>
                </a:gridCol>
              </a:tblGrid>
              <a:tr h="370840">
                <a:tc>
                  <a:txBody>
                    <a:bodyPr/>
                    <a:lstStyle/>
                    <a:p>
                      <a:pPr algn="l"/>
                      <a:endParaRPr lang="en-US" sz="1200">
                        <a:solidFill>
                          <a:sysClr val="windowText" lastClr="000000"/>
                        </a:solidFill>
                      </a:endParaRPr>
                    </a:p>
                  </a:txBody>
                  <a:tcPr marT="91440" marB="91440" anchor="ctr">
                    <a:lnL w="12700" cap="flat" cmpd="sng" algn="ctr">
                      <a:no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a:solidFill>
                            <a:schemeClr val="accent1"/>
                          </a:solidFill>
                        </a:rPr>
                        <a:t>Consumer Debit</a:t>
                      </a:r>
                    </a:p>
                  </a:txBody>
                  <a:tcPr marT="91440" marB="9144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73119775"/>
                  </a:ext>
                </a:extLst>
              </a:tr>
              <a:tr h="370840">
                <a:tc>
                  <a:txBody>
                    <a:bodyPr/>
                    <a:lstStyle/>
                    <a:p>
                      <a:pPr algn="l"/>
                      <a:r>
                        <a:rPr lang="en-US" sz="1200" b="1">
                          <a:solidFill>
                            <a:sysClr val="windowText" lastClr="000000"/>
                          </a:solidFill>
                        </a:rPr>
                        <a:t>Annual Interchange</a:t>
                      </a:r>
                    </a:p>
                  </a:txBody>
                  <a:tcPr marT="91440" marB="91440" anchor="ctr">
                    <a:lnL w="12700" cap="flat" cmpd="sng" algn="ctr">
                      <a:no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400" b="1" dirty="0">
                        <a:solidFill>
                          <a:sysClr val="windowText" lastClr="000000"/>
                        </a:solidFill>
                        <a:highlight>
                          <a:srgbClr val="00FF00"/>
                        </a:highlight>
                      </a:endParaRPr>
                    </a:p>
                  </a:txBody>
                  <a:tcPr marT="91440" marB="9144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70972942"/>
                  </a:ext>
                </a:extLst>
              </a:tr>
              <a:tr h="370840">
                <a:tc>
                  <a:txBody>
                    <a:bodyPr/>
                    <a:lstStyle/>
                    <a:p>
                      <a:pPr algn="l">
                        <a:spcBef>
                          <a:spcPts val="0"/>
                        </a:spcBef>
                      </a:pPr>
                      <a:r>
                        <a:rPr lang="en-US" sz="1200" b="1">
                          <a:solidFill>
                            <a:sysClr val="windowText" lastClr="000000"/>
                          </a:solidFill>
                        </a:rPr>
                        <a:t>Opportunity Sizing</a:t>
                      </a:r>
                    </a:p>
                  </a:txBody>
                  <a:tcPr marT="91440" marB="91440" anchor="ctr">
                    <a:lnL w="12700" cap="flat" cmpd="sng" algn="ctr">
                      <a:no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400" dirty="0">
                        <a:solidFill>
                          <a:sysClr val="windowText" lastClr="000000"/>
                        </a:solidFill>
                        <a:highlight>
                          <a:srgbClr val="00FF00"/>
                        </a:highlight>
                      </a:endParaRPr>
                    </a:p>
                  </a:txBody>
                  <a:tcPr marT="91440" marB="9144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65164597"/>
                  </a:ext>
                </a:extLst>
              </a:tr>
              <a:tr h="370840">
                <a:tc>
                  <a:txBody>
                    <a:bodyPr/>
                    <a:lstStyle/>
                    <a:p>
                      <a:pPr lvl="1">
                        <a:spcBef>
                          <a:spcPts val="0"/>
                        </a:spcBef>
                        <a:defRPr/>
                      </a:pPr>
                      <a:r>
                        <a:rPr lang="en-US" sz="1200" b="1">
                          <a:cs typeface="Segoe UI" panose="020B0502040204020203" pitchFamily="34" charset="0"/>
                        </a:rPr>
                        <a:t>1. Increase TOW Penetration</a:t>
                      </a:r>
                    </a:p>
                    <a:p>
                      <a:pPr lvl="1">
                        <a:spcBef>
                          <a:spcPts val="0"/>
                        </a:spcBef>
                        <a:defRPr/>
                      </a:pPr>
                      <a:r>
                        <a:rPr lang="en-US" sz="1200">
                          <a:solidFill>
                            <a:schemeClr val="tx1">
                              <a:lumMod val="50000"/>
                              <a:lumOff val="50000"/>
                            </a:schemeClr>
                          </a:solidFill>
                          <a:cs typeface="Segoe UI" panose="020B0502040204020203" pitchFamily="34" charset="0"/>
                        </a:rPr>
                        <a:t>Convert Non-Top-of-Wallet accounts to Top-of-Wallet status</a:t>
                      </a:r>
                    </a:p>
                  </a:txBody>
                  <a:tcPr marT="91440" marB="91440" anchor="ctr">
                    <a:lnL w="12700" cap="flat" cmpd="sng" algn="ctr">
                      <a:no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400" dirty="0">
                        <a:solidFill>
                          <a:sysClr val="windowText" lastClr="000000"/>
                        </a:solidFill>
                        <a:highlight>
                          <a:srgbClr val="00FF00"/>
                        </a:highlight>
                      </a:endParaRPr>
                    </a:p>
                  </a:txBody>
                  <a:tcPr marT="91440" marB="9144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79798148"/>
                  </a:ext>
                </a:extLst>
              </a:tr>
              <a:tr h="370840">
                <a:tc>
                  <a:txBody>
                    <a:bodyPr/>
                    <a:lstStyle/>
                    <a:p>
                      <a:pPr algn="l">
                        <a:spcBef>
                          <a:spcPts val="0"/>
                        </a:spcBef>
                      </a:pPr>
                      <a:r>
                        <a:rPr lang="en-US" sz="1200" b="1" dirty="0">
                          <a:solidFill>
                            <a:sysClr val="windowText" lastClr="000000"/>
                          </a:solidFill>
                        </a:rPr>
                        <a:t>Total Annual Opportunity</a:t>
                      </a:r>
                    </a:p>
                  </a:txBody>
                  <a:tcPr marT="91440" marB="91440" anchor="ctr">
                    <a:lnL w="12700" cap="flat" cmpd="sng" algn="ctr">
                      <a:no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400" b="1" dirty="0">
                        <a:solidFill>
                          <a:srgbClr val="00B050"/>
                        </a:solidFill>
                        <a:highlight>
                          <a:srgbClr val="00FF00"/>
                        </a:highlight>
                      </a:endParaRPr>
                    </a:p>
                  </a:txBody>
                  <a:tcPr marT="91440" marB="9144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94674965"/>
                  </a:ext>
                </a:extLst>
              </a:tr>
            </a:tbl>
          </a:graphicData>
        </a:graphic>
      </p:graphicFrame>
      <p:sp>
        <p:nvSpPr>
          <p:cNvPr id="2" name="annualInterchange">
            <a:extLst>
              <a:ext uri="{FF2B5EF4-FFF2-40B4-BE49-F238E27FC236}">
                <a16:creationId xmlns:a16="http://schemas.microsoft.com/office/drawing/2014/main" id="{FDDE271A-85C7-AD86-E38E-EE6AC3138D6D}"/>
              </a:ext>
            </a:extLst>
          </p:cNvPr>
          <p:cNvSpPr txBox="1"/>
          <p:nvPr/>
        </p:nvSpPr>
        <p:spPr>
          <a:xfrm>
            <a:off x="8141218" y="2249068"/>
            <a:ext cx="1395476" cy="307777"/>
          </a:xfrm>
          <a:prstGeom prst="rect">
            <a:avLst/>
          </a:prstGeom>
          <a:noFill/>
        </p:spPr>
        <p:txBody>
          <a:bodyPr wrap="square" rtlCol="0">
            <a:spAutoFit/>
          </a:bodyPr>
          <a:lstStyle/>
          <a:p>
            <a:pPr algn="ctr"/>
            <a:r>
              <a:rPr lang="en-US" sz="1400" b="1" dirty="0"/>
              <a:t>$89M</a:t>
            </a:r>
          </a:p>
        </p:txBody>
      </p:sp>
      <p:sp>
        <p:nvSpPr>
          <p:cNvPr id="5" name="incTOWPenetration">
            <a:extLst>
              <a:ext uri="{FF2B5EF4-FFF2-40B4-BE49-F238E27FC236}">
                <a16:creationId xmlns:a16="http://schemas.microsoft.com/office/drawing/2014/main" id="{6FDB371C-9A27-F8E6-0353-A7900F18A777}"/>
              </a:ext>
            </a:extLst>
          </p:cNvPr>
          <p:cNvSpPr txBox="1"/>
          <p:nvPr/>
        </p:nvSpPr>
        <p:spPr>
          <a:xfrm>
            <a:off x="8141213" y="3121223"/>
            <a:ext cx="1395476" cy="307777"/>
          </a:xfrm>
          <a:prstGeom prst="rect">
            <a:avLst/>
          </a:prstGeom>
          <a:noFill/>
        </p:spPr>
        <p:txBody>
          <a:bodyPr wrap="square" rtlCol="0">
            <a:spAutoFit/>
          </a:bodyPr>
          <a:lstStyle/>
          <a:p>
            <a:pPr algn="ctr"/>
            <a:r>
              <a:rPr lang="en-US" sz="1400" dirty="0"/>
              <a:t>$8745K</a:t>
            </a:r>
          </a:p>
        </p:txBody>
      </p:sp>
      <p:sp>
        <p:nvSpPr>
          <p:cNvPr id="6" name="totAnnualOpportunity">
            <a:extLst>
              <a:ext uri="{FF2B5EF4-FFF2-40B4-BE49-F238E27FC236}">
                <a16:creationId xmlns:a16="http://schemas.microsoft.com/office/drawing/2014/main" id="{BE79779C-0A42-CC28-97B4-EC0FE7F11B0B}"/>
              </a:ext>
            </a:extLst>
          </p:cNvPr>
          <p:cNvSpPr txBox="1"/>
          <p:nvPr/>
        </p:nvSpPr>
        <p:spPr>
          <a:xfrm>
            <a:off x="8141213" y="3593554"/>
            <a:ext cx="1395476" cy="307777"/>
          </a:xfrm>
          <a:prstGeom prst="rect">
            <a:avLst/>
          </a:prstGeom>
          <a:noFill/>
        </p:spPr>
        <p:txBody>
          <a:bodyPr wrap="square" rtlCol="0">
            <a:spAutoFit/>
          </a:bodyPr>
          <a:lstStyle/>
          <a:p>
            <a:pPr algn="ctr"/>
            <a:r>
              <a:rPr lang="en-US" sz="1400" b="1" dirty="0"/>
              <a:t>$452K</a:t>
            </a:r>
          </a:p>
        </p:txBody>
      </p:sp>
    </p:spTree>
    <p:extLst>
      <p:ext uri="{BB962C8B-B14F-4D97-AF65-F5344CB8AC3E}">
        <p14:creationId xmlns:p14="http://schemas.microsoft.com/office/powerpoint/2010/main" val="38694846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824C832-D747-0C07-F9ED-B000B9B9492D}"/>
              </a:ext>
            </a:extLst>
          </p:cNvPr>
          <p:cNvSpPr>
            <a:spLocks noGrp="1"/>
          </p:cNvSpPr>
          <p:nvPr>
            <p:ph type="body" sz="quarter" idx="12"/>
          </p:nvPr>
        </p:nvSpPr>
        <p:spPr/>
        <p:txBody>
          <a:bodyPr/>
          <a:lstStyle/>
          <a:p>
            <a:endParaRPr lang="en-US" dirty="0"/>
          </a:p>
        </p:txBody>
      </p:sp>
      <p:sp>
        <p:nvSpPr>
          <p:cNvPr id="3" name="Title 2">
            <a:extLst>
              <a:ext uri="{FF2B5EF4-FFF2-40B4-BE49-F238E27FC236}">
                <a16:creationId xmlns:a16="http://schemas.microsoft.com/office/drawing/2014/main" id="{844ABA74-05EE-248E-1B7E-E72936910EC0}"/>
              </a:ext>
            </a:extLst>
          </p:cNvPr>
          <p:cNvSpPr>
            <a:spLocks noGrp="1"/>
          </p:cNvSpPr>
          <p:nvPr>
            <p:ph type="title"/>
          </p:nvPr>
        </p:nvSpPr>
        <p:spPr/>
        <p:txBody>
          <a:bodyPr vert="horz"/>
          <a:lstStyle/>
          <a:p>
            <a:r>
              <a:rPr lang="en-US" dirty="0"/>
              <a:t>Analysis</a:t>
            </a:r>
          </a:p>
        </p:txBody>
      </p:sp>
      <p:sp>
        <p:nvSpPr>
          <p:cNvPr id="4" name="Text Placeholder 3">
            <a:extLst>
              <a:ext uri="{FF2B5EF4-FFF2-40B4-BE49-F238E27FC236}">
                <a16:creationId xmlns:a16="http://schemas.microsoft.com/office/drawing/2014/main" id="{33D6BB58-A1DC-7921-68F8-F6111B50197D}"/>
              </a:ext>
            </a:extLst>
          </p:cNvPr>
          <p:cNvSpPr>
            <a:spLocks noGrp="1"/>
          </p:cNvSpPr>
          <p:nvPr>
            <p:ph type="body" sz="quarter" idx="11"/>
          </p:nvPr>
        </p:nvSpPr>
        <p:spPr/>
        <p:txBody>
          <a:bodyPr/>
          <a:lstStyle/>
          <a:p>
            <a:endParaRPr lang="en-US"/>
          </a:p>
        </p:txBody>
      </p:sp>
    </p:spTree>
    <p:extLst>
      <p:ext uri="{BB962C8B-B14F-4D97-AF65-F5344CB8AC3E}">
        <p14:creationId xmlns:p14="http://schemas.microsoft.com/office/powerpoint/2010/main" val="42265513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84F3C32E-2996-82E9-BA58-6CAA76A7F47A}"/>
              </a:ext>
            </a:extLst>
          </p:cNvPr>
          <p:cNvSpPr/>
          <p:nvPr/>
        </p:nvSpPr>
        <p:spPr>
          <a:xfrm>
            <a:off x="6159458" y="1495425"/>
            <a:ext cx="5425799" cy="4749801"/>
          </a:xfrm>
          <a:prstGeom prst="rect">
            <a:avLst/>
          </a:prstGeom>
          <a:solidFill>
            <a:schemeClr val="bg1"/>
          </a:solidFill>
          <a:ln w="12700">
            <a:solidFill>
              <a:schemeClr val="accent1"/>
            </a:solidFill>
          </a:ln>
          <a:effectLst>
            <a:outerShdw blurRad="50800" dist="38100" dir="2700000" sx="98000" sy="98000" algn="tl" rotWithShape="0">
              <a:prstClr val="black">
                <a:alpha val="40000"/>
              </a:prstClr>
            </a:outerShdw>
          </a:effectLst>
        </p:spPr>
        <p:txBody>
          <a:bodyPr wrap="square" lIns="72000" tIns="72000" rIns="72000" bIns="72000" rtlCol="0" anchor="t">
            <a:noAutofit/>
          </a:bodyPr>
          <a:lstStyle/>
          <a:p>
            <a:pPr marL="0" marR="0" lvl="0" indent="0" algn="ctr" defTabSz="914400" rtl="0" eaLnBrk="1" fontAlgn="auto" latinLnBrk="0" hangingPunct="1">
              <a:lnSpc>
                <a:spcPct val="90000"/>
              </a:lnSpc>
              <a:spcBef>
                <a:spcPts val="800"/>
              </a:spcBef>
              <a:spcAft>
                <a:spcPts val="80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endParaRPr>
          </a:p>
        </p:txBody>
      </p:sp>
      <p:sp>
        <p:nvSpPr>
          <p:cNvPr id="6" name="TextBox 5">
            <a:extLst>
              <a:ext uri="{FF2B5EF4-FFF2-40B4-BE49-F238E27FC236}">
                <a16:creationId xmlns:a16="http://schemas.microsoft.com/office/drawing/2014/main" id="{D66993BC-B0BB-6A0B-0AEE-C4194BA9FB6B}"/>
              </a:ext>
            </a:extLst>
          </p:cNvPr>
          <p:cNvSpPr txBox="1"/>
          <p:nvPr/>
        </p:nvSpPr>
        <p:spPr>
          <a:xfrm>
            <a:off x="606743" y="1502045"/>
            <a:ext cx="5116699" cy="4743181"/>
          </a:xfrm>
          <a:prstGeom prst="rect">
            <a:avLst/>
          </a:prstGeom>
          <a:solidFill>
            <a:schemeClr val="bg1"/>
          </a:solidFill>
          <a:ln w="12700">
            <a:solidFill>
              <a:schemeClr val="accent1"/>
            </a:solidFill>
          </a:ln>
          <a:effectLst>
            <a:outerShdw blurRad="50800" dist="38100" dir="2700000" sx="98000" sy="98000" algn="tl" rotWithShape="0">
              <a:prstClr val="black">
                <a:alpha val="40000"/>
              </a:prstClr>
            </a:outerShdw>
          </a:effectLst>
        </p:spPr>
        <p:txBody>
          <a:bodyPr wrap="square" lIns="72000" tIns="72000" rIns="72000" bIns="72000" rtlCol="0" anchor="t">
            <a:noAutofit/>
          </a:bodyPr>
          <a:lstStyle>
            <a:defPPr>
              <a:defRPr lang="en-US"/>
            </a:defPPr>
            <a:lvl1pPr marR="0" lvl="0" indent="0" fontAlgn="auto">
              <a:lnSpc>
                <a:spcPct val="90000"/>
              </a:lnSpc>
              <a:spcBef>
                <a:spcPts val="800"/>
              </a:spcBef>
              <a:spcAft>
                <a:spcPts val="800"/>
              </a:spcAft>
              <a:buClrTx/>
              <a:buSzTx/>
              <a:buFontTx/>
              <a:buNone/>
              <a:tabLst/>
              <a:defRPr kumimoji="0" sz="1400" b="0" i="0" u="none" strike="noStrike" cap="none" spc="0" normalizeH="0" baseline="0">
                <a:ln>
                  <a:noFill/>
                </a:ln>
                <a:solidFill>
                  <a:prstClr val="black"/>
                </a:solidFill>
                <a:effectLst/>
                <a:uLnTx/>
                <a:uFillTx/>
                <a:latin typeface="Segoe UI Light" panose="020B0502040204020203" pitchFamily="34" charset="0"/>
                <a:cs typeface="Segoe UI Light" panose="020B0502040204020203" pitchFamily="34" charset="0"/>
              </a:defRPr>
            </a:lvl1pPr>
          </a:lstStyle>
          <a:p>
            <a:pPr marL="0" marR="0" lvl="0" indent="0" algn="l" defTabSz="914400" rtl="0" eaLnBrk="1" fontAlgn="auto" latinLnBrk="0" hangingPunct="1">
              <a:lnSpc>
                <a:spcPct val="90000"/>
              </a:lnSpc>
              <a:spcBef>
                <a:spcPts val="800"/>
              </a:spcBef>
              <a:spcAft>
                <a:spcPts val="80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endParaRPr>
          </a:p>
        </p:txBody>
      </p:sp>
      <p:grpSp>
        <p:nvGrpSpPr>
          <p:cNvPr id="7" name="Group 6">
            <a:extLst>
              <a:ext uri="{FF2B5EF4-FFF2-40B4-BE49-F238E27FC236}">
                <a16:creationId xmlns:a16="http://schemas.microsoft.com/office/drawing/2014/main" id="{232F82C5-E977-BB6D-B1AF-368CD94DCEC7}"/>
              </a:ext>
            </a:extLst>
          </p:cNvPr>
          <p:cNvGrpSpPr/>
          <p:nvPr/>
        </p:nvGrpSpPr>
        <p:grpSpPr>
          <a:xfrm>
            <a:off x="421261" y="1235075"/>
            <a:ext cx="9252964" cy="463550"/>
            <a:chOff x="421261" y="3711575"/>
            <a:chExt cx="9252964" cy="463550"/>
          </a:xfrm>
        </p:grpSpPr>
        <p:sp>
          <p:nvSpPr>
            <p:cNvPr id="8" name="Arrow: Pentagon 236">
              <a:extLst>
                <a:ext uri="{FF2B5EF4-FFF2-40B4-BE49-F238E27FC236}">
                  <a16:creationId xmlns:a16="http://schemas.microsoft.com/office/drawing/2014/main" id="{C336F1F4-D155-EE52-AD7E-F8FC20C05C1E}"/>
                </a:ext>
              </a:extLst>
            </p:cNvPr>
            <p:cNvSpPr/>
            <p:nvPr/>
          </p:nvSpPr>
          <p:spPr>
            <a:xfrm>
              <a:off x="851382" y="3829050"/>
              <a:ext cx="3277546" cy="257175"/>
            </a:xfrm>
            <a:prstGeom prst="homePlate">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9" name="TextBox 8">
              <a:extLst>
                <a:ext uri="{FF2B5EF4-FFF2-40B4-BE49-F238E27FC236}">
                  <a16:creationId xmlns:a16="http://schemas.microsoft.com/office/drawing/2014/main" id="{81437117-25BF-133A-8192-16942B3A5006}"/>
                </a:ext>
              </a:extLst>
            </p:cNvPr>
            <p:cNvSpPr txBox="1"/>
            <p:nvPr/>
          </p:nvSpPr>
          <p:spPr>
            <a:xfrm>
              <a:off x="1002275" y="3876675"/>
              <a:ext cx="3414583" cy="169863"/>
            </a:xfrm>
            <a:prstGeom prst="rect">
              <a:avLst/>
            </a:prstGeom>
            <a:noFill/>
          </p:spPr>
          <p:txBody>
            <a:bodyPr wrap="square" lIns="0" tIns="0" rIns="0" bIns="0" rtlCol="0">
              <a:spAutoFit/>
            </a:bodyPr>
            <a:lstStyle/>
            <a:p>
              <a:pPr defTabSz="914400">
                <a:defRPr/>
              </a:pPr>
              <a:r>
                <a:rPr kumimoji="0" lang="en-US" sz="1100" b="1" i="0" u="none" strike="noStrike" kern="1200" cap="none" spc="0" normalizeH="0" baseline="0" noProof="0">
                  <a:ln>
                    <a:noFill/>
                  </a:ln>
                  <a:solidFill>
                    <a:prstClr val="white"/>
                  </a:solidFill>
                  <a:effectLst/>
                  <a:uLnTx/>
                  <a:uFillTx/>
                  <a:latin typeface="+mj-lt"/>
                  <a:ea typeface="+mn-ea"/>
                  <a:cs typeface="+mn-cs"/>
                </a:rPr>
                <a:t>TOW Penetration</a:t>
              </a:r>
            </a:p>
          </p:txBody>
        </p:sp>
        <p:sp>
          <p:nvSpPr>
            <p:cNvPr id="10" name="Arrow: Pentagon 236">
              <a:extLst>
                <a:ext uri="{FF2B5EF4-FFF2-40B4-BE49-F238E27FC236}">
                  <a16:creationId xmlns:a16="http://schemas.microsoft.com/office/drawing/2014/main" id="{716DEC07-B382-37CD-DEC7-ABD10FA04BB7}"/>
                </a:ext>
              </a:extLst>
            </p:cNvPr>
            <p:cNvSpPr/>
            <p:nvPr/>
          </p:nvSpPr>
          <p:spPr>
            <a:xfrm>
              <a:off x="6342904" y="3836988"/>
              <a:ext cx="3331321" cy="258763"/>
            </a:xfrm>
            <a:prstGeom prst="homePlate">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1" name="TextBox 10">
              <a:extLst>
                <a:ext uri="{FF2B5EF4-FFF2-40B4-BE49-F238E27FC236}">
                  <a16:creationId xmlns:a16="http://schemas.microsoft.com/office/drawing/2014/main" id="{41CBC34A-F852-3204-DB9F-CCAAEDA4C708}"/>
                </a:ext>
              </a:extLst>
            </p:cNvPr>
            <p:cNvSpPr txBox="1"/>
            <p:nvPr/>
          </p:nvSpPr>
          <p:spPr>
            <a:xfrm>
              <a:off x="6486975" y="3881438"/>
              <a:ext cx="2844777" cy="169863"/>
            </a:xfrm>
            <a:prstGeom prst="rect">
              <a:avLst/>
            </a:prstGeom>
            <a:noFill/>
          </p:spPr>
          <p:txBody>
            <a:bodyPr wrap="square" lIns="0" tIns="0" rIns="0" bIns="0" rtlCol="0">
              <a:spAutoFit/>
            </a:bodyPr>
            <a:lstStyle/>
            <a:p>
              <a:pPr defTabSz="914400">
                <a:defRPr/>
              </a:pPr>
              <a:r>
                <a:rPr lang="en-US" sz="1100" b="1">
                  <a:solidFill>
                    <a:prstClr val="white"/>
                  </a:solidFill>
                  <a:latin typeface="+mj-lt"/>
                </a:rPr>
                <a:t>TOW vs. Non-TOW Spend</a:t>
              </a:r>
              <a:endParaRPr kumimoji="0" lang="en-US" sz="1100" b="1" i="0" u="none" strike="noStrike" kern="1200" cap="none" spc="0" normalizeH="0" baseline="0" noProof="0">
                <a:ln>
                  <a:noFill/>
                </a:ln>
                <a:solidFill>
                  <a:prstClr val="white"/>
                </a:solidFill>
                <a:effectLst/>
                <a:uLnTx/>
                <a:uFillTx/>
                <a:latin typeface="+mj-lt"/>
                <a:ea typeface="+mn-ea"/>
                <a:cs typeface="+mn-cs"/>
              </a:endParaRPr>
            </a:p>
          </p:txBody>
        </p:sp>
        <p:grpSp>
          <p:nvGrpSpPr>
            <p:cNvPr id="12" name="Group 11">
              <a:extLst>
                <a:ext uri="{FF2B5EF4-FFF2-40B4-BE49-F238E27FC236}">
                  <a16:creationId xmlns:a16="http://schemas.microsoft.com/office/drawing/2014/main" id="{50A73243-C8FA-7887-BE23-5A33A1015B43}"/>
                </a:ext>
              </a:extLst>
            </p:cNvPr>
            <p:cNvGrpSpPr/>
            <p:nvPr/>
          </p:nvGrpSpPr>
          <p:grpSpPr>
            <a:xfrm>
              <a:off x="421261" y="3717925"/>
              <a:ext cx="457200" cy="457200"/>
              <a:chOff x="222807" y="3330882"/>
              <a:chExt cx="457200" cy="457200"/>
            </a:xfrm>
          </p:grpSpPr>
          <p:sp>
            <p:nvSpPr>
              <p:cNvPr id="16" name="Oval 15">
                <a:extLst>
                  <a:ext uri="{FF2B5EF4-FFF2-40B4-BE49-F238E27FC236}">
                    <a16:creationId xmlns:a16="http://schemas.microsoft.com/office/drawing/2014/main" id="{378AE01A-B09E-682C-F1BD-24BF5735C691}"/>
                  </a:ext>
                </a:extLst>
              </p:cNvPr>
              <p:cNvSpPr/>
              <p:nvPr/>
            </p:nvSpPr>
            <p:spPr>
              <a:xfrm>
                <a:off x="222807" y="3330882"/>
                <a:ext cx="457200" cy="457200"/>
              </a:xfrm>
              <a:prstGeom prst="ellipse">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pic>
            <p:nvPicPr>
              <p:cNvPr id="17" name="Graphic 16">
                <a:extLst>
                  <a:ext uri="{FF2B5EF4-FFF2-40B4-BE49-F238E27FC236}">
                    <a16:creationId xmlns:a16="http://schemas.microsoft.com/office/drawing/2014/main" id="{C542DEF6-8C6A-B37F-6AA6-180BC6B2BCBA}"/>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314247" y="3422322"/>
                <a:ext cx="274320" cy="274320"/>
              </a:xfrm>
              <a:prstGeom prst="rect">
                <a:avLst/>
              </a:prstGeom>
            </p:spPr>
          </p:pic>
        </p:grpSp>
        <p:grpSp>
          <p:nvGrpSpPr>
            <p:cNvPr id="13" name="Group 12">
              <a:extLst>
                <a:ext uri="{FF2B5EF4-FFF2-40B4-BE49-F238E27FC236}">
                  <a16:creationId xmlns:a16="http://schemas.microsoft.com/office/drawing/2014/main" id="{6CA74F84-505F-DE8C-6DF5-CE907C22AFC5}"/>
                </a:ext>
              </a:extLst>
            </p:cNvPr>
            <p:cNvGrpSpPr/>
            <p:nvPr/>
          </p:nvGrpSpPr>
          <p:grpSpPr>
            <a:xfrm>
              <a:off x="5928221" y="3711575"/>
              <a:ext cx="457200" cy="457200"/>
              <a:chOff x="5962368" y="3321356"/>
              <a:chExt cx="457200" cy="457200"/>
            </a:xfrm>
          </p:grpSpPr>
          <p:sp>
            <p:nvSpPr>
              <p:cNvPr id="14" name="Oval 13">
                <a:extLst>
                  <a:ext uri="{FF2B5EF4-FFF2-40B4-BE49-F238E27FC236}">
                    <a16:creationId xmlns:a16="http://schemas.microsoft.com/office/drawing/2014/main" id="{2FD53D28-554E-002B-8769-8938A7761113}"/>
                  </a:ext>
                </a:extLst>
              </p:cNvPr>
              <p:cNvSpPr/>
              <p:nvPr/>
            </p:nvSpPr>
            <p:spPr>
              <a:xfrm>
                <a:off x="5962368" y="3321356"/>
                <a:ext cx="457200" cy="457200"/>
              </a:xfrm>
              <a:prstGeom prst="ellipse">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pic>
            <p:nvPicPr>
              <p:cNvPr id="15" name="Graphic 14">
                <a:extLst>
                  <a:ext uri="{FF2B5EF4-FFF2-40B4-BE49-F238E27FC236}">
                    <a16:creationId xmlns:a16="http://schemas.microsoft.com/office/drawing/2014/main" id="{34A2404E-3043-D5FE-ADEC-668C4B2ADC76}"/>
                  </a:ext>
                </a:extLst>
              </p:cNvPr>
              <p:cNvPicPr>
                <a:picLocks noChangeAspect="1"/>
              </p:cNvPicPr>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6053808" y="3412796"/>
                <a:ext cx="274320" cy="274320"/>
              </a:xfrm>
              <a:prstGeom prst="rect">
                <a:avLst/>
              </a:prstGeom>
            </p:spPr>
          </p:pic>
        </p:grpSp>
      </p:grpSp>
      <p:graphicFrame>
        <p:nvGraphicFramePr>
          <p:cNvPr id="5" name="towPenetration">
            <a:extLst>
              <a:ext uri="{FF2B5EF4-FFF2-40B4-BE49-F238E27FC236}">
                <a16:creationId xmlns:a16="http://schemas.microsoft.com/office/drawing/2014/main" id="{8AF60D54-EB00-4C61-E17C-C8704B3E0C64}"/>
              </a:ext>
            </a:extLst>
          </p:cNvPr>
          <p:cNvGraphicFramePr/>
          <p:nvPr>
            <p:extLst>
              <p:ext uri="{D42A27DB-BD31-4B8C-83A1-F6EECF244321}">
                <p14:modId xmlns:p14="http://schemas.microsoft.com/office/powerpoint/2010/main" val="9278943"/>
              </p:ext>
            </p:extLst>
          </p:nvPr>
        </p:nvGraphicFramePr>
        <p:xfrm>
          <a:off x="635305" y="1830658"/>
          <a:ext cx="4993969" cy="4312471"/>
        </p:xfrm>
        <a:graphic>
          <a:graphicData uri="http://schemas.openxmlformats.org/drawingml/2006/chart">
            <c:chart xmlns:c="http://schemas.openxmlformats.org/drawingml/2006/chart" xmlns:r="http://schemas.openxmlformats.org/officeDocument/2006/relationships" r:id="rId11"/>
          </a:graphicData>
        </a:graphic>
      </p:graphicFrame>
      <p:sp>
        <p:nvSpPr>
          <p:cNvPr id="18" name="Title 1">
            <a:extLst>
              <a:ext uri="{FF2B5EF4-FFF2-40B4-BE49-F238E27FC236}">
                <a16:creationId xmlns:a16="http://schemas.microsoft.com/office/drawing/2014/main" id="{C33D015E-4E23-ADE2-1090-4AAE9FB5772B}"/>
              </a:ext>
            </a:extLst>
          </p:cNvPr>
          <p:cNvSpPr>
            <a:spLocks noGrp="1"/>
          </p:cNvSpPr>
          <p:nvPr>
            <p:ph type="title"/>
          </p:nvPr>
        </p:nvSpPr>
        <p:spPr>
          <a:xfrm>
            <a:off x="609599" y="471459"/>
            <a:ext cx="10953751" cy="528666"/>
          </a:xfrm>
        </p:spPr>
        <p:txBody>
          <a:bodyPr vert="horz" wrap="square"/>
          <a:lstStyle/>
          <a:p>
            <a:pPr>
              <a:lnSpc>
                <a:spcPct val="100000"/>
              </a:lnSpc>
            </a:pPr>
            <a:r>
              <a:rPr lang="en-US" dirty="0">
                <a:ea typeface="+mn-ea"/>
                <a:cs typeface="+mn-cs"/>
              </a:rPr>
              <a:t>Payment volume growth was similar relative to peers</a:t>
            </a:r>
            <a:endParaRPr lang="en-US" dirty="0"/>
          </a:p>
        </p:txBody>
      </p:sp>
      <p:sp>
        <p:nvSpPr>
          <p:cNvPr id="19" name="TextBox 18">
            <a:extLst>
              <a:ext uri="{FF2B5EF4-FFF2-40B4-BE49-F238E27FC236}">
                <a16:creationId xmlns:a16="http://schemas.microsoft.com/office/drawing/2014/main" id="{258A1481-AA53-E9B8-DB59-875F8ADA3428}"/>
              </a:ext>
            </a:extLst>
          </p:cNvPr>
          <p:cNvSpPr txBox="1"/>
          <p:nvPr/>
        </p:nvSpPr>
        <p:spPr>
          <a:xfrm>
            <a:off x="635308" y="1677988"/>
            <a:ext cx="4993967" cy="253916"/>
          </a:xfrm>
          <a:prstGeom prst="rect">
            <a:avLst/>
          </a:prstGeom>
          <a:noFill/>
        </p:spPr>
        <p:txBody>
          <a:bodyPr wrap="square" rtlCol="0">
            <a:spAutoFit/>
          </a:bodyPr>
          <a:lstStyle/>
          <a:p>
            <a:pPr algn="ctr"/>
            <a:r>
              <a:rPr kumimoji="0" lang="en-US" sz="1050" b="0" i="0" u="none" strike="noStrike" kern="1200" cap="none" spc="0" normalizeH="0" baseline="0" noProof="0" dirty="0">
                <a:ln>
                  <a:noFill/>
                </a:ln>
                <a:solidFill>
                  <a:prstClr val="black"/>
                </a:solidFill>
                <a:effectLst/>
                <a:uLnTx/>
                <a:uFillTx/>
                <a:ea typeface="+mn-ea"/>
                <a:cs typeface="Segoe UI Light" panose="020B0502040204020203" pitchFamily="34" charset="0"/>
              </a:rPr>
              <a:t>Top-of-wallet penetration declined and lagged peers</a:t>
            </a:r>
            <a:endParaRPr lang="en-US" dirty="0">
              <a:highlight>
                <a:srgbClr val="FFFF00"/>
              </a:highlight>
            </a:endParaRPr>
          </a:p>
        </p:txBody>
      </p:sp>
      <p:sp>
        <p:nvSpPr>
          <p:cNvPr id="22" name="dataQuarter">
            <a:extLst>
              <a:ext uri="{FF2B5EF4-FFF2-40B4-BE49-F238E27FC236}">
                <a16:creationId xmlns:a16="http://schemas.microsoft.com/office/drawing/2014/main" id="{B31F028A-292D-E4E2-D205-BEA5B609F99C}"/>
              </a:ext>
            </a:extLst>
          </p:cNvPr>
          <p:cNvSpPr>
            <a:spLocks noGrp="1"/>
          </p:cNvSpPr>
          <p:nvPr>
            <p:ph type="body" sz="quarter" idx="30"/>
          </p:nvPr>
        </p:nvSpPr>
        <p:spPr>
          <a:xfrm>
            <a:off x="1393227" y="6347573"/>
            <a:ext cx="6364224" cy="266700"/>
          </a:xfrm>
        </p:spPr>
        <p:txBody>
          <a:bodyPr anchor="t"/>
          <a:lstStyle/>
          <a:p>
            <a:r>
              <a:rPr lang="en-US" sz="700" dirty="0">
                <a:latin typeface="+mj-lt"/>
              </a:rPr>
              <a:t>Source: VisaNet, Q1 2024 - Q2 2024  </a:t>
            </a:r>
            <a:r>
              <a:rPr lang="en-US" sz="700" dirty="0" err="1"/>
              <a:t/>
            </a:r>
            <a:r>
              <a:rPr lang="en-US" sz="700" dirty="0"/>
              <a:t/>
            </a:r>
            <a:r>
              <a:rPr lang="en-US" sz="700" dirty="0">
                <a:highlight>
                  <a:srgbClr val="00FF00"/>
                </a:highlight>
              </a:rPr>
              <a:t/>
            </a:r>
          </a:p>
        </p:txBody>
      </p:sp>
      <p:sp>
        <p:nvSpPr>
          <p:cNvPr id="26" name="TextBox 25">
            <a:extLst>
              <a:ext uri="{FF2B5EF4-FFF2-40B4-BE49-F238E27FC236}">
                <a16:creationId xmlns:a16="http://schemas.microsoft.com/office/drawing/2014/main" id="{20A8D4C3-5DCF-DAB9-633A-3C71023489AA}"/>
              </a:ext>
            </a:extLst>
          </p:cNvPr>
          <p:cNvSpPr txBox="1"/>
          <p:nvPr/>
        </p:nvSpPr>
        <p:spPr>
          <a:xfrm>
            <a:off x="6159458" y="1720850"/>
            <a:ext cx="5425797" cy="253916"/>
          </a:xfrm>
          <a:prstGeom prst="rect">
            <a:avLst/>
          </a:prstGeom>
          <a:noFill/>
        </p:spPr>
        <p:txBody>
          <a:bodyPr wrap="square" rtlCol="0">
            <a:spAutoFit/>
          </a:bodyPr>
          <a:lstStyle/>
          <a:p>
            <a:pPr algn="ctr"/>
            <a:r>
              <a:rPr lang="en-US" sz="1050" dirty="0">
                <a:solidFill>
                  <a:prstClr val="black"/>
                </a:solidFill>
                <a:cs typeface="Segoe UI Light" panose="020B0502040204020203" pitchFamily="34" charset="0"/>
              </a:rPr>
              <a:t>Your t</a:t>
            </a:r>
            <a:r>
              <a:rPr kumimoji="0" lang="en-US" sz="1050" b="0" i="0" u="none" strike="noStrike" kern="1200" cap="none" spc="0" normalizeH="0" baseline="0" noProof="0" dirty="0">
                <a:ln>
                  <a:noFill/>
                </a:ln>
                <a:solidFill>
                  <a:prstClr val="black"/>
                </a:solidFill>
                <a:effectLst/>
                <a:uLnTx/>
                <a:uFillTx/>
                <a:ea typeface="+mn-ea"/>
                <a:cs typeface="Segoe UI Light" panose="020B0502040204020203" pitchFamily="34" charset="0"/>
              </a:rPr>
              <a:t>op-of-wallet cardholders spend, on average,            more per year than peers</a:t>
            </a:r>
          </a:p>
        </p:txBody>
      </p:sp>
      <p:graphicFrame>
        <p:nvGraphicFramePr>
          <p:cNvPr id="3" name="comparisonSpend">
            <a:extLst>
              <a:ext uri="{FF2B5EF4-FFF2-40B4-BE49-F238E27FC236}">
                <a16:creationId xmlns:a16="http://schemas.microsoft.com/office/drawing/2014/main" id="{39779FB6-F2C1-4FB8-9414-0C4A1D504F7C}"/>
              </a:ext>
            </a:extLst>
          </p:cNvPr>
          <p:cNvGraphicFramePr/>
          <p:nvPr>
            <p:extLst>
              <p:ext uri="{D42A27DB-BD31-4B8C-83A1-F6EECF244321}">
                <p14:modId xmlns:p14="http://schemas.microsoft.com/office/powerpoint/2010/main" val="1519393950"/>
              </p:ext>
            </p:extLst>
          </p:nvPr>
        </p:nvGraphicFramePr>
        <p:xfrm>
          <a:off x="6782638" y="2070101"/>
          <a:ext cx="4381082" cy="4106061"/>
        </p:xfrm>
        <a:graphic>
          <a:graphicData uri="http://schemas.openxmlformats.org/drawingml/2006/chart">
            <c:chart xmlns:c="http://schemas.openxmlformats.org/drawingml/2006/chart" xmlns:r="http://schemas.openxmlformats.org/officeDocument/2006/relationships" r:id="rId12"/>
          </a:graphicData>
        </a:graphic>
      </p:graphicFrame>
      <p:cxnSp>
        <p:nvCxnSpPr>
          <p:cNvPr id="2" name="Straight Connector 1">
            <a:extLst>
              <a:ext uri="{FF2B5EF4-FFF2-40B4-BE49-F238E27FC236}">
                <a16:creationId xmlns:a16="http://schemas.microsoft.com/office/drawing/2014/main" id="{E5DD2D78-A4FB-99F9-C621-D3A5700E41D4}"/>
              </a:ext>
            </a:extLst>
          </p:cNvPr>
          <p:cNvCxnSpPr/>
          <p:nvPr>
            <p:custDataLst>
              <p:tags r:id="rId1"/>
            </p:custDataLst>
          </p:nvPr>
        </p:nvCxnSpPr>
        <p:spPr bwMode="auto">
          <a:xfrm flipV="1">
            <a:off x="7560801" y="2164923"/>
            <a:ext cx="0" cy="146050"/>
          </a:xfrm>
          <a:prstGeom prst="line">
            <a:avLst/>
          </a:prstGeom>
          <a:ln w="12700" cap="flat" cmpd="sng" algn="ctr">
            <a:solidFill>
              <a:schemeClr val="tx1"/>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 name="Straight Connector 3">
            <a:extLst>
              <a:ext uri="{FF2B5EF4-FFF2-40B4-BE49-F238E27FC236}">
                <a16:creationId xmlns:a16="http://schemas.microsoft.com/office/drawing/2014/main" id="{900C4AE7-D867-61EE-410E-8CF11BFB53B9}"/>
              </a:ext>
            </a:extLst>
          </p:cNvPr>
          <p:cNvCxnSpPr/>
          <p:nvPr>
            <p:custDataLst>
              <p:tags r:id="rId2"/>
            </p:custDataLst>
          </p:nvPr>
        </p:nvCxnSpPr>
        <p:spPr bwMode="auto">
          <a:xfrm>
            <a:off x="7560801" y="2164923"/>
            <a:ext cx="712788" cy="0"/>
          </a:xfrm>
          <a:prstGeom prst="line">
            <a:avLst/>
          </a:prstGeom>
          <a:ln w="12700" cap="flat" cmpd="sng" algn="ctr">
            <a:solidFill>
              <a:schemeClr val="tx1"/>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BCC3CECB-BBF0-7260-7BCD-D35EB562856B}"/>
              </a:ext>
            </a:extLst>
          </p:cNvPr>
          <p:cNvCxnSpPr/>
          <p:nvPr>
            <p:custDataLst>
              <p:tags r:id="rId3"/>
            </p:custDataLst>
          </p:nvPr>
        </p:nvCxnSpPr>
        <p:spPr bwMode="auto">
          <a:xfrm>
            <a:off x="8273589" y="2164923"/>
            <a:ext cx="0" cy="195263"/>
          </a:xfrm>
          <a:prstGeom prst="line">
            <a:avLst/>
          </a:prstGeom>
          <a:ln w="12700" cap="flat" cmpd="sng" algn="ctr">
            <a:solidFill>
              <a:schemeClr val="tx1"/>
            </a:solidFill>
            <a:prstDash val="solid"/>
            <a:miter lim="800000"/>
            <a:headEnd type="none" w="med" len="med"/>
            <a:tailEnd type="triangle" w="med" len="med"/>
          </a:ln>
          <a:effectLst/>
        </p:spPr>
        <p:style>
          <a:lnRef idx="1">
            <a:schemeClr val="dk1"/>
          </a:lnRef>
          <a:fillRef idx="0">
            <a:schemeClr val="dk1"/>
          </a:fillRef>
          <a:effectRef idx="0">
            <a:schemeClr val="dk1"/>
          </a:effectRef>
          <a:fontRef idx="minor">
            <a:schemeClr val="tx1"/>
          </a:fontRef>
        </p:style>
      </p:cxnSp>
      <p:sp>
        <p:nvSpPr>
          <p:cNvPr id="23" name="spendDiff">
            <a:extLst>
              <a:ext uri="{FF2B5EF4-FFF2-40B4-BE49-F238E27FC236}">
                <a16:creationId xmlns:a16="http://schemas.microsoft.com/office/drawing/2014/main" id="{6433BAA8-06C2-0432-12DC-953C087EDCB3}"/>
              </a:ext>
            </a:extLst>
          </p:cNvPr>
          <p:cNvSpPr>
            <a:spLocks noGrp="1"/>
          </p:cNvSpPr>
          <p:nvPr>
            <p:custDataLst>
              <p:tags r:id="rId4"/>
            </p:custDataLst>
          </p:nvPr>
        </p:nvSpPr>
        <p:spPr bwMode="auto">
          <a:xfrm>
            <a:off x="7706851" y="2056973"/>
            <a:ext cx="420688" cy="215900"/>
          </a:xfrm>
          <a:prstGeom prst="ellipse">
            <a:avLst/>
          </a:prstGeom>
          <a:solidFill>
            <a:schemeClr val="bg1"/>
          </a:solidFill>
          <a:ln w="9525" cmpd="sng" algn="ctr">
            <a:solidFill>
              <a:schemeClr val="tx1"/>
            </a:solidFill>
          </a:ln>
          <a:effectLst/>
        </p:spPr>
        <p:txBody>
          <a:bodyPr vert="horz" wrap="none" lIns="0" tIns="0" rIns="0" bIns="0" rtlCol="0" anchor="ctr">
            <a:noAutofit/>
          </a:bodyPr>
          <a:lstStyle>
            <a:lvl1pPr marL="0" indent="0" algn="l" defTabSz="914400" rtl="0" eaLnBrk="1" latinLnBrk="0" hangingPunct="1">
              <a:lnSpc>
                <a:spcPct val="100000"/>
              </a:lnSpc>
              <a:spcBef>
                <a:spcPts val="600"/>
              </a:spcBef>
              <a:buFont typeface="Visa Dialect Regular" pitchFamily="2" charset="0"/>
              <a:buNone/>
              <a:defRPr sz="1600" b="0" kern="1200">
                <a:solidFill>
                  <a:schemeClr val="accent1"/>
                </a:solidFill>
                <a:latin typeface="+mj-lt"/>
                <a:ea typeface="+mn-ea"/>
                <a:cs typeface="+mn-cs"/>
              </a:defRPr>
            </a:lvl1pPr>
            <a:lvl2pPr marL="0" indent="0" algn="l" defTabSz="914400" rtl="0" eaLnBrk="1" latinLnBrk="0" hangingPunct="1">
              <a:lnSpc>
                <a:spcPct val="100000"/>
              </a:lnSpc>
              <a:spcBef>
                <a:spcPts val="800"/>
              </a:spcBef>
              <a:spcAft>
                <a:spcPts val="200"/>
              </a:spcAft>
              <a:buFontTx/>
              <a:buNone/>
              <a:defRPr sz="1600" kern="1200">
                <a:solidFill>
                  <a:schemeClr val="tx1"/>
                </a:solidFill>
                <a:latin typeface="+mn-lt"/>
                <a:ea typeface="+mn-ea"/>
                <a:cs typeface="+mn-cs"/>
              </a:defRPr>
            </a:lvl2pPr>
            <a:lvl3pPr marL="228600" indent="-228600" algn="l" defTabSz="914400" rtl="0" eaLnBrk="1" latinLnBrk="0" hangingPunct="1">
              <a:lnSpc>
                <a:spcPct val="100000"/>
              </a:lnSpc>
              <a:spcBef>
                <a:spcPts val="600"/>
              </a:spcBef>
              <a:buFont typeface="Visa Dialect Regular" pitchFamily="2" charset="0"/>
              <a:buChar char="—"/>
              <a:defRPr sz="1600" kern="1200">
                <a:solidFill>
                  <a:schemeClr val="tx1"/>
                </a:solidFill>
                <a:latin typeface="+mn-lt"/>
                <a:ea typeface="+mn-ea"/>
                <a:cs typeface="+mn-cs"/>
              </a:defRPr>
            </a:lvl3pPr>
            <a:lvl4pPr marL="460375" indent="-228600" algn="l" defTabSz="914400" rtl="0" eaLnBrk="1" latinLnBrk="0" hangingPunct="1">
              <a:lnSpc>
                <a:spcPct val="100000"/>
              </a:lnSpc>
              <a:spcBef>
                <a:spcPts val="600"/>
              </a:spcBef>
              <a:buFont typeface="Visa Dialect Regular" pitchFamily="2" charset="0"/>
              <a:buChar char="—"/>
              <a:tabLst/>
              <a:defRPr sz="1600" kern="1200">
                <a:solidFill>
                  <a:schemeClr val="tx1"/>
                </a:solidFill>
                <a:latin typeface="+mn-lt"/>
                <a:ea typeface="+mn-ea"/>
                <a:cs typeface="+mn-cs"/>
              </a:defRPr>
            </a:lvl4pPr>
            <a:lvl5pPr marL="742950" indent="-280988" algn="l" defTabSz="914400" rtl="0" eaLnBrk="1" latinLnBrk="0" hangingPunct="1">
              <a:lnSpc>
                <a:spcPct val="100000"/>
              </a:lnSpc>
              <a:spcBef>
                <a:spcPts val="600"/>
              </a:spcBef>
              <a:buFont typeface="Visa Dialect Regular"/>
              <a:buChar char="—"/>
              <a:tabLst/>
              <a:defRPr sz="1600" kern="1200">
                <a:solidFill>
                  <a:schemeClr val="tx1"/>
                </a:solidFill>
                <a:latin typeface="+mn-lt"/>
                <a:ea typeface="+mn-ea"/>
                <a:cs typeface="+mn-cs"/>
              </a:defRPr>
            </a:lvl5pPr>
            <a:lvl6pPr marL="1033463" indent="-290513" algn="l" defTabSz="914400" rtl="0" eaLnBrk="1" latinLnBrk="0" hangingPunct="1">
              <a:lnSpc>
                <a:spcPct val="100000"/>
              </a:lnSpc>
              <a:spcBef>
                <a:spcPts val="500"/>
              </a:spcBef>
              <a:buFont typeface="Visa Dialect Regular"/>
              <a:buChar char="—"/>
              <a:tabLst/>
              <a:defRPr sz="16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lgn="ctr">
              <a:spcBef>
                <a:spcPct val="0"/>
              </a:spcBef>
              <a:spcAft>
                <a:spcPct val="0"/>
              </a:spcAft>
            </a:pPr>
            <a:r>
              <a:rPr lang="en-US" altLang="en-US" sz="1000" b="1" dirty="0">
                <a:effectLst/>
              </a:rPr>
              <a:t>$408</a:t>
            </a:r>
            <a:endParaRPr lang="en-US" sz="1000" b="1" dirty="0">
              <a:sym typeface="Segoe UI Light" panose="020B0502040204020203" pitchFamily="34" charset="0"/>
            </a:endParaRPr>
          </a:p>
        </p:txBody>
      </p:sp>
      <p:sp>
        <p:nvSpPr>
          <p:cNvPr id="24" name="avgTOWSpendDiff">
            <a:extLst>
              <a:ext uri="{FF2B5EF4-FFF2-40B4-BE49-F238E27FC236}">
                <a16:creationId xmlns:a16="http://schemas.microsoft.com/office/drawing/2014/main" id="{573EA3AD-3D87-1EE6-E74B-836369DA7795}"/>
              </a:ext>
            </a:extLst>
          </p:cNvPr>
          <p:cNvSpPr txBox="1"/>
          <p:nvPr/>
        </p:nvSpPr>
        <p:spPr>
          <a:xfrm>
            <a:off x="9279993" y="1721537"/>
            <a:ext cx="536867" cy="261610"/>
          </a:xfrm>
          <a:prstGeom prst="rect">
            <a:avLst/>
          </a:prstGeom>
          <a:noFill/>
        </p:spPr>
        <p:txBody>
          <a:bodyPr wrap="square" rtlCol="0">
            <a:spAutoFit/>
          </a:bodyPr>
          <a:lstStyle/>
          <a:p>
            <a:r>
              <a:rPr lang="en-US" sz="1050" dirty="0"/>
              <a:t>$342</a:t>
            </a:r>
          </a:p>
        </p:txBody>
      </p:sp>
    </p:spTree>
    <p:extLst>
      <p:ext uri="{BB962C8B-B14F-4D97-AF65-F5344CB8AC3E}">
        <p14:creationId xmlns:p14="http://schemas.microsoft.com/office/powerpoint/2010/main" val="41860389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 name="TextBox 189">
            <a:extLst>
              <a:ext uri="{FF2B5EF4-FFF2-40B4-BE49-F238E27FC236}">
                <a16:creationId xmlns:a16="http://schemas.microsoft.com/office/drawing/2014/main" id="{2F86AF80-5D57-411B-84C5-3CFAABBF8436}"/>
              </a:ext>
            </a:extLst>
          </p:cNvPr>
          <p:cNvSpPr txBox="1"/>
          <p:nvPr/>
        </p:nvSpPr>
        <p:spPr>
          <a:xfrm>
            <a:off x="606743" y="1502045"/>
            <a:ext cx="10956607" cy="4743181"/>
          </a:xfrm>
          <a:prstGeom prst="rect">
            <a:avLst/>
          </a:prstGeom>
          <a:solidFill>
            <a:schemeClr val="bg1"/>
          </a:solidFill>
          <a:ln w="12700">
            <a:solidFill>
              <a:schemeClr val="accent1"/>
            </a:solidFill>
          </a:ln>
          <a:effectLst>
            <a:outerShdw blurRad="50800" dist="38100" dir="2700000" sx="98000" sy="98000" algn="tl" rotWithShape="0">
              <a:prstClr val="black">
                <a:alpha val="40000"/>
              </a:prstClr>
            </a:outerShdw>
          </a:effectLst>
        </p:spPr>
        <p:txBody>
          <a:bodyPr wrap="square" lIns="72000" tIns="72000" rIns="72000" bIns="72000" rtlCol="0" anchor="t">
            <a:noAutofit/>
          </a:bodyPr>
          <a:lstStyle>
            <a:defPPr>
              <a:defRPr lang="en-US"/>
            </a:defPPr>
            <a:lvl1pPr marR="0" lvl="0" indent="0" fontAlgn="auto">
              <a:lnSpc>
                <a:spcPct val="90000"/>
              </a:lnSpc>
              <a:spcBef>
                <a:spcPts val="800"/>
              </a:spcBef>
              <a:spcAft>
                <a:spcPts val="800"/>
              </a:spcAft>
              <a:buClrTx/>
              <a:buSzTx/>
              <a:buFontTx/>
              <a:buNone/>
              <a:tabLst/>
              <a:defRPr kumimoji="0" sz="1400" b="0" i="0" u="none" strike="noStrike" cap="none" spc="0" normalizeH="0" baseline="0">
                <a:ln>
                  <a:noFill/>
                </a:ln>
                <a:solidFill>
                  <a:prstClr val="black"/>
                </a:solidFill>
                <a:effectLst/>
                <a:uLnTx/>
                <a:uFillTx/>
                <a:latin typeface="Segoe UI Light" panose="020B0502040204020203" pitchFamily="34" charset="0"/>
                <a:cs typeface="Segoe UI Light" panose="020B0502040204020203" pitchFamily="34" charset="0"/>
              </a:defRPr>
            </a:lvl1pPr>
          </a:lstStyle>
          <a:p>
            <a:pPr marL="0" marR="0" lvl="0" indent="0" algn="l" defTabSz="914400" rtl="0" eaLnBrk="1" fontAlgn="auto" latinLnBrk="0" hangingPunct="1">
              <a:lnSpc>
                <a:spcPct val="90000"/>
              </a:lnSpc>
              <a:spcBef>
                <a:spcPts val="800"/>
              </a:spcBef>
              <a:spcAft>
                <a:spcPts val="80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endParaRPr>
          </a:p>
        </p:txBody>
      </p:sp>
      <p:sp>
        <p:nvSpPr>
          <p:cNvPr id="10" name="Rectangle 9" hidden="1"/>
          <p:cNvSpPr/>
          <p:nvPr>
            <p:custDataLst>
              <p:tags r:id="rId1"/>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prstClr val="white"/>
              </a:solidFill>
              <a:effectLst/>
              <a:uLnTx/>
              <a:uFillTx/>
              <a:latin typeface="Segoe UI" panose="020B0502040204020203" pitchFamily="34" charset="0"/>
              <a:ea typeface="+mn-ea"/>
              <a:cs typeface="+mn-cs"/>
              <a:sym typeface="Segoe UI" panose="020B0502040204020203" pitchFamily="34" charset="0"/>
            </a:endParaRPr>
          </a:p>
        </p:txBody>
      </p:sp>
      <p:sp>
        <p:nvSpPr>
          <p:cNvPr id="2" name="Title 1">
            <a:extLst>
              <a:ext uri="{FF2B5EF4-FFF2-40B4-BE49-F238E27FC236}">
                <a16:creationId xmlns:a16="http://schemas.microsoft.com/office/drawing/2014/main" id="{09B51EB1-24FF-4CBD-968C-47C7F8DA61DC}"/>
              </a:ext>
            </a:extLst>
          </p:cNvPr>
          <p:cNvSpPr>
            <a:spLocks noGrp="1"/>
          </p:cNvSpPr>
          <p:nvPr>
            <p:ph type="title"/>
          </p:nvPr>
        </p:nvSpPr>
        <p:spPr>
          <a:xfrm>
            <a:off x="609599" y="471459"/>
            <a:ext cx="10953751" cy="528666"/>
          </a:xfrm>
        </p:spPr>
        <p:txBody>
          <a:bodyPr vert="horz" wrap="square"/>
          <a:lstStyle/>
          <a:p>
            <a:pPr>
              <a:lnSpc>
                <a:spcPct val="100000"/>
              </a:lnSpc>
            </a:pPr>
            <a:r>
              <a:rPr lang="en-US" dirty="0">
                <a:ea typeface="+mn-ea"/>
                <a:cs typeface="+mn-cs"/>
              </a:rPr>
              <a:t>Millennial and Gen-Z spend is similar to peers for top-of-wallet cardholders</a:t>
            </a:r>
            <a:endParaRPr lang="en-US" dirty="0"/>
          </a:p>
        </p:txBody>
      </p:sp>
      <p:sp>
        <p:nvSpPr>
          <p:cNvPr id="237" name="Arrow: Pentagon 236">
            <a:extLst>
              <a:ext uri="{FF2B5EF4-FFF2-40B4-BE49-F238E27FC236}">
                <a16:creationId xmlns:a16="http://schemas.microsoft.com/office/drawing/2014/main" id="{74EDB5A9-B783-4EB9-9B1A-AE570CCB4F38}"/>
              </a:ext>
            </a:extLst>
          </p:cNvPr>
          <p:cNvSpPr/>
          <p:nvPr/>
        </p:nvSpPr>
        <p:spPr>
          <a:xfrm>
            <a:off x="851382" y="1352550"/>
            <a:ext cx="3277546" cy="257175"/>
          </a:xfrm>
          <a:prstGeom prst="homePlate">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38" name="TextBox 237">
            <a:extLst>
              <a:ext uri="{FF2B5EF4-FFF2-40B4-BE49-F238E27FC236}">
                <a16:creationId xmlns:a16="http://schemas.microsoft.com/office/drawing/2014/main" id="{BC5B01A5-6D77-4940-907B-88269C8E2B36}"/>
              </a:ext>
            </a:extLst>
          </p:cNvPr>
          <p:cNvSpPr txBox="1"/>
          <p:nvPr/>
        </p:nvSpPr>
        <p:spPr>
          <a:xfrm>
            <a:off x="1002275" y="1400175"/>
            <a:ext cx="3414583" cy="169277"/>
          </a:xfrm>
          <a:prstGeom prst="rect">
            <a:avLst/>
          </a:prstGeom>
          <a:noFill/>
        </p:spPr>
        <p:txBody>
          <a:bodyPr wrap="square" lIns="0" tIns="0" rIns="0" bIns="0" rtlCol="0">
            <a:spAutoFit/>
          </a:bodyPr>
          <a:lstStyle/>
          <a:p>
            <a:pPr defTabSz="914400">
              <a:defRPr/>
            </a:pPr>
            <a:r>
              <a:rPr kumimoji="0" lang="en-US" sz="1100" b="1" i="0" u="none" strike="noStrike" kern="1200" cap="none" spc="0" normalizeH="0" baseline="0" noProof="0" dirty="0">
                <a:ln>
                  <a:noFill/>
                </a:ln>
                <a:solidFill>
                  <a:prstClr val="white"/>
                </a:solidFill>
                <a:effectLst/>
                <a:uLnTx/>
                <a:uFillTx/>
                <a:latin typeface="+mj-lt"/>
                <a:ea typeface="+mn-ea"/>
                <a:cs typeface="+mn-cs"/>
              </a:rPr>
              <a:t>Spend per active account for Millennials</a:t>
            </a:r>
          </a:p>
        </p:txBody>
      </p:sp>
      <p:grpSp>
        <p:nvGrpSpPr>
          <p:cNvPr id="454" name="Group 453">
            <a:extLst>
              <a:ext uri="{FF2B5EF4-FFF2-40B4-BE49-F238E27FC236}">
                <a16:creationId xmlns:a16="http://schemas.microsoft.com/office/drawing/2014/main" id="{05D783A4-0080-4D5A-9C1C-665B2A3C946D}"/>
              </a:ext>
            </a:extLst>
          </p:cNvPr>
          <p:cNvGrpSpPr/>
          <p:nvPr/>
        </p:nvGrpSpPr>
        <p:grpSpPr>
          <a:xfrm>
            <a:off x="421261" y="1241425"/>
            <a:ext cx="457200" cy="457200"/>
            <a:chOff x="222807" y="3330882"/>
            <a:chExt cx="457200" cy="457200"/>
          </a:xfrm>
        </p:grpSpPr>
        <p:sp>
          <p:nvSpPr>
            <p:cNvPr id="149" name="Oval 148"/>
            <p:cNvSpPr/>
            <p:nvPr/>
          </p:nvSpPr>
          <p:spPr>
            <a:xfrm>
              <a:off x="222807" y="3330882"/>
              <a:ext cx="457200" cy="457200"/>
            </a:xfrm>
            <a:prstGeom prst="ellipse">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pic>
          <p:nvPicPr>
            <p:cNvPr id="313" name="Graphic 312">
              <a:extLst>
                <a:ext uri="{FF2B5EF4-FFF2-40B4-BE49-F238E27FC236}">
                  <a16:creationId xmlns:a16="http://schemas.microsoft.com/office/drawing/2014/main" id="{8A0A13C9-A4EB-4B11-A6E7-A5D99754C8F0}"/>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314247" y="3422322"/>
              <a:ext cx="274320" cy="274320"/>
            </a:xfrm>
            <a:prstGeom prst="rect">
              <a:avLst/>
            </a:prstGeom>
          </p:spPr>
        </p:pic>
      </p:grpSp>
      <p:sp>
        <p:nvSpPr>
          <p:cNvPr id="44" name="dataQuarterS8">
            <a:extLst>
              <a:ext uri="{FF2B5EF4-FFF2-40B4-BE49-F238E27FC236}">
                <a16:creationId xmlns:a16="http://schemas.microsoft.com/office/drawing/2014/main" id="{B2423A35-2A7E-4398-A4A3-83882601DEB6}"/>
              </a:ext>
            </a:extLst>
          </p:cNvPr>
          <p:cNvSpPr>
            <a:spLocks noGrp="1"/>
          </p:cNvSpPr>
          <p:nvPr>
            <p:ph type="body" sz="quarter" idx="30"/>
          </p:nvPr>
        </p:nvSpPr>
        <p:spPr>
          <a:xfrm>
            <a:off x="1393227" y="6347573"/>
            <a:ext cx="6364224" cy="266700"/>
          </a:xfrm>
        </p:spPr>
        <p:txBody>
          <a:bodyPr anchor="t"/>
          <a:lstStyle/>
          <a:p>
            <a:r>
              <a:rPr lang="en-US" sz="700" dirty="0">
                <a:latin typeface="+mj-lt"/>
              </a:rPr>
              <a:t>Source: VisaNet, Q1 2024 - Q2 2024  </a:t>
            </a:r>
            <a:r>
              <a:rPr lang="en-US" sz="700" dirty="0" err="1"/>
              <a:t/>
            </a:r>
            <a:r>
              <a:rPr lang="en-US" sz="700" dirty="0"/>
              <a:t/>
            </a:r>
            <a:r>
              <a:rPr lang="en-US" sz="700" dirty="0">
                <a:highlight>
                  <a:srgbClr val="00FF00"/>
                </a:highlight>
              </a:rPr>
              <a:t/>
            </a:r>
          </a:p>
        </p:txBody>
      </p:sp>
      <p:sp>
        <p:nvSpPr>
          <p:cNvPr id="9" name="TextBox 8">
            <a:extLst>
              <a:ext uri="{FF2B5EF4-FFF2-40B4-BE49-F238E27FC236}">
                <a16:creationId xmlns:a16="http://schemas.microsoft.com/office/drawing/2014/main" id="{181EE451-BABF-F25E-7FBD-3C5117AA73AA}"/>
              </a:ext>
            </a:extLst>
          </p:cNvPr>
          <p:cNvSpPr txBox="1"/>
          <p:nvPr/>
        </p:nvSpPr>
        <p:spPr>
          <a:xfrm>
            <a:off x="635308" y="1677988"/>
            <a:ext cx="10928042" cy="415498"/>
          </a:xfrm>
          <a:prstGeom prst="rect">
            <a:avLst/>
          </a:prstGeom>
          <a:noFill/>
        </p:spPr>
        <p:txBody>
          <a:bodyPr wrap="square" rtlCol="0">
            <a:spAutoFit/>
          </a:bodyPr>
          <a:lstStyle/>
          <a:p>
            <a:pPr algn="ctr"/>
            <a:r>
              <a:rPr kumimoji="0" lang="en-US" sz="1050" b="0" i="0" u="none" strike="noStrike" kern="1200" cap="none" spc="0" normalizeH="0" baseline="0" noProof="0" dirty="0">
                <a:ln>
                  <a:noFill/>
                </a:ln>
                <a:solidFill>
                  <a:prstClr val="black"/>
                </a:solidFill>
                <a:effectLst/>
                <a:uLnTx/>
                <a:uFillTx/>
                <a:ea typeface="+mn-ea"/>
                <a:cs typeface="Segoe UI Light" panose="020B0502040204020203" pitchFamily="34" charset="0"/>
              </a:rPr>
              <a:t>Using our proprietary behavioral model, we can identify likely Millennial/Gen-Z cardholders; younger cardholders are a key growth segment in both the short- and long-term</a:t>
            </a:r>
            <a:endParaRPr lang="en-US" dirty="0">
              <a:highlight>
                <a:srgbClr val="FFFF00"/>
              </a:highlight>
            </a:endParaRPr>
          </a:p>
        </p:txBody>
      </p:sp>
      <p:graphicFrame>
        <p:nvGraphicFramePr>
          <p:cNvPr id="7" name="towSpendPerActive">
            <a:extLst>
              <a:ext uri="{FF2B5EF4-FFF2-40B4-BE49-F238E27FC236}">
                <a16:creationId xmlns:a16="http://schemas.microsoft.com/office/drawing/2014/main" id="{7AFEE7D3-25CE-888C-AFD1-AE6A7E15AFC4}"/>
              </a:ext>
            </a:extLst>
          </p:cNvPr>
          <p:cNvGraphicFramePr/>
          <p:nvPr>
            <p:extLst>
              <p:ext uri="{D42A27DB-BD31-4B8C-83A1-F6EECF244321}">
                <p14:modId xmlns:p14="http://schemas.microsoft.com/office/powerpoint/2010/main" val="1245083357"/>
              </p:ext>
            </p:extLst>
          </p:nvPr>
        </p:nvGraphicFramePr>
        <p:xfrm>
          <a:off x="606743" y="1939925"/>
          <a:ext cx="4752258" cy="4176183"/>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nonToWSpendPerActive">
            <a:extLst>
              <a:ext uri="{FF2B5EF4-FFF2-40B4-BE49-F238E27FC236}">
                <a16:creationId xmlns:a16="http://schemas.microsoft.com/office/drawing/2014/main" id="{F01C6C54-2791-3B5E-23FC-EEB66F3A16EB}"/>
              </a:ext>
            </a:extLst>
          </p:cNvPr>
          <p:cNvGraphicFramePr/>
          <p:nvPr>
            <p:extLst>
              <p:ext uri="{D42A27DB-BD31-4B8C-83A1-F6EECF244321}">
                <p14:modId xmlns:p14="http://schemas.microsoft.com/office/powerpoint/2010/main" val="124250671"/>
              </p:ext>
            </p:extLst>
          </p:nvPr>
        </p:nvGraphicFramePr>
        <p:xfrm>
          <a:off x="6832999" y="1992263"/>
          <a:ext cx="4752258" cy="417618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27974993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hidden="1"/>
          <p:cNvSpPr/>
          <p:nvPr>
            <p:custDataLst>
              <p:tags r:id="rId1"/>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prstClr val="white"/>
              </a:solidFill>
              <a:effectLst/>
              <a:uLnTx/>
              <a:uFillTx/>
              <a:latin typeface="Segoe UI" panose="020B0502040204020203" pitchFamily="34" charset="0"/>
              <a:ea typeface="+mn-ea"/>
              <a:cs typeface="+mn-cs"/>
              <a:sym typeface="Segoe UI" panose="020B0502040204020203" pitchFamily="34" charset="0"/>
            </a:endParaRPr>
          </a:p>
        </p:txBody>
      </p:sp>
      <p:sp>
        <p:nvSpPr>
          <p:cNvPr id="2" name="Title 1">
            <a:extLst>
              <a:ext uri="{FF2B5EF4-FFF2-40B4-BE49-F238E27FC236}">
                <a16:creationId xmlns:a16="http://schemas.microsoft.com/office/drawing/2014/main" id="{09B51EB1-24FF-4CBD-968C-47C7F8DA61DC}"/>
              </a:ext>
            </a:extLst>
          </p:cNvPr>
          <p:cNvSpPr>
            <a:spLocks noGrp="1"/>
          </p:cNvSpPr>
          <p:nvPr>
            <p:ph type="title"/>
          </p:nvPr>
        </p:nvSpPr>
        <p:spPr>
          <a:xfrm>
            <a:off x="609599" y="471459"/>
            <a:ext cx="10953751" cy="528666"/>
          </a:xfrm>
        </p:spPr>
        <p:txBody>
          <a:bodyPr vert="horz" wrap="square"/>
          <a:lstStyle/>
          <a:p>
            <a:pPr>
              <a:lnSpc>
                <a:spcPct val="100000"/>
              </a:lnSpc>
            </a:pPr>
            <a:r>
              <a:rPr lang="en-US" dirty="0">
                <a:ea typeface="+mn-ea"/>
                <a:cs typeface="+mn-cs"/>
              </a:rPr>
              <a:t>Payment volume growth was similar relative to peers</a:t>
            </a:r>
            <a:endParaRPr lang="en-US" dirty="0"/>
          </a:p>
        </p:txBody>
      </p:sp>
      <p:graphicFrame>
        <p:nvGraphicFramePr>
          <p:cNvPr id="21" name="waterfallTest">
            <a:extLst>
              <a:ext uri="{FF2B5EF4-FFF2-40B4-BE49-F238E27FC236}">
                <a16:creationId xmlns:a16="http://schemas.microsoft.com/office/drawing/2014/main" id="{1D666350-D672-ADE6-4258-8353F4963FD0}"/>
              </a:ext>
            </a:extLst>
          </p:cNvPr>
          <p:cNvGraphicFramePr/>
          <p:nvPr>
            <p:extLst>
              <p:ext uri="{D42A27DB-BD31-4B8C-83A1-F6EECF244321}">
                <p14:modId xmlns:p14="http://schemas.microsoft.com/office/powerpoint/2010/main" val="4026641484"/>
              </p:ext>
            </p:extLst>
          </p:nvPr>
        </p:nvGraphicFramePr>
        <p:xfrm>
          <a:off x="1022140" y="1315084"/>
          <a:ext cx="10367220" cy="3703955"/>
        </p:xfrm>
        <a:graphic>
          <a:graphicData uri="http://schemas.openxmlformats.org/drawingml/2006/chart">
            <c:chart xmlns:c="http://schemas.openxmlformats.org/drawingml/2006/chart" xmlns:r="http://schemas.openxmlformats.org/officeDocument/2006/relationships" r:id="rId4"/>
          </a:graphicData>
        </a:graphic>
      </p:graphicFrame>
      <p:cxnSp>
        <p:nvCxnSpPr>
          <p:cNvPr id="22" name="Straight Arrow Connector 21">
            <a:extLst>
              <a:ext uri="{FF2B5EF4-FFF2-40B4-BE49-F238E27FC236}">
                <a16:creationId xmlns:a16="http://schemas.microsoft.com/office/drawing/2014/main" id="{D0233952-F798-B7EA-2858-324E4AAB266D}"/>
              </a:ext>
            </a:extLst>
          </p:cNvPr>
          <p:cNvCxnSpPr/>
          <p:nvPr/>
        </p:nvCxnSpPr>
        <p:spPr>
          <a:xfrm>
            <a:off x="4711148" y="4045226"/>
            <a:ext cx="2932044"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23" name="spendLift">
            <a:extLst>
              <a:ext uri="{FF2B5EF4-FFF2-40B4-BE49-F238E27FC236}">
                <a16:creationId xmlns:a16="http://schemas.microsoft.com/office/drawing/2014/main" id="{49B942D8-B4EA-44E0-7FBF-4434C60CF925}"/>
              </a:ext>
            </a:extLst>
          </p:cNvPr>
          <p:cNvSpPr txBox="1"/>
          <p:nvPr/>
        </p:nvSpPr>
        <p:spPr>
          <a:xfrm>
            <a:off x="6292016" y="3637851"/>
            <a:ext cx="1506726" cy="400110"/>
          </a:xfrm>
          <a:prstGeom prst="rect">
            <a:avLst/>
          </a:prstGeom>
          <a:noFill/>
        </p:spPr>
        <p:txBody>
          <a:bodyPr wrap="square" rtlCol="0">
            <a:spAutoFit/>
          </a:bodyPr>
          <a:lstStyle/>
          <a:p>
            <a:r>
              <a:rPr lang="en-US" sz="2000" b="1" dirty="0">
                <a:solidFill>
                  <a:srgbClr val="00B050"/>
                </a:solidFill>
              </a:rPr>
              <a:t>8.5%</a:t>
            </a:r>
            <a:endParaRPr lang="en-US" sz="1600" b="1" dirty="0">
              <a:solidFill>
                <a:srgbClr val="00B050"/>
              </a:solidFill>
            </a:endParaRPr>
          </a:p>
        </p:txBody>
      </p:sp>
      <p:sp>
        <p:nvSpPr>
          <p:cNvPr id="24" name="TextBox 23">
            <a:extLst>
              <a:ext uri="{FF2B5EF4-FFF2-40B4-BE49-F238E27FC236}">
                <a16:creationId xmlns:a16="http://schemas.microsoft.com/office/drawing/2014/main" id="{EEBAA30D-1B2E-264E-14E6-D2EF1A763498}"/>
              </a:ext>
            </a:extLst>
          </p:cNvPr>
          <p:cNvSpPr txBox="1"/>
          <p:nvPr/>
        </p:nvSpPr>
        <p:spPr>
          <a:xfrm>
            <a:off x="5028394" y="3661557"/>
            <a:ext cx="1741026" cy="369332"/>
          </a:xfrm>
          <a:prstGeom prst="rect">
            <a:avLst/>
          </a:prstGeom>
          <a:noFill/>
        </p:spPr>
        <p:txBody>
          <a:bodyPr wrap="square" rtlCol="0">
            <a:spAutoFit/>
          </a:bodyPr>
          <a:lstStyle/>
          <a:p>
            <a:r>
              <a:rPr lang="en-US" dirty="0">
                <a:solidFill>
                  <a:schemeClr val="tx1">
                    <a:lumMod val="50000"/>
                    <a:lumOff val="50000"/>
                  </a:schemeClr>
                </a:solidFill>
              </a:rPr>
              <a:t>Spend grew</a:t>
            </a:r>
          </a:p>
        </p:txBody>
      </p:sp>
      <p:sp>
        <p:nvSpPr>
          <p:cNvPr id="25" name="TextBox 24">
            <a:extLst>
              <a:ext uri="{FF2B5EF4-FFF2-40B4-BE49-F238E27FC236}">
                <a16:creationId xmlns:a16="http://schemas.microsoft.com/office/drawing/2014/main" id="{80DDAB6F-19BD-515E-A33B-C1B28F64EDAB}"/>
              </a:ext>
            </a:extLst>
          </p:cNvPr>
          <p:cNvSpPr txBox="1"/>
          <p:nvPr/>
        </p:nvSpPr>
        <p:spPr>
          <a:xfrm>
            <a:off x="3079531" y="4713948"/>
            <a:ext cx="893379" cy="523220"/>
          </a:xfrm>
          <a:prstGeom prst="rect">
            <a:avLst/>
          </a:prstGeom>
          <a:noFill/>
        </p:spPr>
        <p:txBody>
          <a:bodyPr wrap="square" rtlCol="0">
            <a:spAutoFit/>
          </a:bodyPr>
          <a:lstStyle/>
          <a:p>
            <a:pPr algn="ctr"/>
            <a:r>
              <a:rPr lang="en-US" sz="1400" b="1" dirty="0">
                <a:solidFill>
                  <a:schemeClr val="accent3"/>
                </a:solidFill>
              </a:rPr>
              <a:t>Previous Year</a:t>
            </a:r>
          </a:p>
        </p:txBody>
      </p:sp>
      <p:sp>
        <p:nvSpPr>
          <p:cNvPr id="26" name="TextBox 25">
            <a:extLst>
              <a:ext uri="{FF2B5EF4-FFF2-40B4-BE49-F238E27FC236}">
                <a16:creationId xmlns:a16="http://schemas.microsoft.com/office/drawing/2014/main" id="{2A3E4676-C299-97C5-D149-110FA017508E}"/>
              </a:ext>
            </a:extLst>
          </p:cNvPr>
          <p:cNvSpPr txBox="1"/>
          <p:nvPr/>
        </p:nvSpPr>
        <p:spPr>
          <a:xfrm>
            <a:off x="4441163" y="4713948"/>
            <a:ext cx="893379" cy="523220"/>
          </a:xfrm>
          <a:prstGeom prst="rect">
            <a:avLst/>
          </a:prstGeom>
          <a:noFill/>
        </p:spPr>
        <p:txBody>
          <a:bodyPr wrap="square" rtlCol="0">
            <a:spAutoFit/>
          </a:bodyPr>
          <a:lstStyle/>
          <a:p>
            <a:pPr algn="ctr"/>
            <a:r>
              <a:rPr lang="en-US" sz="1400" b="1" dirty="0">
                <a:solidFill>
                  <a:schemeClr val="accent1"/>
                </a:solidFill>
              </a:rPr>
              <a:t>Newly Acquired</a:t>
            </a:r>
          </a:p>
        </p:txBody>
      </p:sp>
      <p:sp>
        <p:nvSpPr>
          <p:cNvPr id="27" name="TextBox 26">
            <a:extLst>
              <a:ext uri="{FF2B5EF4-FFF2-40B4-BE49-F238E27FC236}">
                <a16:creationId xmlns:a16="http://schemas.microsoft.com/office/drawing/2014/main" id="{0F8ED759-27D6-5D5A-6BEE-621071D76D1A}"/>
              </a:ext>
            </a:extLst>
          </p:cNvPr>
          <p:cNvSpPr txBox="1"/>
          <p:nvPr/>
        </p:nvSpPr>
        <p:spPr>
          <a:xfrm>
            <a:off x="5802795" y="4713948"/>
            <a:ext cx="893379" cy="523220"/>
          </a:xfrm>
          <a:prstGeom prst="rect">
            <a:avLst/>
          </a:prstGeom>
          <a:noFill/>
        </p:spPr>
        <p:txBody>
          <a:bodyPr wrap="square" rtlCol="0">
            <a:spAutoFit/>
          </a:bodyPr>
          <a:lstStyle/>
          <a:p>
            <a:pPr algn="ctr"/>
            <a:r>
              <a:rPr lang="en-US" sz="1400" b="1" dirty="0">
                <a:solidFill>
                  <a:schemeClr val="accent2"/>
                </a:solidFill>
              </a:rPr>
              <a:t>Organic Growth</a:t>
            </a:r>
          </a:p>
        </p:txBody>
      </p:sp>
      <p:sp>
        <p:nvSpPr>
          <p:cNvPr id="28" name="TextBox 27">
            <a:extLst>
              <a:ext uri="{FF2B5EF4-FFF2-40B4-BE49-F238E27FC236}">
                <a16:creationId xmlns:a16="http://schemas.microsoft.com/office/drawing/2014/main" id="{354740F8-E509-A397-ED02-41EC958F14B8}"/>
              </a:ext>
            </a:extLst>
          </p:cNvPr>
          <p:cNvSpPr txBox="1"/>
          <p:nvPr/>
        </p:nvSpPr>
        <p:spPr>
          <a:xfrm>
            <a:off x="7164427" y="4713948"/>
            <a:ext cx="893379" cy="523220"/>
          </a:xfrm>
          <a:prstGeom prst="rect">
            <a:avLst/>
          </a:prstGeom>
          <a:noFill/>
        </p:spPr>
        <p:txBody>
          <a:bodyPr wrap="square" rtlCol="0">
            <a:spAutoFit/>
          </a:bodyPr>
          <a:lstStyle/>
          <a:p>
            <a:pPr algn="ctr"/>
            <a:r>
              <a:rPr lang="en-US" sz="1400" b="1" dirty="0">
                <a:solidFill>
                  <a:schemeClr val="accent4"/>
                </a:solidFill>
              </a:rPr>
              <a:t>Silently Attired</a:t>
            </a:r>
          </a:p>
        </p:txBody>
      </p:sp>
      <p:sp>
        <p:nvSpPr>
          <p:cNvPr id="29" name="TextBox 28">
            <a:extLst>
              <a:ext uri="{FF2B5EF4-FFF2-40B4-BE49-F238E27FC236}">
                <a16:creationId xmlns:a16="http://schemas.microsoft.com/office/drawing/2014/main" id="{BF8081A8-4796-19A7-B178-776C2E9FE74D}"/>
              </a:ext>
            </a:extLst>
          </p:cNvPr>
          <p:cNvSpPr txBox="1"/>
          <p:nvPr/>
        </p:nvSpPr>
        <p:spPr>
          <a:xfrm>
            <a:off x="8526060" y="4713948"/>
            <a:ext cx="893379" cy="523220"/>
          </a:xfrm>
          <a:prstGeom prst="rect">
            <a:avLst/>
          </a:prstGeom>
          <a:noFill/>
        </p:spPr>
        <p:txBody>
          <a:bodyPr wrap="square" rtlCol="0">
            <a:spAutoFit/>
          </a:bodyPr>
          <a:lstStyle/>
          <a:p>
            <a:pPr algn="ctr"/>
            <a:r>
              <a:rPr lang="en-US" sz="1400" b="1" dirty="0">
                <a:solidFill>
                  <a:schemeClr val="accent3"/>
                </a:solidFill>
              </a:rPr>
              <a:t>Recent Year</a:t>
            </a:r>
          </a:p>
        </p:txBody>
      </p:sp>
      <p:cxnSp>
        <p:nvCxnSpPr>
          <p:cNvPr id="35" name="Straight Connector 34">
            <a:extLst>
              <a:ext uri="{FF2B5EF4-FFF2-40B4-BE49-F238E27FC236}">
                <a16:creationId xmlns:a16="http://schemas.microsoft.com/office/drawing/2014/main" id="{5DBC17F1-0619-7110-A8AF-D535C5584832}"/>
              </a:ext>
            </a:extLst>
          </p:cNvPr>
          <p:cNvCxnSpPr/>
          <p:nvPr/>
        </p:nvCxnSpPr>
        <p:spPr>
          <a:xfrm>
            <a:off x="3079531" y="4703438"/>
            <a:ext cx="6339908" cy="0"/>
          </a:xfrm>
          <a:prstGeom prst="line">
            <a:avLst/>
          </a:prstGeom>
        </p:spPr>
        <p:style>
          <a:lnRef idx="2">
            <a:schemeClr val="accent3"/>
          </a:lnRef>
          <a:fillRef idx="0">
            <a:schemeClr val="accent3"/>
          </a:fillRef>
          <a:effectRef idx="1">
            <a:schemeClr val="accent3"/>
          </a:effectRef>
          <a:fontRef idx="minor">
            <a:schemeClr val="tx1"/>
          </a:fontRef>
        </p:style>
      </p:cxnSp>
      <p:sp>
        <p:nvSpPr>
          <p:cNvPr id="39" name="dataQuarterS9">
            <a:extLst>
              <a:ext uri="{FF2B5EF4-FFF2-40B4-BE49-F238E27FC236}">
                <a16:creationId xmlns:a16="http://schemas.microsoft.com/office/drawing/2014/main" id="{A9F34EF7-AA62-A6E0-8D7D-97E2161B87C9}"/>
              </a:ext>
            </a:extLst>
          </p:cNvPr>
          <p:cNvSpPr>
            <a:spLocks noGrp="1"/>
          </p:cNvSpPr>
          <p:nvPr>
            <p:ph type="body" sz="quarter" idx="30"/>
          </p:nvPr>
        </p:nvSpPr>
        <p:spPr>
          <a:xfrm>
            <a:off x="1393227" y="6347573"/>
            <a:ext cx="6364224" cy="266700"/>
          </a:xfrm>
        </p:spPr>
        <p:txBody>
          <a:bodyPr anchor="t"/>
          <a:lstStyle/>
          <a:p>
            <a:r>
              <a:rPr lang="en-US" sz="700" dirty="0">
                <a:latin typeface="+mj-lt"/>
              </a:rPr>
              <a:t>Source: VisaNet, Q1 2024 - Q2 2024  </a:t>
            </a:r>
            <a:r>
              <a:rPr lang="en-US" sz="700" dirty="0" err="1"/>
              <a:t/>
            </a:r>
            <a:r>
              <a:rPr lang="en-US" sz="700" dirty="0"/>
              <a:t/>
            </a:r>
            <a:r>
              <a:rPr lang="en-US" sz="700" dirty="0">
                <a:highlight>
                  <a:srgbClr val="00FF00"/>
                </a:highlight>
              </a:rPr>
              <a:t/>
            </a:r>
          </a:p>
        </p:txBody>
      </p:sp>
    </p:spTree>
    <p:extLst>
      <p:ext uri="{BB962C8B-B14F-4D97-AF65-F5344CB8AC3E}">
        <p14:creationId xmlns:p14="http://schemas.microsoft.com/office/powerpoint/2010/main" val="377340116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PRESENTATIONDONOTDELETE" val="&lt;?xml version=&quot;1.0&quot; encoding=&quot;UTF-16&quot; standalone=&quot;yes&quot;?&gt;&lt;root reqver=&quot;28224&quot;&gt;&lt;version val=&quot;35290&quot;/&gt;&lt;CPresentation id=&quot;1&quot;&gt;&lt;m_precDefaultNumber&gt;&lt;m_bNumberIsYear val=&quot;1&quot;/&gt;&lt;m_chMinusSymbol&gt;-&lt;/m_chMinusSymbol&gt;&lt;m_chDecimalSymbol17909&gt;.&lt;/m_chDecimalSymbol17909&gt;&lt;m_nGroupingDigits17909 val=&quot;3&quot;/&gt;&lt;m_chGroupingSymbol17909&gt;,&lt;/m_chGroupingSymbol17909&gt;&lt;m_yearfmt&gt;&lt;begin val=&quot;0&quot;/&gt;&lt;end val=&quot;4&quot;/&gt;&lt;/m_yearfmt&gt;&lt;/m_precDefaultNumber&gt;&lt;m_precDefaultPercent&gt;&lt;m_bNumberIsYear val=&quot;1&quot;/&gt;&lt;m_chMinusSymbol&gt;-&lt;/m_chMinusSymbol&gt;&lt;m_nDecimalDigits17909 val=&quot;0&quot;/&gt;&lt;m_chDecimalSymbol17909&gt;.&lt;/m_chDecimalSymbol17909&gt;&lt;m_nGroupingDigits17909 val=&quot;3&quot;/&gt;&lt;m_chGroupingSymbol17909&gt;,&lt;/m_chGroupingSymbol17909&gt;&lt;m_strSuffix17909&gt;%&lt;/m_strSuffix17909&gt;&lt;m_yearfmt&gt;&lt;begin val=&quot;0&quot;/&gt;&lt;end val=&quot;4&quot;/&gt;&lt;/m_yearfmt&gt;&lt;/m_precDefaultPercent&gt;&lt;m_precDefaultDate&gt;&lt;m_bNumberIsYear val=&quot;0&quot;/&gt;&lt;m_strFormatTime&gt;%#m/%#d/%Y&lt;/m_strFormatTime&gt;&lt;m_yearfmt&gt;&lt;begin val=&quot;0&quot;/&gt;&lt;end val=&quot;0&quot;/&gt;&lt;/m_yearfmt&gt;&lt;/m_precDefaultDate&gt;&lt;m_precDefaultDay&gt;&lt;m_yearfmt&gt;&lt;begin val=&quot;0&quot;/&gt;&lt;end val=&quot;4&quot;/&gt;&lt;/m_yearfmt&gt;&lt;/m_precDefaultDay&gt;&lt;m_precDefaultWeek&gt;&lt;m_yearfmt&gt;&lt;begin val=&quot;0&quot;/&gt;&lt;end val=&quot;4&quot;/&gt;&lt;/m_yearfmt&gt;&lt;/m_precDefaultWeek&gt;&lt;m_precDefaultMonth&gt;&lt;m_yearfmt&gt;&lt;begin val=&quot;0&quot;/&gt;&lt;end val=&quot;4&quot;/&gt;&lt;/m_yearfmt&gt;&lt;/m_precDefaultMonth&gt;&lt;m_precDefaultQuarter&gt;&lt;m_yearfmt&gt;&lt;begin val=&quot;0&quot;/&gt;&lt;end val=&quot;4&quot;/&gt;&lt;/m_yearfmt&gt;&lt;/m_precDefaultQuarter&gt;&lt;m_precDefaultYear&gt;&lt;m_yearfmt&gt;&lt;begin val=&quot;0&quot;/&gt;&lt;end val=&quot;4&quot;/&gt;&lt;/m_yearfmt&gt;&lt;/m_precDefaultYear&gt;&lt;m_precDefaultFYDay&gt;&lt;m_yearfmt&gt;&lt;begin val=&quot;0&quot;/&gt;&lt;end val=&quot;4&quot;/&gt;&lt;/m_yearfmt&gt;&lt;/m_precDefaultFYDay&gt;&lt;m_precDefaultFYWeek&gt;&lt;m_yearfmt&gt;&lt;begin val=&quot;0&quot;/&gt;&lt;end val=&quot;4&quot;/&gt;&lt;/m_yearfmt&gt;&lt;/m_precDefaultFYWeek&gt;&lt;m_precDefaultFYMonth&gt;&lt;m_yearfmt&gt;&lt;begin val=&quot;0&quot;/&gt;&lt;end val=&quot;4&quot;/&gt;&lt;/m_yearfmt&gt;&lt;/m_precDefaultFYMonth&gt;&lt;m_precDefaultFYQuarter&gt;&lt;m_yearfmt&gt;&lt;begin val=&quot;0&quot;/&gt;&lt;end val=&quot;4&quot;/&gt;&lt;/m_yearfmt&gt;&lt;/m_precDefaultFYQuarter&gt;&lt;m_precDefaultFYYear&gt;&lt;m_yearfmt&gt;&lt;begin val=&quot;0&quot;/&gt;&lt;end val=&quot;4&quot;/&gt;&lt;/m_yearfmt&gt;&lt;/m_precDefaultFYYear&gt;&lt;m_mruColor&gt;&lt;m_vecMRU length=&quot;1&quot;&gt;&lt;elem m_fUsage=&quot;1.00000000000000000000E+00&quot;&gt;&lt;m_msothmcolidx val=&quot;0&quot;/&gt;&lt;m_rgb r=&quot;FF&quot; g=&quot;D9&quot; b=&quot;75&quot;/&gt;&lt;/elem&gt;&lt;/m_vecMRU&gt;&lt;/m_mruColor&gt;&lt;m_eweekdayFirstOfWeek val=&quot;1&quot;/&gt;&lt;m_eweekdayFirstOfWorkweek val=&quot;2&quot;/&gt;&lt;m_eweekdayFirstOfWeekend val=&quot;7&quot;/&gt;&lt;/CPresentation&gt;&lt;/root&gt;"/>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0.xml><?xml version="1.0" encoding="utf-8"?>
<p:tagLst xmlns:a="http://schemas.openxmlformats.org/drawingml/2006/main" xmlns:r="http://schemas.openxmlformats.org/officeDocument/2006/relationships" xmlns:p="http://schemas.openxmlformats.org/presentationml/2006/main">
  <p:tag name="THINKCELLSHAPEDONOTDELETE" val="tporoP1DOob9CzM0ig05wAA"/>
</p:tagLst>
</file>

<file path=ppt/tags/tag101.xml><?xml version="1.0" encoding="utf-8"?>
<p:tagLst xmlns:a="http://schemas.openxmlformats.org/drawingml/2006/main" xmlns:r="http://schemas.openxmlformats.org/officeDocument/2006/relationships" xmlns:p="http://schemas.openxmlformats.org/presentationml/2006/main">
  <p:tag name="THINKCELLSHAPEDONOTDELETE" val="tYdmRkuZ7etgcnoRBSA81Pw"/>
</p:tagLst>
</file>

<file path=ppt/tags/tag102.xml><?xml version="1.0" encoding="utf-8"?>
<p:tagLst xmlns:a="http://schemas.openxmlformats.org/drawingml/2006/main" xmlns:r="http://schemas.openxmlformats.org/officeDocument/2006/relationships" xmlns:p="http://schemas.openxmlformats.org/presentationml/2006/main">
  <p:tag name="THINKCELLSHAPEDONOTDELETE" val="tRD3ZTefN.2szCKrv.BPumQ"/>
</p:tagLst>
</file>

<file path=ppt/tags/tag103.xml><?xml version="1.0" encoding="utf-8"?>
<p:tagLst xmlns:a="http://schemas.openxmlformats.org/drawingml/2006/main" xmlns:r="http://schemas.openxmlformats.org/officeDocument/2006/relationships" xmlns:p="http://schemas.openxmlformats.org/presentationml/2006/main">
  <p:tag name="THINKCELLSHAPEDONOTDELETE" val="tRD3ZTefN.2szCKrv.BPumQ"/>
</p:tagLst>
</file>

<file path=ppt/tags/tag104.xml><?xml version="1.0" encoding="utf-8"?>
<p:tagLst xmlns:a="http://schemas.openxmlformats.org/drawingml/2006/main" xmlns:r="http://schemas.openxmlformats.org/officeDocument/2006/relationships" xmlns:p="http://schemas.openxmlformats.org/presentationml/2006/main">
  <p:tag name="THINKCELLSHAPEDONOTDELETE" val="tRD3ZTefN.2szCKrv.BPumQ"/>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uqbKxb6184pgYo9fDXr8lA"/>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NK20MeB9RZwoDLlldnXEGA"/>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c1zaAX4LiIQepXXUzz8Apw"/>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uqbKxb6184pgYo9fDXr8lA"/>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NK20MeB9RZwoDLlldnXEGA"/>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c1zaAX4LiIQepXXUzz8Apw"/>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t7K.WzCQwKTwB0Wl9TPzfpA"/>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tIYXt6pSrip9dowp1gWJyKA"/>
</p:tagLst>
</file>

<file path=ppt/tags/tag6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4.xml><?xml version="1.0" encoding="utf-8"?>
<p:tagLst xmlns:a="http://schemas.openxmlformats.org/drawingml/2006/main" xmlns:r="http://schemas.openxmlformats.org/officeDocument/2006/relationships" xmlns:p="http://schemas.openxmlformats.org/presentationml/2006/main">
  <p:tag name="THINKCELLSHAPEDONOTDELETE" val="tlNgytoksbjVfBtw5FK47_w"/>
</p:tagLst>
</file>

<file path=ppt/tags/tag6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6.xml><?xml version="1.0" encoding="utf-8"?>
<p:tagLst xmlns:a="http://schemas.openxmlformats.org/drawingml/2006/main" xmlns:r="http://schemas.openxmlformats.org/officeDocument/2006/relationships" xmlns:p="http://schemas.openxmlformats.org/presentationml/2006/main">
  <p:tag name="THINKCELLSHAPEDONOTDELETE" val="tID4Ta87uEIKtOpHxeg1VJw"/>
</p:tagLst>
</file>

<file path=ppt/tags/tag6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8.xml><?xml version="1.0" encoding="utf-8"?>
<p:tagLst xmlns:a="http://schemas.openxmlformats.org/drawingml/2006/main" xmlns:r="http://schemas.openxmlformats.org/officeDocument/2006/relationships" xmlns:p="http://schemas.openxmlformats.org/presentationml/2006/main">
  <p:tag name="THINKCELLSHAPEDONOTDELETE" val="tawegRd5vgPBpd5mPqeFPgQ"/>
</p:tagLst>
</file>

<file path=ppt/tags/tag6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0.xml><?xml version="1.0" encoding="utf-8"?>
<p:tagLst xmlns:a="http://schemas.openxmlformats.org/drawingml/2006/main" xmlns:r="http://schemas.openxmlformats.org/officeDocument/2006/relationships" xmlns:p="http://schemas.openxmlformats.org/presentationml/2006/main">
  <p:tag name="THINKCELLSHAPEDONOTDELETE" val="teOlv0UTrRGCScfCvk.NRHQ"/>
</p:tagLst>
</file>

<file path=ppt/tags/tag7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2.xml><?xml version="1.0" encoding="utf-8"?>
<p:tagLst xmlns:a="http://schemas.openxmlformats.org/drawingml/2006/main" xmlns:r="http://schemas.openxmlformats.org/officeDocument/2006/relationships" xmlns:p="http://schemas.openxmlformats.org/presentationml/2006/main">
  <p:tag name="THINKCELLSHAPEDONOTDELETE" val="tKM70Oa09jPhFPziHg69gkQ"/>
</p:tagLst>
</file>

<file path=ppt/tags/tag7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4.xml><?xml version="1.0" encoding="utf-8"?>
<p:tagLst xmlns:a="http://schemas.openxmlformats.org/drawingml/2006/main" xmlns:r="http://schemas.openxmlformats.org/officeDocument/2006/relationships" xmlns:p="http://schemas.openxmlformats.org/presentationml/2006/main">
  <p:tag name="THINKCELLSHAPEDONOTDELETE" val="tbBnFO_jgjksJvTt6..64qQ"/>
</p:tagLst>
</file>

<file path=ppt/tags/tag7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6.xml><?xml version="1.0" encoding="utf-8"?>
<p:tagLst xmlns:a="http://schemas.openxmlformats.org/drawingml/2006/main" xmlns:r="http://schemas.openxmlformats.org/officeDocument/2006/relationships" xmlns:p="http://schemas.openxmlformats.org/presentationml/2006/main">
  <p:tag name="THINKCELLSHAPEDONOTDELETE" val="tlXU5M9in51gYeihaBAuuHQ"/>
</p:tagLst>
</file>

<file path=ppt/tags/tag7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7.xml><?xml version="1.0" encoding="utf-8"?>
<p:tagLst xmlns:a="http://schemas.openxmlformats.org/drawingml/2006/main" xmlns:r="http://schemas.openxmlformats.org/officeDocument/2006/relationships" xmlns:p="http://schemas.openxmlformats.org/presentationml/2006/main">
  <p:tag name="TYPE" val="EditorComment"/>
</p:tagLst>
</file>

<file path=ppt/tags/tag98.xml><?xml version="1.0" encoding="utf-8"?>
<p:tagLst xmlns:a="http://schemas.openxmlformats.org/drawingml/2006/main" xmlns:r="http://schemas.openxmlformats.org/officeDocument/2006/relationships" xmlns:p="http://schemas.openxmlformats.org/presentationml/2006/main">
  <p:tag name="THINKCELLSHAPEDONOTDELETE" val="twvR3JK0G9IvaMiXVDv3okQ"/>
</p:tagLst>
</file>

<file path=ppt/tags/tag99.xml><?xml version="1.0" encoding="utf-8"?>
<p:tagLst xmlns:a="http://schemas.openxmlformats.org/drawingml/2006/main" xmlns:r="http://schemas.openxmlformats.org/officeDocument/2006/relationships" xmlns:p="http://schemas.openxmlformats.org/presentationml/2006/main">
  <p:tag name="THINKCELLSHAPEDONOTDELETE" val="tlUrMrm9NiGPcmmoupil_bw"/>
</p:tagLst>
</file>

<file path=ppt/theme/theme1.xml><?xml version="1.0" encoding="utf-8"?>
<a:theme xmlns:a="http://schemas.openxmlformats.org/drawingml/2006/main" name="VCA 2021 Theme_v2">
  <a:themeElements>
    <a:clrScheme name="Visa 2021">
      <a:dk1>
        <a:srgbClr val="000000"/>
      </a:dk1>
      <a:lt1>
        <a:srgbClr val="FFFFFF"/>
      </a:lt1>
      <a:dk2>
        <a:srgbClr val="F0F0F0"/>
      </a:dk2>
      <a:lt2>
        <a:srgbClr val="96918D"/>
      </a:lt2>
      <a:accent1>
        <a:srgbClr val="1434CB"/>
      </a:accent1>
      <a:accent2>
        <a:srgbClr val="FCC015"/>
      </a:accent2>
      <a:accent3>
        <a:srgbClr val="021E4C"/>
      </a:accent3>
      <a:accent4>
        <a:srgbClr val="2B94F5"/>
      </a:accent4>
      <a:accent5>
        <a:srgbClr val="96A6F4"/>
      </a:accent5>
      <a:accent6>
        <a:srgbClr val="CAD2F9"/>
      </a:accent6>
      <a:hlink>
        <a:srgbClr val="F7A105"/>
      </a:hlink>
      <a:folHlink>
        <a:srgbClr val="BFBFBF"/>
      </a:folHlink>
    </a:clrScheme>
    <a:fontScheme name="Visa Dialect">
      <a:majorFont>
        <a:latin typeface="Visa Dialect Semibold"/>
        <a:ea typeface=""/>
        <a:cs typeface=""/>
      </a:majorFont>
      <a:minorFont>
        <a:latin typeface="Visa Dialect Regular"/>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Visa Blue">
      <a:srgbClr val="1434CB"/>
    </a:custClr>
    <a:custClr name="Visa Yellow">
      <a:srgbClr val="FCC015"/>
    </a:custClr>
    <a:custClr name="Visa Dark Blue">
      <a:srgbClr val="021E4C"/>
    </a:custClr>
    <a:custClr name="Ocean Blue">
      <a:srgbClr val="2B94F5"/>
    </a:custClr>
    <a:custClr name="Visa Blue 40%">
      <a:srgbClr val="97A7F5"/>
    </a:custClr>
    <a:custClr name="Visa Blue 20%">
      <a:srgbClr val="CBD3FA"/>
    </a:custClr>
    <a:custClr name="Orange">
      <a:srgbClr val="F7A105"/>
    </a:custClr>
    <a:custClr name="Light Gray">
      <a:srgbClr val="C0BDBB"/>
    </a:custClr>
    <a:custClr name="blank">
      <a:srgbClr val="FFFFFF"/>
    </a:custClr>
    <a:custClr name="blank">
      <a:srgbClr val="FFFFFF"/>
    </a:custClr>
    <a:custClr name="Visa Blue">
      <a:srgbClr val="1434CB"/>
    </a:custClr>
    <a:custClr name="Visa Blue 60%">
      <a:srgbClr val="627BF0"/>
    </a:custClr>
    <a:custClr name="Visa Blue 40%">
      <a:srgbClr val="97A7F5"/>
    </a:custClr>
    <a:custClr name="Visa Blue 20%">
      <a:srgbClr val="CBD3FA"/>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Lst>
  <a:extLst>
    <a:ext uri="{05A4C25C-085E-4340-85A3-A5531E510DB2}">
      <thm15:themeFamily xmlns:thm15="http://schemas.microsoft.com/office/thememl/2012/main" name="VCA 2021 Theme_v2" id="{5BA965BF-D64E-4C64-A27A-B1BB2BC19090}" vid="{1E9A1527-EB27-4C78-BEBE-03FAC353A79D}"/>
    </a:ext>
  </a:extLst>
</a:theme>
</file>

<file path=ppt/theme/theme2.xml><?xml version="1.0" encoding="utf-8"?>
<a:theme xmlns:a="http://schemas.openxmlformats.org/drawingml/2006/main" name="Visa Master Theme">
  <a:themeElements>
    <a:clrScheme name="Visa 2021">
      <a:dk1>
        <a:srgbClr val="000000"/>
      </a:dk1>
      <a:lt1>
        <a:srgbClr val="FFFFFF"/>
      </a:lt1>
      <a:dk2>
        <a:srgbClr val="F0F0F0"/>
      </a:dk2>
      <a:lt2>
        <a:srgbClr val="96918D"/>
      </a:lt2>
      <a:accent1>
        <a:srgbClr val="1434CB"/>
      </a:accent1>
      <a:accent2>
        <a:srgbClr val="FCC015"/>
      </a:accent2>
      <a:accent3>
        <a:srgbClr val="021E4C"/>
      </a:accent3>
      <a:accent4>
        <a:srgbClr val="2B94F5"/>
      </a:accent4>
      <a:accent5>
        <a:srgbClr val="96A6F4"/>
      </a:accent5>
      <a:accent6>
        <a:srgbClr val="CAD2F9"/>
      </a:accent6>
      <a:hlink>
        <a:srgbClr val="F7A105"/>
      </a:hlink>
      <a:folHlink>
        <a:srgbClr val="BFBFBF"/>
      </a:folHlink>
    </a:clrScheme>
    <a:fontScheme name="Visa Dialect">
      <a:majorFont>
        <a:latin typeface="Visa Dialect Semibold"/>
        <a:ea typeface=""/>
        <a:cs typeface=""/>
      </a:majorFont>
      <a:minorFont>
        <a:latin typeface="Visa Dialect Regular"/>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Visa Blue">
      <a:srgbClr val="1434CB"/>
    </a:custClr>
    <a:custClr name="Visa Yellow">
      <a:srgbClr val="FCC015"/>
    </a:custClr>
    <a:custClr name="Visa Dark Blue">
      <a:srgbClr val="021E4C"/>
    </a:custClr>
    <a:custClr name="Ocean Blue">
      <a:srgbClr val="2B94F5"/>
    </a:custClr>
    <a:custClr name="Visa Blue 40%">
      <a:srgbClr val="97A7F5"/>
    </a:custClr>
    <a:custClr name="Visa Blue 20%">
      <a:srgbClr val="CBD3FA"/>
    </a:custClr>
    <a:custClr name="Orange">
      <a:srgbClr val="F7A105"/>
    </a:custClr>
    <a:custClr name="Light Gray">
      <a:srgbClr val="C0BDBB"/>
    </a:custClr>
    <a:custClr name="blank">
      <a:srgbClr val="FFFFFF"/>
    </a:custClr>
    <a:custClr name="blank">
      <a:srgbClr val="FFFFFF"/>
    </a:custClr>
    <a:custClr name="Visa Blue">
      <a:srgbClr val="1434CB"/>
    </a:custClr>
    <a:custClr name="Visa Blue 60%">
      <a:srgbClr val="627BF0"/>
    </a:custClr>
    <a:custClr name="Visa Blue 40%">
      <a:srgbClr val="97A7F5"/>
    </a:custClr>
    <a:custClr name="Visa Blue 20%">
      <a:srgbClr val="CBD3FA"/>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Lst>
  <a:extLst>
    <a:ext uri="{05A4C25C-085E-4340-85A3-A5531E510DB2}">
      <thm15:themeFamily xmlns:thm15="http://schemas.microsoft.com/office/thememl/2012/main" name="Visa Master Theme" id="{94EE28B2-F449-425B-AE66-513BFB85841C}" vid="{554E5B1D-27A5-4DED-B71D-FCA8A9B718D2}"/>
    </a:ext>
  </a:extLst>
</a:theme>
</file>

<file path=ppt/theme/theme3.xml><?xml version="1.0" encoding="utf-8"?>
<a:theme xmlns:a="http://schemas.openxmlformats.org/drawingml/2006/main" name="1_Visa Master Theme">
  <a:themeElements>
    <a:clrScheme name="Visa 2021">
      <a:dk1>
        <a:srgbClr val="000000"/>
      </a:dk1>
      <a:lt1>
        <a:srgbClr val="FFFFFF"/>
      </a:lt1>
      <a:dk2>
        <a:srgbClr val="F0F0F0"/>
      </a:dk2>
      <a:lt2>
        <a:srgbClr val="96918D"/>
      </a:lt2>
      <a:accent1>
        <a:srgbClr val="1434CB"/>
      </a:accent1>
      <a:accent2>
        <a:srgbClr val="FCC015"/>
      </a:accent2>
      <a:accent3>
        <a:srgbClr val="021E4C"/>
      </a:accent3>
      <a:accent4>
        <a:srgbClr val="2B94F5"/>
      </a:accent4>
      <a:accent5>
        <a:srgbClr val="96A6F4"/>
      </a:accent5>
      <a:accent6>
        <a:srgbClr val="CAD2F9"/>
      </a:accent6>
      <a:hlink>
        <a:srgbClr val="F7A105"/>
      </a:hlink>
      <a:folHlink>
        <a:srgbClr val="BFBFBF"/>
      </a:folHlink>
    </a:clrScheme>
    <a:fontScheme name="Visa Dialect">
      <a:majorFont>
        <a:latin typeface="Visa Dialect Semibold"/>
        <a:ea typeface=""/>
        <a:cs typeface=""/>
      </a:majorFont>
      <a:minorFont>
        <a:latin typeface="Visa Dialect Regular"/>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Visa Blue">
      <a:srgbClr val="1434CB"/>
    </a:custClr>
    <a:custClr name="Visa Yellow">
      <a:srgbClr val="FCC015"/>
    </a:custClr>
    <a:custClr name="Visa Dark Blue">
      <a:srgbClr val="021E4C"/>
    </a:custClr>
    <a:custClr name="Ocean Blue">
      <a:srgbClr val="2B94F5"/>
    </a:custClr>
    <a:custClr name="Visa Blue 40%">
      <a:srgbClr val="97A7F5"/>
    </a:custClr>
    <a:custClr name="Visa Blue 20%">
      <a:srgbClr val="CBD3FA"/>
    </a:custClr>
    <a:custClr name="Orange">
      <a:srgbClr val="F7A105"/>
    </a:custClr>
    <a:custClr name="Light Gray">
      <a:srgbClr val="C0BDBB"/>
    </a:custClr>
    <a:custClr name="blank">
      <a:srgbClr val="FFFFFF"/>
    </a:custClr>
    <a:custClr name="blank">
      <a:srgbClr val="FFFFFF"/>
    </a:custClr>
    <a:custClr name="Visa Blue">
      <a:srgbClr val="1434CB"/>
    </a:custClr>
    <a:custClr name="Visa Blue 60%">
      <a:srgbClr val="627BF0"/>
    </a:custClr>
    <a:custClr name="Visa Blue 40%">
      <a:srgbClr val="97A7F5"/>
    </a:custClr>
    <a:custClr name="Visa Blue 20%">
      <a:srgbClr val="CBD3FA"/>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Lst>
  <a:extLst>
    <a:ext uri="{05A4C25C-085E-4340-85A3-A5531E510DB2}">
      <thm15:themeFamily xmlns:thm15="http://schemas.microsoft.com/office/thememl/2012/main" name="Visa Master Theme" id="{94EE28B2-F449-425B-AE66-513BFB85841C}" vid="{554E5B1D-27A5-4DED-B71D-FCA8A9B718D2}"/>
    </a:ext>
  </a:extLst>
</a:theme>
</file>

<file path=ppt/theme/theme4.xml><?xml version="1.0" encoding="utf-8"?>
<a:theme xmlns:a="http://schemas.openxmlformats.org/drawingml/2006/main" name="5_Visa Theme">
  <a:themeElements>
    <a:clrScheme name="Visa 2021">
      <a:dk1>
        <a:srgbClr val="000000"/>
      </a:dk1>
      <a:lt1>
        <a:srgbClr val="FFFFFF"/>
      </a:lt1>
      <a:dk2>
        <a:srgbClr val="F0F0F0"/>
      </a:dk2>
      <a:lt2>
        <a:srgbClr val="96918D"/>
      </a:lt2>
      <a:accent1>
        <a:srgbClr val="1434CB"/>
      </a:accent1>
      <a:accent2>
        <a:srgbClr val="FCC015"/>
      </a:accent2>
      <a:accent3>
        <a:srgbClr val="021E4C"/>
      </a:accent3>
      <a:accent4>
        <a:srgbClr val="2B94F5"/>
      </a:accent4>
      <a:accent5>
        <a:srgbClr val="96A6F4"/>
      </a:accent5>
      <a:accent6>
        <a:srgbClr val="CAD2F9"/>
      </a:accent6>
      <a:hlink>
        <a:srgbClr val="F7A105"/>
      </a:hlink>
      <a:folHlink>
        <a:srgbClr val="BFBFBF"/>
      </a:folHlink>
    </a:clrScheme>
    <a:fontScheme name="Visa Dialect">
      <a:majorFont>
        <a:latin typeface="Visa Dialect Semibold"/>
        <a:ea typeface=""/>
        <a:cs typeface=""/>
      </a:majorFont>
      <a:minorFont>
        <a:latin typeface="Visa Dialect Regular"/>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Visa Blue">
      <a:srgbClr val="1434CB"/>
    </a:custClr>
    <a:custClr name="Visa Yellow">
      <a:srgbClr val="FCC015"/>
    </a:custClr>
    <a:custClr name="Visa Dark Blue">
      <a:srgbClr val="021E4C"/>
    </a:custClr>
    <a:custClr name="Ocean Blue">
      <a:srgbClr val="2B94F5"/>
    </a:custClr>
    <a:custClr name="Visa Blue 40%">
      <a:srgbClr val="97A7F5"/>
    </a:custClr>
    <a:custClr name="Visa Blue 20%">
      <a:srgbClr val="CBD3FA"/>
    </a:custClr>
    <a:custClr name="Orange">
      <a:srgbClr val="F7A105"/>
    </a:custClr>
    <a:custClr name="Light Gray">
      <a:srgbClr val="C0BDBB"/>
    </a:custClr>
    <a:custClr name="blank">
      <a:srgbClr val="FFFFFF"/>
    </a:custClr>
    <a:custClr name="blank">
      <a:srgbClr val="FFFFFF"/>
    </a:custClr>
    <a:custClr name="Visa Blue">
      <a:srgbClr val="1434CB"/>
    </a:custClr>
    <a:custClr name="Visa Blue 60%">
      <a:srgbClr val="627BF0"/>
    </a:custClr>
    <a:custClr name="Visa Blue 40%">
      <a:srgbClr val="97A7F5"/>
    </a:custClr>
    <a:custClr name="Visa Blue 20%">
      <a:srgbClr val="CBD3FA"/>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Lst>
  <a:extLst>
    <a:ext uri="{05A4C25C-085E-4340-85A3-A5531E510DB2}">
      <thm15:themeFamily xmlns:thm15="http://schemas.microsoft.com/office/thememl/2012/main" name="Presentation1" id="{86DFE2CD-86D2-4CAB-BFC0-3EDC025F3DA2}" vid="{8ABF057F-1332-4D09-A6E5-2B672FF0E9FD}"/>
    </a:ext>
  </a:extLst>
</a:theme>
</file>

<file path=ppt/theme/theme5.xml><?xml version="1.0" encoding="utf-8"?>
<a:theme xmlns:a="http://schemas.openxmlformats.org/drawingml/2006/main" name="Visa Theme">
  <a:themeElements>
    <a:clrScheme name="Visa 2021">
      <a:dk1>
        <a:srgbClr val="000000"/>
      </a:dk1>
      <a:lt1>
        <a:srgbClr val="FFFFFF"/>
      </a:lt1>
      <a:dk2>
        <a:srgbClr val="F0F0F0"/>
      </a:dk2>
      <a:lt2>
        <a:srgbClr val="96918D"/>
      </a:lt2>
      <a:accent1>
        <a:srgbClr val="1434CB"/>
      </a:accent1>
      <a:accent2>
        <a:srgbClr val="FCC015"/>
      </a:accent2>
      <a:accent3>
        <a:srgbClr val="021E4C"/>
      </a:accent3>
      <a:accent4>
        <a:srgbClr val="2B94F5"/>
      </a:accent4>
      <a:accent5>
        <a:srgbClr val="96A6F4"/>
      </a:accent5>
      <a:accent6>
        <a:srgbClr val="CAD2F9"/>
      </a:accent6>
      <a:hlink>
        <a:srgbClr val="F7A105"/>
      </a:hlink>
      <a:folHlink>
        <a:srgbClr val="BFBFBF"/>
      </a:folHlink>
    </a:clrScheme>
    <a:fontScheme name="Visa Dialect">
      <a:majorFont>
        <a:latin typeface="Visa Dialect Semibold"/>
        <a:ea typeface=""/>
        <a:cs typeface=""/>
      </a:majorFont>
      <a:minorFont>
        <a:latin typeface="Visa Dialect Regular"/>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Visa Blue">
      <a:srgbClr val="1434CB"/>
    </a:custClr>
    <a:custClr name="Visa Yellow">
      <a:srgbClr val="FCC015"/>
    </a:custClr>
    <a:custClr name="Visa Dark Blue">
      <a:srgbClr val="021E4C"/>
    </a:custClr>
    <a:custClr name="Ocean Blue">
      <a:srgbClr val="2B94F5"/>
    </a:custClr>
    <a:custClr name="Visa Blue 40%">
      <a:srgbClr val="97A7F5"/>
    </a:custClr>
    <a:custClr name="Visa Blue 20%">
      <a:srgbClr val="CBD3FA"/>
    </a:custClr>
    <a:custClr name="Orange">
      <a:srgbClr val="F7A105"/>
    </a:custClr>
    <a:custClr name="Light Gray">
      <a:srgbClr val="C0BDBB"/>
    </a:custClr>
    <a:custClr name="blank">
      <a:srgbClr val="FFFFFF"/>
    </a:custClr>
    <a:custClr name="blank">
      <a:srgbClr val="FFFFFF"/>
    </a:custClr>
    <a:custClr name="Visa Blue">
      <a:srgbClr val="1434CB"/>
    </a:custClr>
    <a:custClr name="Visa Blue 60%">
      <a:srgbClr val="627BF0"/>
    </a:custClr>
    <a:custClr name="Visa Blue 40%">
      <a:srgbClr val="97A7F5"/>
    </a:custClr>
    <a:custClr name="Visa Blue 20%">
      <a:srgbClr val="CBD3FA"/>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Lst>
  <a:extLst>
    <a:ext uri="{05A4C25C-085E-4340-85A3-A5531E510DB2}">
      <thm15:themeFamily xmlns:thm15="http://schemas.microsoft.com/office/thememl/2012/main" name="VCA_16x9_Template_vF  -  Read-Only" id="{BD85E8B3-0F52-48C3-B087-ABB471C347C4}" vid="{32D1E4F5-30D8-4703-B977-3B98B181F459}"/>
    </a:ext>
  </a:extLst>
</a:theme>
</file>

<file path=ppt/theme/theme6.xml><?xml version="1.0" encoding="utf-8"?>
<a:theme xmlns:a="http://schemas.openxmlformats.org/drawingml/2006/main" name="VCA 2021 Theme">
  <a:themeElements>
    <a:clrScheme name="Visa 2021">
      <a:dk1>
        <a:srgbClr val="000000"/>
      </a:dk1>
      <a:lt1>
        <a:srgbClr val="FFFFFF"/>
      </a:lt1>
      <a:dk2>
        <a:srgbClr val="F0F0F0"/>
      </a:dk2>
      <a:lt2>
        <a:srgbClr val="96918D"/>
      </a:lt2>
      <a:accent1>
        <a:srgbClr val="1434CB"/>
      </a:accent1>
      <a:accent2>
        <a:srgbClr val="FCC015"/>
      </a:accent2>
      <a:accent3>
        <a:srgbClr val="021E4C"/>
      </a:accent3>
      <a:accent4>
        <a:srgbClr val="2B94F5"/>
      </a:accent4>
      <a:accent5>
        <a:srgbClr val="96A6F4"/>
      </a:accent5>
      <a:accent6>
        <a:srgbClr val="CAD2F9"/>
      </a:accent6>
      <a:hlink>
        <a:srgbClr val="F7A105"/>
      </a:hlink>
      <a:folHlink>
        <a:srgbClr val="BFBFBF"/>
      </a:folHlink>
    </a:clrScheme>
    <a:fontScheme name="Visa Dialect">
      <a:majorFont>
        <a:latin typeface="Visa Dialect Semibold"/>
        <a:ea typeface=""/>
        <a:cs typeface=""/>
      </a:majorFont>
      <a:minorFont>
        <a:latin typeface="Visa Dialect Regular"/>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Visa Blue">
      <a:srgbClr val="1434CB"/>
    </a:custClr>
    <a:custClr name="Visa Yellow">
      <a:srgbClr val="FCC015"/>
    </a:custClr>
    <a:custClr name="Visa Dark Blue">
      <a:srgbClr val="021E4C"/>
    </a:custClr>
    <a:custClr name="Ocean Blue">
      <a:srgbClr val="2B94F5"/>
    </a:custClr>
    <a:custClr name="Visa Blue 40%">
      <a:srgbClr val="97A7F5"/>
    </a:custClr>
    <a:custClr name="Visa Blue 20%">
      <a:srgbClr val="CBD3FA"/>
    </a:custClr>
    <a:custClr name="Orange">
      <a:srgbClr val="F7A105"/>
    </a:custClr>
    <a:custClr name="Light Gray">
      <a:srgbClr val="C0BDBB"/>
    </a:custClr>
    <a:custClr name="blank">
      <a:srgbClr val="FFFFFF"/>
    </a:custClr>
    <a:custClr name="blank">
      <a:srgbClr val="FFFFFF"/>
    </a:custClr>
    <a:custClr name="Visa Blue">
      <a:srgbClr val="1434CB"/>
    </a:custClr>
    <a:custClr name="Visa Blue 60%">
      <a:srgbClr val="627BF0"/>
    </a:custClr>
    <a:custClr name="Visa Blue 40%">
      <a:srgbClr val="97A7F5"/>
    </a:custClr>
    <a:custClr name="Visa Blue 20%">
      <a:srgbClr val="CBD3FA"/>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Lst>
  <a:extLst>
    <a:ext uri="{05A4C25C-085E-4340-85A3-A5531E510DB2}">
      <thm15:themeFamily xmlns:thm15="http://schemas.microsoft.com/office/thememl/2012/main" name="VCA 2021 Theme" id="{9CF2215E-6E42-4E36-8D4C-37077EB3CC3A}" vid="{64891992-BC6F-46AB-8740-B9083C966EA7}"/>
    </a:ext>
  </a:extLst>
</a:theme>
</file>

<file path=ppt/theme/theme7.xml><?xml version="1.0" encoding="utf-8"?>
<a:theme xmlns:a="http://schemas.openxmlformats.org/drawingml/2006/main" name="2_Visa Master Theme">
  <a:themeElements>
    <a:clrScheme name="Visa 2021">
      <a:dk1>
        <a:srgbClr val="000000"/>
      </a:dk1>
      <a:lt1>
        <a:srgbClr val="FFFFFF"/>
      </a:lt1>
      <a:dk2>
        <a:srgbClr val="F0F0F0"/>
      </a:dk2>
      <a:lt2>
        <a:srgbClr val="96918D"/>
      </a:lt2>
      <a:accent1>
        <a:srgbClr val="1434CB"/>
      </a:accent1>
      <a:accent2>
        <a:srgbClr val="FCC015"/>
      </a:accent2>
      <a:accent3>
        <a:srgbClr val="021E4C"/>
      </a:accent3>
      <a:accent4>
        <a:srgbClr val="2B94F5"/>
      </a:accent4>
      <a:accent5>
        <a:srgbClr val="96A6F4"/>
      </a:accent5>
      <a:accent6>
        <a:srgbClr val="CAD2F9"/>
      </a:accent6>
      <a:hlink>
        <a:srgbClr val="F7A105"/>
      </a:hlink>
      <a:folHlink>
        <a:srgbClr val="BFBFBF"/>
      </a:folHlink>
    </a:clrScheme>
    <a:fontScheme name="Visa Dialect">
      <a:majorFont>
        <a:latin typeface="Visa Dialect Semibold"/>
        <a:ea typeface=""/>
        <a:cs typeface=""/>
      </a:majorFont>
      <a:minorFont>
        <a:latin typeface="Visa Dialect Regular"/>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Visa Blue">
      <a:srgbClr val="1434CB"/>
    </a:custClr>
    <a:custClr name="Visa Yellow">
      <a:srgbClr val="FCC015"/>
    </a:custClr>
    <a:custClr name="Visa Dark Blue">
      <a:srgbClr val="021E4C"/>
    </a:custClr>
    <a:custClr name="Ocean Blue">
      <a:srgbClr val="2B94F5"/>
    </a:custClr>
    <a:custClr name="Visa Blue 40%">
      <a:srgbClr val="97A7F5"/>
    </a:custClr>
    <a:custClr name="Visa Blue 20%">
      <a:srgbClr val="CBD3FA"/>
    </a:custClr>
    <a:custClr name="Orange">
      <a:srgbClr val="F7A105"/>
    </a:custClr>
    <a:custClr name="Light Gray">
      <a:srgbClr val="C0BDBB"/>
    </a:custClr>
    <a:custClr name="blank">
      <a:srgbClr val="FFFFFF"/>
    </a:custClr>
    <a:custClr name="blank">
      <a:srgbClr val="FFFFFF"/>
    </a:custClr>
    <a:custClr name="Visa Blue">
      <a:srgbClr val="1434CB"/>
    </a:custClr>
    <a:custClr name="Visa Blue 60%">
      <a:srgbClr val="627BF0"/>
    </a:custClr>
    <a:custClr name="Visa Blue 40%">
      <a:srgbClr val="97A7F5"/>
    </a:custClr>
    <a:custClr name="Visa Blue 20%">
      <a:srgbClr val="CBD3FA"/>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Lst>
  <a:extLst>
    <a:ext uri="{05A4C25C-085E-4340-85A3-A5531E510DB2}">
      <thm15:themeFamily xmlns:thm15="http://schemas.microsoft.com/office/thememl/2012/main" name="Visa Master Theme" id="{94EE28B2-F449-425B-AE66-513BFB85841C}" vid="{554E5B1D-27A5-4DED-B71D-FCA8A9B718D2}"/>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C91F698197ECBB459E7DE073A6AA6D20" ma:contentTypeVersion="10" ma:contentTypeDescription="Create a new document." ma:contentTypeScope="" ma:versionID="9e9a8b5b0da978717f429eeabaeeb892">
  <xsd:schema xmlns:xsd="http://www.w3.org/2001/XMLSchema" xmlns:xs="http://www.w3.org/2001/XMLSchema" xmlns:p="http://schemas.microsoft.com/office/2006/metadata/properties" xmlns:ns2="c11c1625-d45f-4cae-993b-a7c42bc816ea" xmlns:ns3="474538fb-c54f-410b-8eb8-cedc76cc4ead" targetNamespace="http://schemas.microsoft.com/office/2006/metadata/properties" ma:root="true" ma:fieldsID="9dfea52d56185defca41d7213aa5541e" ns2:_="" ns3:_="">
    <xsd:import namespace="c11c1625-d45f-4cae-993b-a7c42bc816ea"/>
    <xsd:import namespace="474538fb-c54f-410b-8eb8-cedc76cc4ead"/>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3:SharedWithUsers" minOccurs="0"/>
                <xsd:element ref="ns3:SharedWithDetails" minOccurs="0"/>
                <xsd:element ref="ns2:MediaServiceDateTaken" minOccurs="0"/>
                <xsd:element ref="ns2:MediaServiceGenerationTime" minOccurs="0"/>
                <xsd:element ref="ns2:MediaServiceEventHashCode"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11c1625-d45f-4cae-993b-a7c42bc816e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ServiceDateTaken" ma:index="14" nillable="true" ma:displayName="MediaServiceDateTaken" ma:hidden="true" ma:indexed="true" ma:internalName="MediaServiceDateTaken"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474538fb-c54f-410b-8eb8-cedc76cc4ead"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LengthInSeconds xmlns="c11c1625-d45f-4cae-993b-a7c42bc816ea" xsi:nil="true"/>
    <SharedWithUsers xmlns="474538fb-c54f-410b-8eb8-cedc76cc4ead">
      <UserInfo>
        <DisplayName>Mack, Susan</DisplayName>
        <AccountId>345</AccountId>
        <AccountType/>
      </UserInfo>
    </SharedWithUsers>
  </documentManagement>
</p:properties>
</file>

<file path=customXml/itemProps1.xml><?xml version="1.0" encoding="utf-8"?>
<ds:datastoreItem xmlns:ds="http://schemas.openxmlformats.org/officeDocument/2006/customXml" ds:itemID="{A476AC06-BF2D-4DDA-A560-A591004DC3CA}">
  <ds:schemaRefs>
    <ds:schemaRef ds:uri="http://schemas.microsoft.com/sharepoint/v3/contenttype/forms"/>
  </ds:schemaRefs>
</ds:datastoreItem>
</file>

<file path=customXml/itemProps2.xml><?xml version="1.0" encoding="utf-8"?>
<ds:datastoreItem xmlns:ds="http://schemas.openxmlformats.org/officeDocument/2006/customXml" ds:itemID="{449E5AA9-1C6E-4505-8E76-272650FC18A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11c1625-d45f-4cae-993b-a7c42bc816ea"/>
    <ds:schemaRef ds:uri="474538fb-c54f-410b-8eb8-cedc76cc4ea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1C8AA66-70AB-40FC-86FA-2EE026014853}">
  <ds:schemaRefs>
    <ds:schemaRef ds:uri="http://schemas.microsoft.com/office/2006/metadata/properties"/>
    <ds:schemaRef ds:uri="474538fb-c54f-410b-8eb8-cedc76cc4ead"/>
    <ds:schemaRef ds:uri="http://www.w3.org/XML/1998/namespace"/>
    <ds:schemaRef ds:uri="c11c1625-d45f-4cae-993b-a7c42bc816ea"/>
    <ds:schemaRef ds:uri="http://purl.org/dc/elements/1.1/"/>
    <ds:schemaRef ds:uri="http://purl.org/dc/dcmitype/"/>
    <ds:schemaRef ds:uri="http://schemas.microsoft.com/office/2006/documentManagement/types"/>
    <ds:schemaRef ds:uri="http://schemas.openxmlformats.org/package/2006/metadata/core-properties"/>
    <ds:schemaRef ds:uri="http://purl.org/dc/term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
  <TotalTime>19827</TotalTime>
  <Words>828</Words>
  <Application>Microsoft Macintosh PowerPoint</Application>
  <PresentationFormat>Widescreen</PresentationFormat>
  <Paragraphs>105</Paragraphs>
  <Slides>11</Slides>
  <Notes>6</Notes>
  <HiddenSlides>0</HiddenSlides>
  <MMClips>0</MMClips>
  <ScaleCrop>false</ScaleCrop>
  <HeadingPairs>
    <vt:vector size="8" baseType="variant">
      <vt:variant>
        <vt:lpstr>Fonts Used</vt:lpstr>
      </vt:variant>
      <vt:variant>
        <vt:i4>9</vt:i4>
      </vt:variant>
      <vt:variant>
        <vt:lpstr>Theme</vt:lpstr>
      </vt:variant>
      <vt:variant>
        <vt:i4>7</vt:i4>
      </vt:variant>
      <vt:variant>
        <vt:lpstr>Embedded OLE Servers</vt:lpstr>
      </vt:variant>
      <vt:variant>
        <vt:i4>1</vt:i4>
      </vt:variant>
      <vt:variant>
        <vt:lpstr>Slide Titles</vt:lpstr>
      </vt:variant>
      <vt:variant>
        <vt:i4>11</vt:i4>
      </vt:variant>
    </vt:vector>
  </HeadingPairs>
  <TitlesOfParts>
    <vt:vector size="28" baseType="lpstr">
      <vt:lpstr>Arial</vt:lpstr>
      <vt:lpstr>Calibri</vt:lpstr>
      <vt:lpstr>Segoe UI</vt:lpstr>
      <vt:lpstr>Segoe UI </vt:lpstr>
      <vt:lpstr>Segoe UI Light</vt:lpstr>
      <vt:lpstr>Segoe UI Semibold</vt:lpstr>
      <vt:lpstr>Visa Dialect Medium</vt:lpstr>
      <vt:lpstr>Visa Dialect Regular</vt:lpstr>
      <vt:lpstr>Visa Dialect Semibold</vt:lpstr>
      <vt:lpstr>VCA 2021 Theme_v2</vt:lpstr>
      <vt:lpstr>Visa Master Theme</vt:lpstr>
      <vt:lpstr>1_Visa Master Theme</vt:lpstr>
      <vt:lpstr>5_Visa Theme</vt:lpstr>
      <vt:lpstr>Visa Theme</vt:lpstr>
      <vt:lpstr>VCA 2021 Theme</vt:lpstr>
      <vt:lpstr>2_Visa Master Theme</vt:lpstr>
      <vt:lpstr>think-cell Slide</vt:lpstr>
      <vt:lpstr>Consumer Debit Top of Wallet Strategy Report</vt:lpstr>
      <vt:lpstr>Notice of confidentiality</vt:lpstr>
      <vt:lpstr>Exec summary &amp; Recommendations</vt:lpstr>
      <vt:lpstr>Executive Summary</vt:lpstr>
      <vt:lpstr>Revenue can be increased by boosting TOW penetration &amp; TOW spend, while reducing TOW attrition</vt:lpstr>
      <vt:lpstr>Analysis</vt:lpstr>
      <vt:lpstr>Payment volume growth was similar relative to peers</vt:lpstr>
      <vt:lpstr>Millennial and Gen-Z spend is similar to peers for top-of-wallet cardholders</vt:lpstr>
      <vt:lpstr>Payment volume growth was similar relative to peers</vt:lpstr>
      <vt:lpstr>Client has an opportunity to gain up to $10.3M in incremental payment volume by running a well-targeted campaign </vt:lpstr>
      <vt:lpstr>Millennial and Gen-Z spend is similar to peers for top-of-wallet cardholders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dc:title>
  <dc:creator>Gassman, Robert</dc:creator>
  <cp:keywords/>
  <cp:lastModifiedBy>Lalit Gupta</cp:lastModifiedBy>
  <cp:revision>56</cp:revision>
  <dcterms:created xsi:type="dcterms:W3CDTF">2022-01-06T18:41:35Z</dcterms:created>
  <dcterms:modified xsi:type="dcterms:W3CDTF">2024-08-07T14:26:05Z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a0f89cb5-682d-4be4-b0e0-739c9b4a93d4_Enabled">
    <vt:lpwstr>true</vt:lpwstr>
  </property>
  <property fmtid="{D5CDD505-2E9C-101B-9397-08002B2CF9AE}" pid="3" name="MSIP_Label_a0f89cb5-682d-4be4-b0e0-739c9b4a93d4_SetDate">
    <vt:lpwstr>2022-01-06T18:41:35Z</vt:lpwstr>
  </property>
  <property fmtid="{D5CDD505-2E9C-101B-9397-08002B2CF9AE}" pid="4" name="MSIP_Label_a0f89cb5-682d-4be4-b0e0-739c9b4a93d4_Method">
    <vt:lpwstr>Standard</vt:lpwstr>
  </property>
  <property fmtid="{D5CDD505-2E9C-101B-9397-08002B2CF9AE}" pid="5" name="MSIP_Label_a0f89cb5-682d-4be4-b0e0-739c9b4a93d4_Name">
    <vt:lpwstr>Not Classified</vt:lpwstr>
  </property>
  <property fmtid="{D5CDD505-2E9C-101B-9397-08002B2CF9AE}" pid="6" name="MSIP_Label_a0f89cb5-682d-4be4-b0e0-739c9b4a93d4_SiteId">
    <vt:lpwstr>38305e12-e15d-4ee8-88b9-c4db1c477d76</vt:lpwstr>
  </property>
  <property fmtid="{D5CDD505-2E9C-101B-9397-08002B2CF9AE}" pid="7" name="MSIP_Label_a0f89cb5-682d-4be4-b0e0-739c9b4a93d4_ActionId">
    <vt:lpwstr>430a313a-7f64-4e1e-ae8f-0d7d4848b1ed</vt:lpwstr>
  </property>
  <property fmtid="{D5CDD505-2E9C-101B-9397-08002B2CF9AE}" pid="8" name="MSIP_Label_a0f89cb5-682d-4be4-b0e0-739c9b4a93d4_ContentBits">
    <vt:lpwstr>0</vt:lpwstr>
  </property>
  <property fmtid="{D5CDD505-2E9C-101B-9397-08002B2CF9AE}" pid="9" name="ContentTypeId">
    <vt:lpwstr>0x010100C91F698197ECBB459E7DE073A6AA6D20</vt:lpwstr>
  </property>
  <property fmtid="{D5CDD505-2E9C-101B-9397-08002B2CF9AE}" pid="10" name="TaxKeyword">
    <vt:lpwstr/>
  </property>
  <property fmtid="{D5CDD505-2E9C-101B-9397-08002B2CF9AE}" pid="11" name="MediaServiceImageTags">
    <vt:lpwstr/>
  </property>
  <property fmtid="{D5CDD505-2E9C-101B-9397-08002B2CF9AE}" pid="12" name="xd_ProgID">
    <vt:lpwstr/>
  </property>
  <property fmtid="{D5CDD505-2E9C-101B-9397-08002B2CF9AE}" pid="13" name="ComplianceAssetId">
    <vt:lpwstr/>
  </property>
  <property fmtid="{D5CDD505-2E9C-101B-9397-08002B2CF9AE}" pid="14" name="TemplateUrl">
    <vt:lpwstr/>
  </property>
  <property fmtid="{D5CDD505-2E9C-101B-9397-08002B2CF9AE}" pid="15" name="_ExtendedDescription">
    <vt:lpwstr/>
  </property>
  <property fmtid="{D5CDD505-2E9C-101B-9397-08002B2CF9AE}" pid="16" name="TriggerFlowInfo">
    <vt:lpwstr/>
  </property>
  <property fmtid="{D5CDD505-2E9C-101B-9397-08002B2CF9AE}" pid="17" name="xd_Signature">
    <vt:lpwstr/>
  </property>
  <property fmtid="{D5CDD505-2E9C-101B-9397-08002B2CF9AE}" pid="18" name="SharedWithUsers">
    <vt:lpwstr>637;#Reyes, Vincent;#1465;#Akella, Chirag</vt:lpwstr>
  </property>
</Properties>
</file>